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7" r:id="rId2"/>
    <p:sldId id="256" r:id="rId3"/>
    <p:sldId id="257" r:id="rId4"/>
    <p:sldId id="259" r:id="rId5"/>
    <p:sldId id="258" r:id="rId6"/>
    <p:sldId id="262" r:id="rId7"/>
    <p:sldId id="261" r:id="rId8"/>
    <p:sldId id="263" r:id="rId9"/>
    <p:sldId id="264" r:id="rId10"/>
    <p:sldId id="267" r:id="rId11"/>
    <p:sldId id="266" r:id="rId12"/>
    <p:sldId id="269" r:id="rId13"/>
    <p:sldId id="268" r:id="rId14"/>
    <p:sldId id="270" r:id="rId15"/>
    <p:sldId id="271" r:id="rId16"/>
    <p:sldId id="273" r:id="rId17"/>
    <p:sldId id="274" r:id="rId18"/>
    <p:sldId id="275" r:id="rId19"/>
    <p:sldId id="286" r:id="rId20"/>
    <p:sldId id="288" r:id="rId21"/>
    <p:sldId id="289" r:id="rId22"/>
    <p:sldId id="290" r:id="rId23"/>
    <p:sldId id="285" r:id="rId24"/>
    <p:sldId id="291" r:id="rId25"/>
    <p:sldId id="292" r:id="rId26"/>
    <p:sldId id="294" r:id="rId27"/>
    <p:sldId id="296" r:id="rId28"/>
    <p:sldId id="298" r:id="rId29"/>
    <p:sldId id="297" r:id="rId30"/>
    <p:sldId id="299" r:id="rId31"/>
    <p:sldId id="302" r:id="rId32"/>
    <p:sldId id="303" r:id="rId33"/>
    <p:sldId id="304" r:id="rId34"/>
    <p:sldId id="301" r:id="rId35"/>
    <p:sldId id="305" r:id="rId36"/>
    <p:sldId id="300" r:id="rId37"/>
    <p:sldId id="307" r:id="rId38"/>
    <p:sldId id="306" r:id="rId39"/>
    <p:sldId id="328" r:id="rId40"/>
    <p:sldId id="330" r:id="rId41"/>
    <p:sldId id="343" r:id="rId42"/>
    <p:sldId id="333" r:id="rId43"/>
    <p:sldId id="351" r:id="rId44"/>
    <p:sldId id="352" r:id="rId45"/>
    <p:sldId id="336" r:id="rId46"/>
    <p:sldId id="355" r:id="rId47"/>
    <p:sldId id="350" r:id="rId48"/>
    <p:sldId id="356" r:id="rId49"/>
    <p:sldId id="357" r:id="rId50"/>
    <p:sldId id="337" r:id="rId51"/>
    <p:sldId id="338" r:id="rId52"/>
    <p:sldId id="339" r:id="rId53"/>
    <p:sldId id="340" r:id="rId54"/>
    <p:sldId id="344" r:id="rId55"/>
    <p:sldId id="345" r:id="rId56"/>
    <p:sldId id="346" r:id="rId57"/>
    <p:sldId id="341" r:id="rId58"/>
    <p:sldId id="342" r:id="rId59"/>
    <p:sldId id="347" r:id="rId60"/>
    <p:sldId id="348" r:id="rId61"/>
    <p:sldId id="358" r:id="rId62"/>
    <p:sldId id="353" r:id="rId63"/>
    <p:sldId id="359" r:id="rId64"/>
    <p:sldId id="354" r:id="rId65"/>
    <p:sldId id="360" r:id="rId66"/>
    <p:sldId id="361" r:id="rId67"/>
    <p:sldId id="362" r:id="rId68"/>
    <p:sldId id="363" r:id="rId69"/>
    <p:sldId id="329" r:id="rId70"/>
    <p:sldId id="349" r:id="rId71"/>
    <p:sldId id="367" r:id="rId72"/>
    <p:sldId id="377" r:id="rId73"/>
    <p:sldId id="378" r:id="rId74"/>
    <p:sldId id="369" r:id="rId75"/>
    <p:sldId id="379" r:id="rId76"/>
    <p:sldId id="381" r:id="rId77"/>
    <p:sldId id="382" r:id="rId78"/>
    <p:sldId id="383" r:id="rId79"/>
    <p:sldId id="380" r:id="rId80"/>
    <p:sldId id="384" r:id="rId81"/>
    <p:sldId id="370" r:id="rId82"/>
    <p:sldId id="371" r:id="rId83"/>
    <p:sldId id="364" r:id="rId84"/>
    <p:sldId id="308" r:id="rId85"/>
    <p:sldId id="293" r:id="rId86"/>
    <p:sldId id="309" r:id="rId87"/>
    <p:sldId id="310" r:id="rId88"/>
    <p:sldId id="311" r:id="rId89"/>
    <p:sldId id="312" r:id="rId90"/>
    <p:sldId id="385" r:id="rId91"/>
    <p:sldId id="386" r:id="rId92"/>
    <p:sldId id="313" r:id="rId93"/>
    <p:sldId id="387" r:id="rId94"/>
    <p:sldId id="314" r:id="rId95"/>
    <p:sldId id="388" r:id="rId96"/>
    <p:sldId id="315" r:id="rId97"/>
    <p:sldId id="317" r:id="rId98"/>
    <p:sldId id="287" r:id="rId99"/>
    <p:sldId id="319" r:id="rId100"/>
    <p:sldId id="322" r:id="rId101"/>
    <p:sldId id="321" r:id="rId102"/>
    <p:sldId id="324" r:id="rId103"/>
    <p:sldId id="389" r:id="rId104"/>
    <p:sldId id="390" r:id="rId105"/>
    <p:sldId id="391" r:id="rId106"/>
    <p:sldId id="392" r:id="rId107"/>
    <p:sldId id="393" r:id="rId108"/>
    <p:sldId id="325" r:id="rId109"/>
    <p:sldId id="326" r:id="rId110"/>
    <p:sldId id="323" r:id="rId111"/>
    <p:sldId id="395" r:id="rId112"/>
    <p:sldId id="401" r:id="rId113"/>
    <p:sldId id="400" r:id="rId114"/>
    <p:sldId id="394" r:id="rId115"/>
    <p:sldId id="398" r:id="rId116"/>
    <p:sldId id="399" r:id="rId117"/>
    <p:sldId id="402" r:id="rId118"/>
    <p:sldId id="404" r:id="rId119"/>
    <p:sldId id="316" r:id="rId120"/>
    <p:sldId id="405" r:id="rId121"/>
    <p:sldId id="407" r:id="rId122"/>
    <p:sldId id="408" r:id="rId123"/>
    <p:sldId id="409" r:id="rId124"/>
    <p:sldId id="410" r:id="rId125"/>
    <p:sldId id="412" r:id="rId126"/>
    <p:sldId id="411" r:id="rId127"/>
    <p:sldId id="413" r:id="rId128"/>
    <p:sldId id="414" r:id="rId129"/>
    <p:sldId id="403" r:id="rId130"/>
    <p:sldId id="416" r:id="rId131"/>
    <p:sldId id="417" r:id="rId132"/>
    <p:sldId id="418" r:id="rId133"/>
    <p:sldId id="419" r:id="rId134"/>
    <p:sldId id="420" r:id="rId135"/>
    <p:sldId id="421" r:id="rId136"/>
    <p:sldId id="422" r:id="rId137"/>
    <p:sldId id="423" r:id="rId138"/>
    <p:sldId id="424" r:id="rId139"/>
    <p:sldId id="425" r:id="rId140"/>
    <p:sldId id="426" r:id="rId141"/>
    <p:sldId id="427" r:id="rId142"/>
    <p:sldId id="415" r:id="rId143"/>
    <p:sldId id="406" r:id="rId144"/>
    <p:sldId id="428" r:id="rId145"/>
    <p:sldId id="429" r:id="rId146"/>
    <p:sldId id="431" r:id="rId147"/>
    <p:sldId id="432" r:id="rId148"/>
    <p:sldId id="430" r:id="rId149"/>
    <p:sldId id="433" r:id="rId150"/>
    <p:sldId id="434" r:id="rId151"/>
    <p:sldId id="435" r:id="rId152"/>
    <p:sldId id="436" r:id="rId153"/>
    <p:sldId id="437" r:id="rId154"/>
    <p:sldId id="438" r:id="rId155"/>
    <p:sldId id="441" r:id="rId156"/>
    <p:sldId id="442" r:id="rId157"/>
    <p:sldId id="439" r:id="rId158"/>
    <p:sldId id="440" r:id="rId159"/>
    <p:sldId id="458" r:id="rId160"/>
    <p:sldId id="444" r:id="rId161"/>
    <p:sldId id="445" r:id="rId162"/>
    <p:sldId id="443" r:id="rId163"/>
    <p:sldId id="461" r:id="rId164"/>
    <p:sldId id="446" r:id="rId165"/>
    <p:sldId id="460" r:id="rId166"/>
    <p:sldId id="447" r:id="rId167"/>
    <p:sldId id="448" r:id="rId168"/>
    <p:sldId id="449" r:id="rId169"/>
    <p:sldId id="450" r:id="rId170"/>
    <p:sldId id="451" r:id="rId171"/>
    <p:sldId id="462" r:id="rId172"/>
    <p:sldId id="452" r:id="rId173"/>
    <p:sldId id="453" r:id="rId174"/>
    <p:sldId id="454" r:id="rId175"/>
    <p:sldId id="455" r:id="rId176"/>
    <p:sldId id="456" r:id="rId177"/>
    <p:sldId id="457" r:id="rId178"/>
    <p:sldId id="466" r:id="rId179"/>
    <p:sldId id="467" r:id="rId180"/>
    <p:sldId id="468" r:id="rId181"/>
    <p:sldId id="469" r:id="rId182"/>
    <p:sldId id="470" r:id="rId183"/>
    <p:sldId id="464" r:id="rId184"/>
    <p:sldId id="465" r:id="rId185"/>
    <p:sldId id="473" r:id="rId186"/>
    <p:sldId id="474" r:id="rId187"/>
    <p:sldId id="463" r:id="rId188"/>
    <p:sldId id="475" r:id="rId189"/>
    <p:sldId id="476" r:id="rId190"/>
    <p:sldId id="459" r:id="rId191"/>
    <p:sldId id="477" r:id="rId192"/>
    <p:sldId id="496" r:id="rId193"/>
    <p:sldId id="479" r:id="rId194"/>
    <p:sldId id="481" r:id="rId195"/>
    <p:sldId id="482" r:id="rId196"/>
    <p:sldId id="483" r:id="rId197"/>
    <p:sldId id="484" r:id="rId198"/>
    <p:sldId id="495" r:id="rId199"/>
    <p:sldId id="485" r:id="rId200"/>
    <p:sldId id="486" r:id="rId201"/>
    <p:sldId id="487" r:id="rId202"/>
    <p:sldId id="488" r:id="rId203"/>
    <p:sldId id="489" r:id="rId204"/>
    <p:sldId id="490" r:id="rId205"/>
    <p:sldId id="491" r:id="rId206"/>
    <p:sldId id="492" r:id="rId207"/>
    <p:sldId id="493" r:id="rId208"/>
    <p:sldId id="494" r:id="rId209"/>
    <p:sldId id="497" r:id="rId210"/>
    <p:sldId id="498" r:id="rId211"/>
    <p:sldId id="499" r:id="rId212"/>
    <p:sldId id="500" r:id="rId213"/>
    <p:sldId id="501" r:id="rId214"/>
    <p:sldId id="502" r:id="rId215"/>
    <p:sldId id="480" r:id="rId216"/>
    <p:sldId id="478" r:id="rId217"/>
    <p:sldId id="503" r:id="rId218"/>
    <p:sldId id="504" r:id="rId219"/>
    <p:sldId id="507" r:id="rId220"/>
    <p:sldId id="506" r:id="rId221"/>
    <p:sldId id="508" r:id="rId222"/>
    <p:sldId id="505" r:id="rId223"/>
    <p:sldId id="472" r:id="rId224"/>
    <p:sldId id="471" r:id="rId2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0E0"/>
    <a:srgbClr val="CFCFCF"/>
    <a:srgbClr val="F2F2F2"/>
    <a:srgbClr val="FAFAFA"/>
    <a:srgbClr val="C9D7ED"/>
    <a:srgbClr val="BCCCEA"/>
    <a:srgbClr val="009BD2"/>
    <a:srgbClr val="EF8D4B"/>
    <a:srgbClr val="C55A11"/>
    <a:srgbClr val="00B2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301F52-2653-4F42-8206-85DD798665E7}" v="2749" dt="2023-04-23T20:42:29.38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47" autoAdjust="0"/>
    <p:restoredTop sz="94660"/>
  </p:normalViewPr>
  <p:slideViewPr>
    <p:cSldViewPr snapToGrid="0">
      <p:cViewPr varScale="1">
        <p:scale>
          <a:sx n="115" d="100"/>
          <a:sy n="115" d="100"/>
        </p:scale>
        <p:origin x="408"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microsoft.com/office/2016/11/relationships/changesInfo" Target="changesInfos/changesInfo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microsoft.com/office/2015/10/relationships/revisionInfo" Target="revisionInfo.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semach Mizrachi" userId="85fcc19c-b38c-410f-93a9-519990a4c1f0" providerId="ADAL" clId="{DB6A5D41-9F77-4945-A664-8C83B6A8898B}"/>
    <pc:docChg chg="undo custSel addSld delSld modSld sldOrd">
      <pc:chgData name="Tsemach Mizrachi" userId="85fcc19c-b38c-410f-93a9-519990a4c1f0" providerId="ADAL" clId="{DB6A5D41-9F77-4945-A664-8C83B6A8898B}" dt="2023-02-23T09:44:16.078" v="18254" actId="20577"/>
      <pc:docMkLst>
        <pc:docMk/>
      </pc:docMkLst>
      <pc:sldChg chg="addSp delSp mod">
        <pc:chgData name="Tsemach Mizrachi" userId="85fcc19c-b38c-410f-93a9-519990a4c1f0" providerId="ADAL" clId="{DB6A5D41-9F77-4945-A664-8C83B6A8898B}" dt="2023-02-13T10:51:58.405" v="16159" actId="478"/>
        <pc:sldMkLst>
          <pc:docMk/>
          <pc:sldMk cId="3258187078" sldId="258"/>
        </pc:sldMkLst>
        <pc:inkChg chg="add del">
          <ac:chgData name="Tsemach Mizrachi" userId="85fcc19c-b38c-410f-93a9-519990a4c1f0" providerId="ADAL" clId="{DB6A5D41-9F77-4945-A664-8C83B6A8898B}" dt="2023-02-13T10:51:58.405" v="16159" actId="478"/>
          <ac:inkMkLst>
            <pc:docMk/>
            <pc:sldMk cId="3258187078" sldId="258"/>
            <ac:inkMk id="8" creationId="{46218BDC-125C-9B76-3E68-5F273FD05880}"/>
          </ac:inkMkLst>
        </pc:inkChg>
      </pc:sldChg>
      <pc:sldChg chg="addSp delSp mod">
        <pc:chgData name="Tsemach Mizrachi" userId="85fcc19c-b38c-410f-93a9-519990a4c1f0" providerId="ADAL" clId="{DB6A5D41-9F77-4945-A664-8C83B6A8898B}" dt="2023-02-13T10:51:54.138" v="16158" actId="478"/>
        <pc:sldMkLst>
          <pc:docMk/>
          <pc:sldMk cId="2186927141" sldId="259"/>
        </pc:sldMkLst>
        <pc:inkChg chg="add del">
          <ac:chgData name="Tsemach Mizrachi" userId="85fcc19c-b38c-410f-93a9-519990a4c1f0" providerId="ADAL" clId="{DB6A5D41-9F77-4945-A664-8C83B6A8898B}" dt="2023-02-13T10:51:54.138" v="16158" actId="478"/>
          <ac:inkMkLst>
            <pc:docMk/>
            <pc:sldMk cId="2186927141" sldId="259"/>
            <ac:inkMk id="3" creationId="{02D15938-E0D6-F1DD-9ED7-C0A79FCDE3FC}"/>
          </ac:inkMkLst>
        </pc:inkChg>
      </pc:sldChg>
      <pc:sldChg chg="addSp delSp mod">
        <pc:chgData name="Tsemach Mizrachi" userId="85fcc19c-b38c-410f-93a9-519990a4c1f0" providerId="ADAL" clId="{DB6A5D41-9F77-4945-A664-8C83B6A8898B}" dt="2023-02-13T10:52:04.869" v="16160" actId="478"/>
        <pc:sldMkLst>
          <pc:docMk/>
          <pc:sldMk cId="854705210" sldId="262"/>
        </pc:sldMkLst>
        <pc:inkChg chg="add del">
          <ac:chgData name="Tsemach Mizrachi" userId="85fcc19c-b38c-410f-93a9-519990a4c1f0" providerId="ADAL" clId="{DB6A5D41-9F77-4945-A664-8C83B6A8898B}" dt="2023-02-13T10:52:04.869" v="16160" actId="478"/>
          <ac:inkMkLst>
            <pc:docMk/>
            <pc:sldMk cId="854705210" sldId="262"/>
            <ac:inkMk id="10" creationId="{CB718306-F290-A49B-40F2-DDC934E9C935}"/>
          </ac:inkMkLst>
        </pc:inkChg>
      </pc:sldChg>
      <pc:sldChg chg="addSp delSp mod">
        <pc:chgData name="Tsemach Mizrachi" userId="85fcc19c-b38c-410f-93a9-519990a4c1f0" providerId="ADAL" clId="{DB6A5D41-9F77-4945-A664-8C83B6A8898B}" dt="2023-02-13T10:52:14.007" v="16161" actId="478"/>
        <pc:sldMkLst>
          <pc:docMk/>
          <pc:sldMk cId="1579235960" sldId="263"/>
        </pc:sldMkLst>
        <pc:inkChg chg="add del">
          <ac:chgData name="Tsemach Mizrachi" userId="85fcc19c-b38c-410f-93a9-519990a4c1f0" providerId="ADAL" clId="{DB6A5D41-9F77-4945-A664-8C83B6A8898B}" dt="2023-02-13T10:52:14.007" v="16161" actId="478"/>
          <ac:inkMkLst>
            <pc:docMk/>
            <pc:sldMk cId="1579235960" sldId="263"/>
            <ac:inkMk id="3" creationId="{7B2EAA9C-0917-BF1F-A279-261FD303E44B}"/>
          </ac:inkMkLst>
        </pc:inkChg>
      </pc:sldChg>
      <pc:sldChg chg="addSp delSp mod">
        <pc:chgData name="Tsemach Mizrachi" userId="85fcc19c-b38c-410f-93a9-519990a4c1f0" providerId="ADAL" clId="{DB6A5D41-9F77-4945-A664-8C83B6A8898B}" dt="2023-02-13T10:52:18.628" v="16162" actId="478"/>
        <pc:sldMkLst>
          <pc:docMk/>
          <pc:sldMk cId="773613743" sldId="264"/>
        </pc:sldMkLst>
        <pc:inkChg chg="add del">
          <ac:chgData name="Tsemach Mizrachi" userId="85fcc19c-b38c-410f-93a9-519990a4c1f0" providerId="ADAL" clId="{DB6A5D41-9F77-4945-A664-8C83B6A8898B}" dt="2023-02-13T10:52:18.628" v="16162" actId="478"/>
          <ac:inkMkLst>
            <pc:docMk/>
            <pc:sldMk cId="773613743" sldId="264"/>
            <ac:inkMk id="8" creationId="{80309EB3-90DB-1FA2-BE71-A281B9707486}"/>
          </ac:inkMkLst>
        </pc:inkChg>
      </pc:sldChg>
      <pc:sldChg chg="addSp delSp mod">
        <pc:chgData name="Tsemach Mizrachi" userId="85fcc19c-b38c-410f-93a9-519990a4c1f0" providerId="ADAL" clId="{DB6A5D41-9F77-4945-A664-8C83B6A8898B}" dt="2023-02-13T10:52:28.956" v="16163" actId="478"/>
        <pc:sldMkLst>
          <pc:docMk/>
          <pc:sldMk cId="1918837053" sldId="266"/>
        </pc:sldMkLst>
        <pc:inkChg chg="add del">
          <ac:chgData name="Tsemach Mizrachi" userId="85fcc19c-b38c-410f-93a9-519990a4c1f0" providerId="ADAL" clId="{DB6A5D41-9F77-4945-A664-8C83B6A8898B}" dt="2023-02-13T10:52:28.956" v="16163" actId="478"/>
          <ac:inkMkLst>
            <pc:docMk/>
            <pc:sldMk cId="1918837053" sldId="266"/>
            <ac:inkMk id="3" creationId="{DB73A04F-C405-8D4B-955D-3694CAF68B7D}"/>
          </ac:inkMkLst>
        </pc:inkChg>
      </pc:sldChg>
      <pc:sldChg chg="addSp delSp mod">
        <pc:chgData name="Tsemach Mizrachi" userId="85fcc19c-b38c-410f-93a9-519990a4c1f0" providerId="ADAL" clId="{DB6A5D41-9F77-4945-A664-8C83B6A8898B}" dt="2023-02-13T10:51:44.472" v="16157" actId="478"/>
        <pc:sldMkLst>
          <pc:docMk/>
          <pc:sldMk cId="2063740938" sldId="267"/>
        </pc:sldMkLst>
        <pc:inkChg chg="add del">
          <ac:chgData name="Tsemach Mizrachi" userId="85fcc19c-b38c-410f-93a9-519990a4c1f0" providerId="ADAL" clId="{DB6A5D41-9F77-4945-A664-8C83B6A8898B}" dt="2023-02-13T10:51:44.472" v="16157" actId="478"/>
          <ac:inkMkLst>
            <pc:docMk/>
            <pc:sldMk cId="2063740938" sldId="267"/>
            <ac:inkMk id="3" creationId="{EDDC67D3-E022-285A-905C-7AB52440CC75}"/>
          </ac:inkMkLst>
        </pc:inkChg>
      </pc:sldChg>
      <pc:sldChg chg="addSp delSp mod">
        <pc:chgData name="Tsemach Mizrachi" userId="85fcc19c-b38c-410f-93a9-519990a4c1f0" providerId="ADAL" clId="{DB6A5D41-9F77-4945-A664-8C83B6A8898B}" dt="2023-02-13T10:52:35.614" v="16164" actId="478"/>
        <pc:sldMkLst>
          <pc:docMk/>
          <pc:sldMk cId="457201809" sldId="268"/>
        </pc:sldMkLst>
        <pc:inkChg chg="add del">
          <ac:chgData name="Tsemach Mizrachi" userId="85fcc19c-b38c-410f-93a9-519990a4c1f0" providerId="ADAL" clId="{DB6A5D41-9F77-4945-A664-8C83B6A8898B}" dt="2023-02-13T10:52:35.614" v="16164" actId="478"/>
          <ac:inkMkLst>
            <pc:docMk/>
            <pc:sldMk cId="457201809" sldId="268"/>
            <ac:inkMk id="3" creationId="{2546083E-5422-5C3B-BE56-2CFB54339EE9}"/>
          </ac:inkMkLst>
        </pc:inkChg>
      </pc:sldChg>
      <pc:sldChg chg="addSp delSp mod">
        <pc:chgData name="Tsemach Mizrachi" userId="85fcc19c-b38c-410f-93a9-519990a4c1f0" providerId="ADAL" clId="{DB6A5D41-9F77-4945-A664-8C83B6A8898B}" dt="2023-02-13T10:51:36.958" v="16156" actId="478"/>
        <pc:sldMkLst>
          <pc:docMk/>
          <pc:sldMk cId="1899904994" sldId="269"/>
        </pc:sldMkLst>
        <pc:inkChg chg="add del">
          <ac:chgData name="Tsemach Mizrachi" userId="85fcc19c-b38c-410f-93a9-519990a4c1f0" providerId="ADAL" clId="{DB6A5D41-9F77-4945-A664-8C83B6A8898B}" dt="2023-02-13T10:51:36.958" v="16156" actId="478"/>
          <ac:inkMkLst>
            <pc:docMk/>
            <pc:sldMk cId="1899904994" sldId="269"/>
            <ac:inkMk id="4" creationId="{D516A98B-AEBC-9FB0-B1D2-3A11AF53B759}"/>
          </ac:inkMkLst>
        </pc:inkChg>
      </pc:sldChg>
      <pc:sldChg chg="addSp delSp mod">
        <pc:chgData name="Tsemach Mizrachi" userId="85fcc19c-b38c-410f-93a9-519990a4c1f0" providerId="ADAL" clId="{DB6A5D41-9F77-4945-A664-8C83B6A8898B}" dt="2023-02-13T10:51:29.469" v="16155" actId="478"/>
        <pc:sldMkLst>
          <pc:docMk/>
          <pc:sldMk cId="1854943148" sldId="270"/>
        </pc:sldMkLst>
        <pc:inkChg chg="add del">
          <ac:chgData name="Tsemach Mizrachi" userId="85fcc19c-b38c-410f-93a9-519990a4c1f0" providerId="ADAL" clId="{DB6A5D41-9F77-4945-A664-8C83B6A8898B}" dt="2023-02-13T10:51:29.469" v="16155" actId="478"/>
          <ac:inkMkLst>
            <pc:docMk/>
            <pc:sldMk cId="1854943148" sldId="270"/>
            <ac:inkMk id="3" creationId="{808D8B39-4B69-7D73-72F6-9F0B22927BE6}"/>
          </ac:inkMkLst>
        </pc:inkChg>
      </pc:sldChg>
      <pc:sldChg chg="addSp delSp mod">
        <pc:chgData name="Tsemach Mizrachi" userId="85fcc19c-b38c-410f-93a9-519990a4c1f0" providerId="ADAL" clId="{DB6A5D41-9F77-4945-A664-8C83B6A8898B}" dt="2023-02-13T10:52:43.761" v="16165" actId="478"/>
        <pc:sldMkLst>
          <pc:docMk/>
          <pc:sldMk cId="3551846438" sldId="271"/>
        </pc:sldMkLst>
        <pc:inkChg chg="add del">
          <ac:chgData name="Tsemach Mizrachi" userId="85fcc19c-b38c-410f-93a9-519990a4c1f0" providerId="ADAL" clId="{DB6A5D41-9F77-4945-A664-8C83B6A8898B}" dt="2023-02-13T10:52:43.761" v="16165" actId="478"/>
          <ac:inkMkLst>
            <pc:docMk/>
            <pc:sldMk cId="3551846438" sldId="271"/>
            <ac:inkMk id="3" creationId="{F9AC3E4A-C17B-5CE8-EE5E-EA8D20823A44}"/>
          </ac:inkMkLst>
        </pc:inkChg>
      </pc:sldChg>
      <pc:sldChg chg="addSp delSp mod">
        <pc:chgData name="Tsemach Mizrachi" userId="85fcc19c-b38c-410f-93a9-519990a4c1f0" providerId="ADAL" clId="{DB6A5D41-9F77-4945-A664-8C83B6A8898B}" dt="2023-02-13T10:51:23.758" v="16154" actId="478"/>
        <pc:sldMkLst>
          <pc:docMk/>
          <pc:sldMk cId="172656491" sldId="286"/>
        </pc:sldMkLst>
        <pc:inkChg chg="add del">
          <ac:chgData name="Tsemach Mizrachi" userId="85fcc19c-b38c-410f-93a9-519990a4c1f0" providerId="ADAL" clId="{DB6A5D41-9F77-4945-A664-8C83B6A8898B}" dt="2023-02-13T10:51:23.758" v="16154" actId="478"/>
          <ac:inkMkLst>
            <pc:docMk/>
            <pc:sldMk cId="172656491" sldId="286"/>
            <ac:inkMk id="3" creationId="{AD9A2A40-0E8A-FFE5-708B-F3A779E0A328}"/>
          </ac:inkMkLst>
        </pc:inkChg>
      </pc:sldChg>
      <pc:sldChg chg="modSp">
        <pc:chgData name="Tsemach Mizrachi" userId="85fcc19c-b38c-410f-93a9-519990a4c1f0" providerId="ADAL" clId="{DB6A5D41-9F77-4945-A664-8C83B6A8898B}" dt="2023-01-23T22:35:11.341" v="143" actId="20577"/>
        <pc:sldMkLst>
          <pc:docMk/>
          <pc:sldMk cId="3224216767" sldId="287"/>
        </pc:sldMkLst>
        <pc:spChg chg="mod">
          <ac:chgData name="Tsemach Mizrachi" userId="85fcc19c-b38c-410f-93a9-519990a4c1f0" providerId="ADAL" clId="{DB6A5D41-9F77-4945-A664-8C83B6A8898B}" dt="2023-01-23T22:35:11.341" v="143" actId="20577"/>
          <ac:spMkLst>
            <pc:docMk/>
            <pc:sldMk cId="3224216767" sldId="287"/>
            <ac:spMk id="7" creationId="{5D6D7F3D-3FA1-4E90-B5F3-A1F1B5E37FB4}"/>
          </ac:spMkLst>
        </pc:spChg>
      </pc:sldChg>
      <pc:sldChg chg="addSp delSp mod">
        <pc:chgData name="Tsemach Mizrachi" userId="85fcc19c-b38c-410f-93a9-519990a4c1f0" providerId="ADAL" clId="{DB6A5D41-9F77-4945-A664-8C83B6A8898B}" dt="2023-02-13T10:53:02.580" v="16166" actId="478"/>
        <pc:sldMkLst>
          <pc:docMk/>
          <pc:sldMk cId="3940507501" sldId="292"/>
        </pc:sldMkLst>
        <pc:inkChg chg="add del">
          <ac:chgData name="Tsemach Mizrachi" userId="85fcc19c-b38c-410f-93a9-519990a4c1f0" providerId="ADAL" clId="{DB6A5D41-9F77-4945-A664-8C83B6A8898B}" dt="2023-02-13T10:53:02.580" v="16166" actId="478"/>
          <ac:inkMkLst>
            <pc:docMk/>
            <pc:sldMk cId="3940507501" sldId="292"/>
            <ac:inkMk id="5" creationId="{6FFE1B31-6869-EB40-BF47-F82ADDA5078C}"/>
          </ac:inkMkLst>
        </pc:inkChg>
      </pc:sldChg>
      <pc:sldChg chg="addSp delSp mod">
        <pc:chgData name="Tsemach Mizrachi" userId="85fcc19c-b38c-410f-93a9-519990a4c1f0" providerId="ADAL" clId="{DB6A5D41-9F77-4945-A664-8C83B6A8898B}" dt="2023-02-13T10:51:14.204" v="16153" actId="478"/>
        <pc:sldMkLst>
          <pc:docMk/>
          <pc:sldMk cId="976148703" sldId="294"/>
        </pc:sldMkLst>
        <pc:inkChg chg="add del">
          <ac:chgData name="Tsemach Mizrachi" userId="85fcc19c-b38c-410f-93a9-519990a4c1f0" providerId="ADAL" clId="{DB6A5D41-9F77-4945-A664-8C83B6A8898B}" dt="2023-02-13T10:51:14.204" v="16153" actId="478"/>
          <ac:inkMkLst>
            <pc:docMk/>
            <pc:sldMk cId="976148703" sldId="294"/>
            <ac:inkMk id="3" creationId="{DB46699C-1489-6586-FB60-E23861D938C7}"/>
          </ac:inkMkLst>
        </pc:inkChg>
      </pc:sldChg>
      <pc:sldChg chg="addSp delSp mod">
        <pc:chgData name="Tsemach Mizrachi" userId="85fcc19c-b38c-410f-93a9-519990a4c1f0" providerId="ADAL" clId="{DB6A5D41-9F77-4945-A664-8C83B6A8898B}" dt="2023-02-13T10:53:10.771" v="16167" actId="478"/>
        <pc:sldMkLst>
          <pc:docMk/>
          <pc:sldMk cId="205601721" sldId="296"/>
        </pc:sldMkLst>
        <pc:inkChg chg="add del">
          <ac:chgData name="Tsemach Mizrachi" userId="85fcc19c-b38c-410f-93a9-519990a4c1f0" providerId="ADAL" clId="{DB6A5D41-9F77-4945-A664-8C83B6A8898B}" dt="2023-02-13T10:53:10.771" v="16167" actId="478"/>
          <ac:inkMkLst>
            <pc:docMk/>
            <pc:sldMk cId="205601721" sldId="296"/>
            <ac:inkMk id="3" creationId="{525C0B22-4640-421D-4922-27270D73AC59}"/>
          </ac:inkMkLst>
        </pc:inkChg>
      </pc:sldChg>
      <pc:sldChg chg="addSp delSp mod">
        <pc:chgData name="Tsemach Mizrachi" userId="85fcc19c-b38c-410f-93a9-519990a4c1f0" providerId="ADAL" clId="{DB6A5D41-9F77-4945-A664-8C83B6A8898B}" dt="2023-02-13T10:51:05.668" v="16152" actId="478"/>
        <pc:sldMkLst>
          <pc:docMk/>
          <pc:sldMk cId="4274197051" sldId="297"/>
        </pc:sldMkLst>
        <pc:inkChg chg="add del">
          <ac:chgData name="Tsemach Mizrachi" userId="85fcc19c-b38c-410f-93a9-519990a4c1f0" providerId="ADAL" clId="{DB6A5D41-9F77-4945-A664-8C83B6A8898B}" dt="2023-02-13T10:51:05.668" v="16152" actId="478"/>
          <ac:inkMkLst>
            <pc:docMk/>
            <pc:sldMk cId="4274197051" sldId="297"/>
            <ac:inkMk id="9" creationId="{12EDE6B2-7B29-D4B0-76C9-11885ABB8417}"/>
          </ac:inkMkLst>
        </pc:inkChg>
      </pc:sldChg>
      <pc:sldChg chg="addSp delSp mod">
        <pc:chgData name="Tsemach Mizrachi" userId="85fcc19c-b38c-410f-93a9-519990a4c1f0" providerId="ADAL" clId="{DB6A5D41-9F77-4945-A664-8C83B6A8898B}" dt="2023-02-13T10:53:15.117" v="16168" actId="478"/>
        <pc:sldMkLst>
          <pc:docMk/>
          <pc:sldMk cId="3710459763" sldId="298"/>
        </pc:sldMkLst>
        <pc:inkChg chg="add del">
          <ac:chgData name="Tsemach Mizrachi" userId="85fcc19c-b38c-410f-93a9-519990a4c1f0" providerId="ADAL" clId="{DB6A5D41-9F77-4945-A664-8C83B6A8898B}" dt="2023-02-13T10:53:15.117" v="16168" actId="478"/>
          <ac:inkMkLst>
            <pc:docMk/>
            <pc:sldMk cId="3710459763" sldId="298"/>
            <ac:inkMk id="3" creationId="{4BB87972-2AD1-393D-854A-851141082AAC}"/>
          </ac:inkMkLst>
        </pc:inkChg>
      </pc:sldChg>
      <pc:sldChg chg="addSp delSp mod">
        <pc:chgData name="Tsemach Mizrachi" userId="85fcc19c-b38c-410f-93a9-519990a4c1f0" providerId="ADAL" clId="{DB6A5D41-9F77-4945-A664-8C83B6A8898B}" dt="2023-02-13T10:53:43.772" v="16172" actId="478"/>
        <pc:sldMkLst>
          <pc:docMk/>
          <pc:sldMk cId="325794206" sldId="300"/>
        </pc:sldMkLst>
        <pc:inkChg chg="add del">
          <ac:chgData name="Tsemach Mizrachi" userId="85fcc19c-b38c-410f-93a9-519990a4c1f0" providerId="ADAL" clId="{DB6A5D41-9F77-4945-A664-8C83B6A8898B}" dt="2023-02-13T10:53:43.772" v="16172" actId="478"/>
          <ac:inkMkLst>
            <pc:docMk/>
            <pc:sldMk cId="325794206" sldId="300"/>
            <ac:inkMk id="4" creationId="{3D377239-5419-610A-0D86-07D9BA17D329}"/>
          </ac:inkMkLst>
        </pc:inkChg>
      </pc:sldChg>
      <pc:sldChg chg="addSp delSp mod">
        <pc:chgData name="Tsemach Mizrachi" userId="85fcc19c-b38c-410f-93a9-519990a4c1f0" providerId="ADAL" clId="{DB6A5D41-9F77-4945-A664-8C83B6A8898B}" dt="2023-02-13T10:53:36.200" v="16170" actId="478"/>
        <pc:sldMkLst>
          <pc:docMk/>
          <pc:sldMk cId="2979253416" sldId="301"/>
        </pc:sldMkLst>
        <pc:inkChg chg="add del">
          <ac:chgData name="Tsemach Mizrachi" userId="85fcc19c-b38c-410f-93a9-519990a4c1f0" providerId="ADAL" clId="{DB6A5D41-9F77-4945-A664-8C83B6A8898B}" dt="2023-02-13T10:53:36.200" v="16170" actId="478"/>
          <ac:inkMkLst>
            <pc:docMk/>
            <pc:sldMk cId="2979253416" sldId="301"/>
            <ac:inkMk id="3" creationId="{E3C8CC5C-80D4-0436-0580-AC7A0DD518A8}"/>
          </ac:inkMkLst>
        </pc:inkChg>
      </pc:sldChg>
      <pc:sldChg chg="addSp delSp mod">
        <pc:chgData name="Tsemach Mizrachi" userId="85fcc19c-b38c-410f-93a9-519990a4c1f0" providerId="ADAL" clId="{DB6A5D41-9F77-4945-A664-8C83B6A8898B}" dt="2023-02-13T10:53:31.846" v="16169" actId="478"/>
        <pc:sldMkLst>
          <pc:docMk/>
          <pc:sldMk cId="2405473958" sldId="304"/>
        </pc:sldMkLst>
        <pc:inkChg chg="add del">
          <ac:chgData name="Tsemach Mizrachi" userId="85fcc19c-b38c-410f-93a9-519990a4c1f0" providerId="ADAL" clId="{DB6A5D41-9F77-4945-A664-8C83B6A8898B}" dt="2023-02-13T10:53:31.846" v="16169" actId="478"/>
          <ac:inkMkLst>
            <pc:docMk/>
            <pc:sldMk cId="2405473958" sldId="304"/>
            <ac:inkMk id="4" creationId="{736CAE6E-3C31-7AC1-1F29-81B69974753C}"/>
          </ac:inkMkLst>
        </pc:inkChg>
      </pc:sldChg>
      <pc:sldChg chg="addSp delSp modSp mod">
        <pc:chgData name="Tsemach Mizrachi" userId="85fcc19c-b38c-410f-93a9-519990a4c1f0" providerId="ADAL" clId="{DB6A5D41-9F77-4945-A664-8C83B6A8898B}" dt="2023-02-13T10:53:39.879" v="16171" actId="478"/>
        <pc:sldMkLst>
          <pc:docMk/>
          <pc:sldMk cId="1179279823" sldId="305"/>
        </pc:sldMkLst>
        <pc:spChg chg="mod">
          <ac:chgData name="Tsemach Mizrachi" userId="85fcc19c-b38c-410f-93a9-519990a4c1f0" providerId="ADAL" clId="{DB6A5D41-9F77-4945-A664-8C83B6A8898B}" dt="2023-02-07T20:28:45.924" v="15865" actId="207"/>
          <ac:spMkLst>
            <pc:docMk/>
            <pc:sldMk cId="1179279823" sldId="305"/>
            <ac:spMk id="83" creationId="{CF565F7A-45A4-4BAB-A43A-123DFE56E52F}"/>
          </ac:spMkLst>
        </pc:spChg>
        <pc:inkChg chg="add del">
          <ac:chgData name="Tsemach Mizrachi" userId="85fcc19c-b38c-410f-93a9-519990a4c1f0" providerId="ADAL" clId="{DB6A5D41-9F77-4945-A664-8C83B6A8898B}" dt="2023-02-13T10:53:39.879" v="16171" actId="478"/>
          <ac:inkMkLst>
            <pc:docMk/>
            <pc:sldMk cId="1179279823" sldId="305"/>
            <ac:inkMk id="4" creationId="{E470670E-89F9-2B82-2063-FE254F0D1BDF}"/>
          </ac:inkMkLst>
        </pc:inkChg>
      </pc:sldChg>
      <pc:sldChg chg="modSp">
        <pc:chgData name="Tsemach Mizrachi" userId="85fcc19c-b38c-410f-93a9-519990a4c1f0" providerId="ADAL" clId="{DB6A5D41-9F77-4945-A664-8C83B6A8898B}" dt="2023-01-23T22:24:17.963" v="140" actId="6549"/>
        <pc:sldMkLst>
          <pc:docMk/>
          <pc:sldMk cId="1081135485" sldId="311"/>
        </pc:sldMkLst>
        <pc:spChg chg="mod">
          <ac:chgData name="Tsemach Mizrachi" userId="85fcc19c-b38c-410f-93a9-519990a4c1f0" providerId="ADAL" clId="{DB6A5D41-9F77-4945-A664-8C83B6A8898B}" dt="2023-01-23T22:24:17.963" v="140" actId="6549"/>
          <ac:spMkLst>
            <pc:docMk/>
            <pc:sldMk cId="1081135485" sldId="311"/>
            <ac:spMk id="50" creationId="{42CC2ECE-F3F8-8F41-FBB6-F17E5566D1B4}"/>
          </ac:spMkLst>
        </pc:spChg>
      </pc:sldChg>
      <pc:sldChg chg="ord">
        <pc:chgData name="Tsemach Mizrachi" userId="85fcc19c-b38c-410f-93a9-519990a4c1f0" providerId="ADAL" clId="{DB6A5D41-9F77-4945-A664-8C83B6A8898B}" dt="2023-01-29T06:06:28.806" v="5848"/>
        <pc:sldMkLst>
          <pc:docMk/>
          <pc:sldMk cId="1418550909" sldId="316"/>
        </pc:sldMkLst>
      </pc:sldChg>
      <pc:sldChg chg="modSp">
        <pc:chgData name="Tsemach Mizrachi" userId="85fcc19c-b38c-410f-93a9-519990a4c1f0" providerId="ADAL" clId="{DB6A5D41-9F77-4945-A664-8C83B6A8898B}" dt="2023-01-23T23:01:29.555" v="173" actId="20577"/>
        <pc:sldMkLst>
          <pc:docMk/>
          <pc:sldMk cId="2388790239" sldId="321"/>
        </pc:sldMkLst>
        <pc:spChg chg="mod">
          <ac:chgData name="Tsemach Mizrachi" userId="85fcc19c-b38c-410f-93a9-519990a4c1f0" providerId="ADAL" clId="{DB6A5D41-9F77-4945-A664-8C83B6A8898B}" dt="2023-01-23T23:01:29.555" v="173" actId="20577"/>
          <ac:spMkLst>
            <pc:docMk/>
            <pc:sldMk cId="2388790239" sldId="321"/>
            <ac:spMk id="97" creationId="{73D85896-9878-4D30-B0E7-BA7CF5264188}"/>
          </ac:spMkLst>
        </pc:spChg>
      </pc:sldChg>
      <pc:sldChg chg="addSp delSp modSp mod">
        <pc:chgData name="Tsemach Mizrachi" userId="85fcc19c-b38c-410f-93a9-519990a4c1f0" providerId="ADAL" clId="{DB6A5D41-9F77-4945-A664-8C83B6A8898B}" dt="2023-01-27T12:18:34.280" v="4885" actId="1035"/>
        <pc:sldMkLst>
          <pc:docMk/>
          <pc:sldMk cId="730685718" sldId="323"/>
        </pc:sldMkLst>
        <pc:spChg chg="mod">
          <ac:chgData name="Tsemach Mizrachi" userId="85fcc19c-b38c-410f-93a9-519990a4c1f0" providerId="ADAL" clId="{DB6A5D41-9F77-4945-A664-8C83B6A8898B}" dt="2023-01-26T02:39:04.891" v="199" actId="14100"/>
          <ac:spMkLst>
            <pc:docMk/>
            <pc:sldMk cId="730685718" sldId="323"/>
            <ac:spMk id="2" creationId="{040AC9AD-40B0-4D8F-B7E3-CC69AD5DF57F}"/>
          </ac:spMkLst>
        </pc:spChg>
        <pc:spChg chg="del">
          <ac:chgData name="Tsemach Mizrachi" userId="85fcc19c-b38c-410f-93a9-519990a4c1f0" providerId="ADAL" clId="{DB6A5D41-9F77-4945-A664-8C83B6A8898B}" dt="2023-01-26T02:55:56.055" v="669" actId="478"/>
          <ac:spMkLst>
            <pc:docMk/>
            <pc:sldMk cId="730685718" sldId="323"/>
            <ac:spMk id="5" creationId="{B4A351CA-BB65-4405-9679-5C7E05781316}"/>
          </ac:spMkLst>
        </pc:spChg>
        <pc:spChg chg="add mod">
          <ac:chgData name="Tsemach Mizrachi" userId="85fcc19c-b38c-410f-93a9-519990a4c1f0" providerId="ADAL" clId="{DB6A5D41-9F77-4945-A664-8C83B6A8898B}" dt="2023-01-27T12:17:17.430" v="4869" actId="164"/>
          <ac:spMkLst>
            <pc:docMk/>
            <pc:sldMk cId="730685718" sldId="323"/>
            <ac:spMk id="6" creationId="{C8345581-2074-AF19-F245-CE15E2A1DD47}"/>
          </ac:spMkLst>
        </pc:spChg>
        <pc:spChg chg="mod">
          <ac:chgData name="Tsemach Mizrachi" userId="85fcc19c-b38c-410f-93a9-519990a4c1f0" providerId="ADAL" clId="{DB6A5D41-9F77-4945-A664-8C83B6A8898B}" dt="2023-01-26T02:48:13.294" v="495" actId="207"/>
          <ac:spMkLst>
            <pc:docMk/>
            <pc:sldMk cId="730685718" sldId="323"/>
            <ac:spMk id="7" creationId="{5D6D7F3D-3FA1-4E90-B5F3-A1F1B5E37FB4}"/>
          </ac:spMkLst>
        </pc:spChg>
        <pc:spChg chg="add mod">
          <ac:chgData name="Tsemach Mizrachi" userId="85fcc19c-b38c-410f-93a9-519990a4c1f0" providerId="ADAL" clId="{DB6A5D41-9F77-4945-A664-8C83B6A8898B}" dt="2023-01-27T12:18:23.793" v="4879" actId="20577"/>
          <ac:spMkLst>
            <pc:docMk/>
            <pc:sldMk cId="730685718" sldId="323"/>
            <ac:spMk id="8" creationId="{D47B29FC-4D28-583E-A846-18A8B4004C97}"/>
          </ac:spMkLst>
        </pc:spChg>
        <pc:spChg chg="add mod">
          <ac:chgData name="Tsemach Mizrachi" userId="85fcc19c-b38c-410f-93a9-519990a4c1f0" providerId="ADAL" clId="{DB6A5D41-9F77-4945-A664-8C83B6A8898B}" dt="2023-01-27T12:17:17.430" v="4869" actId="164"/>
          <ac:spMkLst>
            <pc:docMk/>
            <pc:sldMk cId="730685718" sldId="323"/>
            <ac:spMk id="9" creationId="{F73A7BD6-7C50-BB98-B90F-E176BF5F5B92}"/>
          </ac:spMkLst>
        </pc:spChg>
        <pc:spChg chg="add mod">
          <ac:chgData name="Tsemach Mizrachi" userId="85fcc19c-b38c-410f-93a9-519990a4c1f0" providerId="ADAL" clId="{DB6A5D41-9F77-4945-A664-8C83B6A8898B}" dt="2023-01-27T12:17:43.142" v="4874" actId="164"/>
          <ac:spMkLst>
            <pc:docMk/>
            <pc:sldMk cId="730685718" sldId="323"/>
            <ac:spMk id="10" creationId="{7EBE6A3A-7F37-4EDD-CD17-7E9527A72D6E}"/>
          </ac:spMkLst>
        </pc:spChg>
        <pc:spChg chg="add del mod">
          <ac:chgData name="Tsemach Mizrachi" userId="85fcc19c-b38c-410f-93a9-519990a4c1f0" providerId="ADAL" clId="{DB6A5D41-9F77-4945-A664-8C83B6A8898B}" dt="2023-01-26T02:58:28.866" v="739" actId="478"/>
          <ac:spMkLst>
            <pc:docMk/>
            <pc:sldMk cId="730685718" sldId="323"/>
            <ac:spMk id="11" creationId="{547B6E6A-46D2-536D-19D3-5973DFC4CC62}"/>
          </ac:spMkLst>
        </pc:spChg>
        <pc:spChg chg="add del mod">
          <ac:chgData name="Tsemach Mizrachi" userId="85fcc19c-b38c-410f-93a9-519990a4c1f0" providerId="ADAL" clId="{DB6A5D41-9F77-4945-A664-8C83B6A8898B}" dt="2023-01-26T02:47:56.800" v="492"/>
          <ac:spMkLst>
            <pc:docMk/>
            <pc:sldMk cId="730685718" sldId="323"/>
            <ac:spMk id="12" creationId="{F37D0971-C338-1E56-C0E5-46487E3195BF}"/>
          </ac:spMkLst>
        </pc:spChg>
        <pc:spChg chg="add mod">
          <ac:chgData name="Tsemach Mizrachi" userId="85fcc19c-b38c-410f-93a9-519990a4c1f0" providerId="ADAL" clId="{DB6A5D41-9F77-4945-A664-8C83B6A8898B}" dt="2023-01-27T12:17:43.142" v="4874" actId="164"/>
          <ac:spMkLst>
            <pc:docMk/>
            <pc:sldMk cId="730685718" sldId="323"/>
            <ac:spMk id="13" creationId="{F97DFAB6-69EA-0BD7-E365-3BB0B4ABB6AC}"/>
          </ac:spMkLst>
        </pc:spChg>
        <pc:spChg chg="add mod">
          <ac:chgData name="Tsemach Mizrachi" userId="85fcc19c-b38c-410f-93a9-519990a4c1f0" providerId="ADAL" clId="{DB6A5D41-9F77-4945-A664-8C83B6A8898B}" dt="2023-01-27T12:17:56.789" v="4876" actId="1076"/>
          <ac:spMkLst>
            <pc:docMk/>
            <pc:sldMk cId="730685718" sldId="323"/>
            <ac:spMk id="16" creationId="{A3CD219B-3158-FC45-4509-02A8F3AF61A9}"/>
          </ac:spMkLst>
        </pc:spChg>
        <pc:spChg chg="add mod">
          <ac:chgData name="Tsemach Mizrachi" userId="85fcc19c-b38c-410f-93a9-519990a4c1f0" providerId="ADAL" clId="{DB6A5D41-9F77-4945-A664-8C83B6A8898B}" dt="2023-01-27T12:18:34.280" v="4885" actId="1035"/>
          <ac:spMkLst>
            <pc:docMk/>
            <pc:sldMk cId="730685718" sldId="323"/>
            <ac:spMk id="17" creationId="{2F9CA6E4-AAC4-7C1F-0507-4AD92C655172}"/>
          </ac:spMkLst>
        </pc:spChg>
        <pc:spChg chg="add mod">
          <ac:chgData name="Tsemach Mizrachi" userId="85fcc19c-b38c-410f-93a9-519990a4c1f0" providerId="ADAL" clId="{DB6A5D41-9F77-4945-A664-8C83B6A8898B}" dt="2023-01-27T12:17:53.032" v="4875" actId="164"/>
          <ac:spMkLst>
            <pc:docMk/>
            <pc:sldMk cId="730685718" sldId="323"/>
            <ac:spMk id="18" creationId="{0F1E479F-C850-449B-5E0D-D4796CAC1DF8}"/>
          </ac:spMkLst>
        </pc:spChg>
        <pc:spChg chg="add mod">
          <ac:chgData name="Tsemach Mizrachi" userId="85fcc19c-b38c-410f-93a9-519990a4c1f0" providerId="ADAL" clId="{DB6A5D41-9F77-4945-A664-8C83B6A8898B}" dt="2023-01-27T12:17:43.142" v="4874" actId="164"/>
          <ac:spMkLst>
            <pc:docMk/>
            <pc:sldMk cId="730685718" sldId="323"/>
            <ac:spMk id="19" creationId="{E511281C-7350-6B03-34CB-CD2E90CCF0C3}"/>
          </ac:spMkLst>
        </pc:spChg>
        <pc:spChg chg="add mod">
          <ac:chgData name="Tsemach Mizrachi" userId="85fcc19c-b38c-410f-93a9-519990a4c1f0" providerId="ADAL" clId="{DB6A5D41-9F77-4945-A664-8C83B6A8898B}" dt="2023-01-27T12:17:53.032" v="4875" actId="164"/>
          <ac:spMkLst>
            <pc:docMk/>
            <pc:sldMk cId="730685718" sldId="323"/>
            <ac:spMk id="20" creationId="{AD9C6F92-DE19-3BB6-40E3-A2490403FF55}"/>
          </ac:spMkLst>
        </pc:spChg>
        <pc:spChg chg="del">
          <ac:chgData name="Tsemach Mizrachi" userId="85fcc19c-b38c-410f-93a9-519990a4c1f0" providerId="ADAL" clId="{DB6A5D41-9F77-4945-A664-8C83B6A8898B}" dt="2023-01-26T02:55:57.195" v="670" actId="478"/>
          <ac:spMkLst>
            <pc:docMk/>
            <pc:sldMk cId="730685718" sldId="323"/>
            <ac:spMk id="67" creationId="{548A31FD-E15B-4BF2-9866-786B408678F2}"/>
          </ac:spMkLst>
        </pc:spChg>
        <pc:spChg chg="mod">
          <ac:chgData name="Tsemach Mizrachi" userId="85fcc19c-b38c-410f-93a9-519990a4c1f0" providerId="ADAL" clId="{DB6A5D41-9F77-4945-A664-8C83B6A8898B}" dt="2023-01-27T12:17:29.494" v="4872" actId="164"/>
          <ac:spMkLst>
            <pc:docMk/>
            <pc:sldMk cId="730685718" sldId="323"/>
            <ac:spMk id="84" creationId="{6420571C-C5A4-4B27-921E-2385F7EDAD81}"/>
          </ac:spMkLst>
        </pc:spChg>
        <pc:spChg chg="del mod">
          <ac:chgData name="Tsemach Mizrachi" userId="85fcc19c-b38c-410f-93a9-519990a4c1f0" providerId="ADAL" clId="{DB6A5D41-9F77-4945-A664-8C83B6A8898B}" dt="2023-01-26T02:55:47.448" v="664" actId="478"/>
          <ac:spMkLst>
            <pc:docMk/>
            <pc:sldMk cId="730685718" sldId="323"/>
            <ac:spMk id="85" creationId="{04DCFF2F-1AD9-489B-8E39-3D1F8B5D7F26}"/>
          </ac:spMkLst>
        </pc:spChg>
        <pc:spChg chg="del mod">
          <ac:chgData name="Tsemach Mizrachi" userId="85fcc19c-b38c-410f-93a9-519990a4c1f0" providerId="ADAL" clId="{DB6A5D41-9F77-4945-A664-8C83B6A8898B}" dt="2023-01-26T02:55:55.198" v="668" actId="478"/>
          <ac:spMkLst>
            <pc:docMk/>
            <pc:sldMk cId="730685718" sldId="323"/>
            <ac:spMk id="88" creationId="{26EE9F54-1ED0-4ECB-8016-BF5D3E2B245C}"/>
          </ac:spMkLst>
        </pc:spChg>
        <pc:spChg chg="mod">
          <ac:chgData name="Tsemach Mizrachi" userId="85fcc19c-b38c-410f-93a9-519990a4c1f0" providerId="ADAL" clId="{DB6A5D41-9F77-4945-A664-8C83B6A8898B}" dt="2023-01-27T12:17:17.430" v="4869" actId="164"/>
          <ac:spMkLst>
            <pc:docMk/>
            <pc:sldMk cId="730685718" sldId="323"/>
            <ac:spMk id="89" creationId="{94088E8D-6156-496E-A0C0-E6FF2629243F}"/>
          </ac:spMkLst>
        </pc:spChg>
        <pc:spChg chg="del mod">
          <ac:chgData name="Tsemach Mizrachi" userId="85fcc19c-b38c-410f-93a9-519990a4c1f0" providerId="ADAL" clId="{DB6A5D41-9F77-4945-A664-8C83B6A8898B}" dt="2023-01-26T02:55:52.126" v="666" actId="478"/>
          <ac:spMkLst>
            <pc:docMk/>
            <pc:sldMk cId="730685718" sldId="323"/>
            <ac:spMk id="90" creationId="{AB8AE008-A20E-44BC-8CE3-44C895348A21}"/>
          </ac:spMkLst>
        </pc:spChg>
        <pc:spChg chg="del mod">
          <ac:chgData name="Tsemach Mizrachi" userId="85fcc19c-b38c-410f-93a9-519990a4c1f0" providerId="ADAL" clId="{DB6A5D41-9F77-4945-A664-8C83B6A8898B}" dt="2023-01-26T02:55:50.439" v="665" actId="478"/>
          <ac:spMkLst>
            <pc:docMk/>
            <pc:sldMk cId="730685718" sldId="323"/>
            <ac:spMk id="91" creationId="{F4A0ACC9-7807-4059-BA09-4C4DB6C499B4}"/>
          </ac:spMkLst>
        </pc:spChg>
        <pc:spChg chg="mod">
          <ac:chgData name="Tsemach Mizrachi" userId="85fcc19c-b38c-410f-93a9-519990a4c1f0" providerId="ADAL" clId="{DB6A5D41-9F77-4945-A664-8C83B6A8898B}" dt="2023-01-27T12:17:53.032" v="4875" actId="164"/>
          <ac:spMkLst>
            <pc:docMk/>
            <pc:sldMk cId="730685718" sldId="323"/>
            <ac:spMk id="97" creationId="{73D85896-9878-4D30-B0E7-BA7CF5264188}"/>
          </ac:spMkLst>
        </pc:spChg>
        <pc:grpChg chg="add mod">
          <ac:chgData name="Tsemach Mizrachi" userId="85fcc19c-b38c-410f-93a9-519990a4c1f0" providerId="ADAL" clId="{DB6A5D41-9F77-4945-A664-8C83B6A8898B}" dt="2023-01-27T12:17:21.296" v="4870" actId="1076"/>
          <ac:grpSpMkLst>
            <pc:docMk/>
            <pc:sldMk cId="730685718" sldId="323"/>
            <ac:grpSpMk id="3" creationId="{249A5EFE-354D-286E-C396-279395E3B3A3}"/>
          </ac:grpSpMkLst>
        </pc:grpChg>
        <pc:grpChg chg="add mod">
          <ac:chgData name="Tsemach Mizrachi" userId="85fcc19c-b38c-410f-93a9-519990a4c1f0" providerId="ADAL" clId="{DB6A5D41-9F77-4945-A664-8C83B6A8898B}" dt="2023-01-27T12:17:32.839" v="4873" actId="1076"/>
          <ac:grpSpMkLst>
            <pc:docMk/>
            <pc:sldMk cId="730685718" sldId="323"/>
            <ac:grpSpMk id="5" creationId="{E6B30805-A7CF-BFEB-4F37-EE3487D5CFF7}"/>
          </ac:grpSpMkLst>
        </pc:grpChg>
        <pc:grpChg chg="add mod">
          <ac:chgData name="Tsemach Mizrachi" userId="85fcc19c-b38c-410f-93a9-519990a4c1f0" providerId="ADAL" clId="{DB6A5D41-9F77-4945-A664-8C83B6A8898B}" dt="2023-01-27T12:17:43.142" v="4874" actId="164"/>
          <ac:grpSpMkLst>
            <pc:docMk/>
            <pc:sldMk cId="730685718" sldId="323"/>
            <ac:grpSpMk id="11" creationId="{7810426C-DBC3-7A5A-99FE-7A8901E50AD9}"/>
          </ac:grpSpMkLst>
        </pc:grpChg>
        <pc:grpChg chg="add mod">
          <ac:chgData name="Tsemach Mizrachi" userId="85fcc19c-b38c-410f-93a9-519990a4c1f0" providerId="ADAL" clId="{DB6A5D41-9F77-4945-A664-8C83B6A8898B}" dt="2023-01-27T12:17:53.032" v="4875" actId="164"/>
          <ac:grpSpMkLst>
            <pc:docMk/>
            <pc:sldMk cId="730685718" sldId="323"/>
            <ac:grpSpMk id="12" creationId="{EA3C2D26-5926-6028-7104-8F54FD7AADE9}"/>
          </ac:grpSpMkLst>
        </pc:grpChg>
        <pc:grpChg chg="del">
          <ac:chgData name="Tsemach Mizrachi" userId="85fcc19c-b38c-410f-93a9-519990a4c1f0" providerId="ADAL" clId="{DB6A5D41-9F77-4945-A664-8C83B6A8898B}" dt="2023-01-26T02:37:59.290" v="183" actId="478"/>
          <ac:grpSpMkLst>
            <pc:docMk/>
            <pc:sldMk cId="730685718" sldId="323"/>
            <ac:grpSpMk id="82" creationId="{EA8186EC-CF44-478B-885F-2CD451438C65}"/>
          </ac:grpSpMkLst>
        </pc:grpChg>
        <pc:picChg chg="add mod">
          <ac:chgData name="Tsemach Mizrachi" userId="85fcc19c-b38c-410f-93a9-519990a4c1f0" providerId="ADAL" clId="{DB6A5D41-9F77-4945-A664-8C83B6A8898B}" dt="2023-01-27T12:17:29.494" v="4872" actId="164"/>
          <ac:picMkLst>
            <pc:docMk/>
            <pc:sldMk cId="730685718" sldId="323"/>
            <ac:picMk id="4" creationId="{7BB619D2-753B-9E90-6525-7BCB0322E785}"/>
          </ac:picMkLst>
        </pc:picChg>
        <pc:cxnChg chg="mod">
          <ac:chgData name="Tsemach Mizrachi" userId="85fcc19c-b38c-410f-93a9-519990a4c1f0" providerId="ADAL" clId="{DB6A5D41-9F77-4945-A664-8C83B6A8898B}" dt="2023-01-26T02:37:59.290" v="183" actId="478"/>
          <ac:cxnSpMkLst>
            <pc:docMk/>
            <pc:sldMk cId="730685718" sldId="323"/>
            <ac:cxnSpMk id="71" creationId="{4630BE8A-3D30-421C-A909-17B057DD695E}"/>
          </ac:cxnSpMkLst>
        </pc:cxnChg>
        <pc:cxnChg chg="mod">
          <ac:chgData name="Tsemach Mizrachi" userId="85fcc19c-b38c-410f-93a9-519990a4c1f0" providerId="ADAL" clId="{DB6A5D41-9F77-4945-A664-8C83B6A8898B}" dt="2023-01-26T02:37:59.290" v="183" actId="478"/>
          <ac:cxnSpMkLst>
            <pc:docMk/>
            <pc:sldMk cId="730685718" sldId="323"/>
            <ac:cxnSpMk id="72" creationId="{D7044FBE-A1EB-4E67-B9DF-1A03261D44E3}"/>
          </ac:cxnSpMkLst>
        </pc:cxnChg>
        <pc:cxnChg chg="mod">
          <ac:chgData name="Tsemach Mizrachi" userId="85fcc19c-b38c-410f-93a9-519990a4c1f0" providerId="ADAL" clId="{DB6A5D41-9F77-4945-A664-8C83B6A8898B}" dt="2023-01-26T02:37:59.290" v="183" actId="478"/>
          <ac:cxnSpMkLst>
            <pc:docMk/>
            <pc:sldMk cId="730685718" sldId="323"/>
            <ac:cxnSpMk id="75" creationId="{9BACF0FD-03E0-4527-83FC-E9C5E277B233}"/>
          </ac:cxnSpMkLst>
        </pc:cxnChg>
        <pc:cxnChg chg="mod">
          <ac:chgData name="Tsemach Mizrachi" userId="85fcc19c-b38c-410f-93a9-519990a4c1f0" providerId="ADAL" clId="{DB6A5D41-9F77-4945-A664-8C83B6A8898B}" dt="2023-01-26T02:37:59.290" v="183" actId="478"/>
          <ac:cxnSpMkLst>
            <pc:docMk/>
            <pc:sldMk cId="730685718" sldId="323"/>
            <ac:cxnSpMk id="76" creationId="{A0FBB3DF-28E3-4D4C-9F23-BEB87A70E91F}"/>
          </ac:cxnSpMkLst>
        </pc:cxnChg>
        <pc:cxnChg chg="del mod">
          <ac:chgData name="Tsemach Mizrachi" userId="85fcc19c-b38c-410f-93a9-519990a4c1f0" providerId="ADAL" clId="{DB6A5D41-9F77-4945-A664-8C83B6A8898B}" dt="2023-01-26T02:55:58.458" v="671" actId="478"/>
          <ac:cxnSpMkLst>
            <pc:docMk/>
            <pc:sldMk cId="730685718" sldId="323"/>
            <ac:cxnSpMk id="87" creationId="{99BF57E4-4739-4320-8E53-96727E390D25}"/>
          </ac:cxnSpMkLst>
        </pc:cxnChg>
        <pc:cxnChg chg="del mod">
          <ac:chgData name="Tsemach Mizrachi" userId="85fcc19c-b38c-410f-93a9-519990a4c1f0" providerId="ADAL" clId="{DB6A5D41-9F77-4945-A664-8C83B6A8898B}" dt="2023-01-26T02:38:01.394" v="184" actId="478"/>
          <ac:cxnSpMkLst>
            <pc:docMk/>
            <pc:sldMk cId="730685718" sldId="323"/>
            <ac:cxnSpMk id="93" creationId="{06B4E1A7-3DD6-41A0-8B0A-7654327AA820}"/>
          </ac:cxnSpMkLst>
        </pc:cxnChg>
        <pc:cxnChg chg="mod">
          <ac:chgData name="Tsemach Mizrachi" userId="85fcc19c-b38c-410f-93a9-519990a4c1f0" providerId="ADAL" clId="{DB6A5D41-9F77-4945-A664-8C83B6A8898B}" dt="2023-01-26T02:49:52.562" v="547" actId="692"/>
          <ac:cxnSpMkLst>
            <pc:docMk/>
            <pc:sldMk cId="730685718" sldId="323"/>
            <ac:cxnSpMk id="95" creationId="{1459339A-7045-45D1-93FF-5325436DDCE4}"/>
          </ac:cxnSpMkLst>
        </pc:cxnChg>
        <pc:cxnChg chg="del mod">
          <ac:chgData name="Tsemach Mizrachi" userId="85fcc19c-b38c-410f-93a9-519990a4c1f0" providerId="ADAL" clId="{DB6A5D41-9F77-4945-A664-8C83B6A8898B}" dt="2023-01-26T02:55:53.076" v="667" actId="478"/>
          <ac:cxnSpMkLst>
            <pc:docMk/>
            <pc:sldMk cId="730685718" sldId="323"/>
            <ac:cxnSpMk id="96" creationId="{79EE7C69-5150-4AF4-BE20-F63590727970}"/>
          </ac:cxnSpMkLst>
        </pc:cxnChg>
      </pc:sldChg>
      <pc:sldChg chg="modSp">
        <pc:chgData name="Tsemach Mizrachi" userId="85fcc19c-b38c-410f-93a9-519990a4c1f0" providerId="ADAL" clId="{DB6A5D41-9F77-4945-A664-8C83B6A8898B}" dt="2023-01-23T22:47:09.350" v="147" actId="6549"/>
        <pc:sldMkLst>
          <pc:docMk/>
          <pc:sldMk cId="141889337" sldId="324"/>
        </pc:sldMkLst>
        <pc:spChg chg="mod">
          <ac:chgData name="Tsemach Mizrachi" userId="85fcc19c-b38c-410f-93a9-519990a4c1f0" providerId="ADAL" clId="{DB6A5D41-9F77-4945-A664-8C83B6A8898B}" dt="2023-01-23T22:47:04.924" v="145" actId="6549"/>
          <ac:spMkLst>
            <pc:docMk/>
            <pc:sldMk cId="141889337" sldId="324"/>
            <ac:spMk id="32" creationId="{FD9114E9-A76A-46C5-AFC7-D990CE053E57}"/>
          </ac:spMkLst>
        </pc:spChg>
        <pc:spChg chg="mod">
          <ac:chgData name="Tsemach Mizrachi" userId="85fcc19c-b38c-410f-93a9-519990a4c1f0" providerId="ADAL" clId="{DB6A5D41-9F77-4945-A664-8C83B6A8898B}" dt="2023-01-23T22:47:09.350" v="147" actId="6549"/>
          <ac:spMkLst>
            <pc:docMk/>
            <pc:sldMk cId="141889337" sldId="324"/>
            <ac:spMk id="42" creationId="{4A4CC6FE-4B7F-4C1B-8848-4F521F7184D6}"/>
          </ac:spMkLst>
        </pc:spChg>
      </pc:sldChg>
      <pc:sldChg chg="modSp mod">
        <pc:chgData name="Tsemach Mizrachi" userId="85fcc19c-b38c-410f-93a9-519990a4c1f0" providerId="ADAL" clId="{DB6A5D41-9F77-4945-A664-8C83B6A8898B}" dt="2023-01-26T10:11:59.788" v="1642" actId="20577"/>
        <pc:sldMkLst>
          <pc:docMk/>
          <pc:sldMk cId="1047039530" sldId="340"/>
        </pc:sldMkLst>
        <pc:spChg chg="mod">
          <ac:chgData name="Tsemach Mizrachi" userId="85fcc19c-b38c-410f-93a9-519990a4c1f0" providerId="ADAL" clId="{DB6A5D41-9F77-4945-A664-8C83B6A8898B}" dt="2023-01-26T10:11:59.788" v="1642" actId="20577"/>
          <ac:spMkLst>
            <pc:docMk/>
            <pc:sldMk cId="1047039530" sldId="340"/>
            <ac:spMk id="4" creationId="{978C3843-0E50-27AE-E526-D5200A458274}"/>
          </ac:spMkLst>
        </pc:spChg>
      </pc:sldChg>
      <pc:sldChg chg="addSp delSp modSp mod">
        <pc:chgData name="Tsemach Mizrachi" userId="85fcc19c-b38c-410f-93a9-519990a4c1f0" providerId="ADAL" clId="{DB6A5D41-9F77-4945-A664-8C83B6A8898B}" dt="2023-01-23T22:20:02.123" v="108" actId="20577"/>
        <pc:sldMkLst>
          <pc:docMk/>
          <pc:sldMk cId="2724124913" sldId="385"/>
        </pc:sldMkLst>
        <pc:spChg chg="add del mod">
          <ac:chgData name="Tsemach Mizrachi" userId="85fcc19c-b38c-410f-93a9-519990a4c1f0" providerId="ADAL" clId="{DB6A5D41-9F77-4945-A664-8C83B6A8898B}" dt="2023-01-23T22:18:59.116" v="53" actId="11529"/>
          <ac:spMkLst>
            <pc:docMk/>
            <pc:sldMk cId="2724124913" sldId="385"/>
            <ac:spMk id="3" creationId="{F04B7318-8E95-8589-74F0-DB8849C3AD2E}"/>
          </ac:spMkLst>
        </pc:spChg>
        <pc:spChg chg="add del mod">
          <ac:chgData name="Tsemach Mizrachi" userId="85fcc19c-b38c-410f-93a9-519990a4c1f0" providerId="ADAL" clId="{DB6A5D41-9F77-4945-A664-8C83B6A8898B}" dt="2023-01-23T22:18:55.506" v="47"/>
          <ac:spMkLst>
            <pc:docMk/>
            <pc:sldMk cId="2724124913" sldId="385"/>
            <ac:spMk id="5" creationId="{9A733E8E-6285-BE36-E8F6-35C07B505135}"/>
          </ac:spMkLst>
        </pc:spChg>
        <pc:spChg chg="mod">
          <ac:chgData name="Tsemach Mizrachi" userId="85fcc19c-b38c-410f-93a9-519990a4c1f0" providerId="ADAL" clId="{DB6A5D41-9F77-4945-A664-8C83B6A8898B}" dt="2023-01-23T22:20:02.123" v="108" actId="20577"/>
          <ac:spMkLst>
            <pc:docMk/>
            <pc:sldMk cId="2724124913" sldId="385"/>
            <ac:spMk id="72" creationId="{15837762-88B4-4B55-8601-FE31AFE6DDD6}"/>
          </ac:spMkLst>
        </pc:spChg>
      </pc:sldChg>
      <pc:sldChg chg="addSp modSp mod modAnim">
        <pc:chgData name="Tsemach Mizrachi" userId="85fcc19c-b38c-410f-93a9-519990a4c1f0" providerId="ADAL" clId="{DB6A5D41-9F77-4945-A664-8C83B6A8898B}" dt="2023-01-23T22:22:12.346" v="139" actId="1038"/>
        <pc:sldMkLst>
          <pc:docMk/>
          <pc:sldMk cId="21171987" sldId="386"/>
        </pc:sldMkLst>
        <pc:spChg chg="add mod">
          <ac:chgData name="Tsemach Mizrachi" userId="85fcc19c-b38c-410f-93a9-519990a4c1f0" providerId="ADAL" clId="{DB6A5D41-9F77-4945-A664-8C83B6A8898B}" dt="2023-01-23T22:22:12.346" v="139" actId="1038"/>
          <ac:spMkLst>
            <pc:docMk/>
            <pc:sldMk cId="21171987" sldId="386"/>
            <ac:spMk id="4" creationId="{C91F6929-34A6-B939-9A51-8BFC62AB44F1}"/>
          </ac:spMkLst>
        </pc:spChg>
      </pc:sldChg>
      <pc:sldChg chg="addSp modSp mod modAnim">
        <pc:chgData name="Tsemach Mizrachi" userId="85fcc19c-b38c-410f-93a9-519990a4c1f0" providerId="ADAL" clId="{DB6A5D41-9F77-4945-A664-8C83B6A8898B}" dt="2023-01-23T22:26:52.059" v="142" actId="1076"/>
        <pc:sldMkLst>
          <pc:docMk/>
          <pc:sldMk cId="1824474217" sldId="387"/>
        </pc:sldMkLst>
        <pc:spChg chg="add mod">
          <ac:chgData name="Tsemach Mizrachi" userId="85fcc19c-b38c-410f-93a9-519990a4c1f0" providerId="ADAL" clId="{DB6A5D41-9F77-4945-A664-8C83B6A8898B}" dt="2023-01-23T22:26:52.059" v="142" actId="1076"/>
          <ac:spMkLst>
            <pc:docMk/>
            <pc:sldMk cId="1824474217" sldId="387"/>
            <ac:spMk id="4" creationId="{941014FC-16EA-7965-969D-C3867E38930D}"/>
          </ac:spMkLst>
        </pc:spChg>
      </pc:sldChg>
      <pc:sldChg chg="addSp delSp modSp mod">
        <pc:chgData name="Tsemach Mizrachi" userId="85fcc19c-b38c-410f-93a9-519990a4c1f0" providerId="ADAL" clId="{DB6A5D41-9F77-4945-A664-8C83B6A8898B}" dt="2023-01-31T08:30:16.950" v="5915" actId="11529"/>
        <pc:sldMkLst>
          <pc:docMk/>
          <pc:sldMk cId="2741493788" sldId="389"/>
        </pc:sldMkLst>
        <pc:spChg chg="add del mod">
          <ac:chgData name="Tsemach Mizrachi" userId="85fcc19c-b38c-410f-93a9-519990a4c1f0" providerId="ADAL" clId="{DB6A5D41-9F77-4945-A664-8C83B6A8898B}" dt="2023-01-31T08:28:49.118" v="5907" actId="11529"/>
          <ac:spMkLst>
            <pc:docMk/>
            <pc:sldMk cId="2741493788" sldId="389"/>
            <ac:spMk id="3" creationId="{92D89F69-F036-ACC4-B0FB-D0056900E0F5}"/>
          </ac:spMkLst>
        </pc:spChg>
        <pc:spChg chg="add del">
          <ac:chgData name="Tsemach Mizrachi" userId="85fcc19c-b38c-410f-93a9-519990a4c1f0" providerId="ADAL" clId="{DB6A5D41-9F77-4945-A664-8C83B6A8898B}" dt="2023-01-31T08:30:16.950" v="5915" actId="11529"/>
          <ac:spMkLst>
            <pc:docMk/>
            <pc:sldMk cId="2741493788" sldId="389"/>
            <ac:spMk id="4" creationId="{05120DCA-7335-B696-7465-8CFB8A78278F}"/>
          </ac:spMkLst>
        </pc:spChg>
        <pc:spChg chg="add del">
          <ac:chgData name="Tsemach Mizrachi" userId="85fcc19c-b38c-410f-93a9-519990a4c1f0" providerId="ADAL" clId="{DB6A5D41-9F77-4945-A664-8C83B6A8898B}" dt="2023-01-31T08:30:16.501" v="5914" actId="11529"/>
          <ac:spMkLst>
            <pc:docMk/>
            <pc:sldMk cId="2741493788" sldId="389"/>
            <ac:spMk id="8" creationId="{B0BAC76B-3FBF-4DB3-9D2C-105F7A2732AC}"/>
          </ac:spMkLst>
        </pc:spChg>
        <pc:spChg chg="add del">
          <ac:chgData name="Tsemach Mizrachi" userId="85fcc19c-b38c-410f-93a9-519990a4c1f0" providerId="ADAL" clId="{DB6A5D41-9F77-4945-A664-8C83B6A8898B}" dt="2023-01-31T08:30:16.166" v="5913" actId="11529"/>
          <ac:spMkLst>
            <pc:docMk/>
            <pc:sldMk cId="2741493788" sldId="389"/>
            <ac:spMk id="11" creationId="{CFAB0E96-91B4-006A-D0F0-E0291FF545EB}"/>
          </ac:spMkLst>
        </pc:spChg>
        <pc:spChg chg="mod">
          <ac:chgData name="Tsemach Mizrachi" userId="85fcc19c-b38c-410f-93a9-519990a4c1f0" providerId="ADAL" clId="{DB6A5D41-9F77-4945-A664-8C83B6A8898B}" dt="2023-01-31T08:26:52.341" v="5903" actId="20577"/>
          <ac:spMkLst>
            <pc:docMk/>
            <pc:sldMk cId="2741493788" sldId="389"/>
            <ac:spMk id="13" creationId="{A64E559B-A493-73A3-3F2E-8490028DFC5A}"/>
          </ac:spMkLst>
        </pc:spChg>
        <pc:picChg chg="mod">
          <ac:chgData name="Tsemach Mizrachi" userId="85fcc19c-b38c-410f-93a9-519990a4c1f0" providerId="ADAL" clId="{DB6A5D41-9F77-4945-A664-8C83B6A8898B}" dt="2023-01-31T08:30:10.965" v="5912" actId="1076"/>
          <ac:picMkLst>
            <pc:docMk/>
            <pc:sldMk cId="2741493788" sldId="389"/>
            <ac:picMk id="5" creationId="{A333B0DF-22EC-785C-5E51-541A7FD47F5F}"/>
          </ac:picMkLst>
        </pc:picChg>
      </pc:sldChg>
      <pc:sldChg chg="modSp">
        <pc:chgData name="Tsemach Mizrachi" userId="85fcc19c-b38c-410f-93a9-519990a4c1f0" providerId="ADAL" clId="{DB6A5D41-9F77-4945-A664-8C83B6A8898B}" dt="2023-01-23T22:57:46.308" v="171" actId="20577"/>
        <pc:sldMkLst>
          <pc:docMk/>
          <pc:sldMk cId="3008821186" sldId="393"/>
        </pc:sldMkLst>
        <pc:spChg chg="mod">
          <ac:chgData name="Tsemach Mizrachi" userId="85fcc19c-b38c-410f-93a9-519990a4c1f0" providerId="ADAL" clId="{DB6A5D41-9F77-4945-A664-8C83B6A8898B}" dt="2023-01-23T22:57:41.744" v="169" actId="20577"/>
          <ac:spMkLst>
            <pc:docMk/>
            <pc:sldMk cId="3008821186" sldId="393"/>
            <ac:spMk id="2" creationId="{0702F79A-76FF-FFBB-19B4-AF7324EE7FFA}"/>
          </ac:spMkLst>
        </pc:spChg>
        <pc:spChg chg="mod">
          <ac:chgData name="Tsemach Mizrachi" userId="85fcc19c-b38c-410f-93a9-519990a4c1f0" providerId="ADAL" clId="{DB6A5D41-9F77-4945-A664-8C83B6A8898B}" dt="2023-01-23T22:57:46.308" v="171" actId="20577"/>
          <ac:spMkLst>
            <pc:docMk/>
            <pc:sldMk cId="3008821186" sldId="393"/>
            <ac:spMk id="3" creationId="{CCE01E74-6A60-A041-6A97-E942E7065947}"/>
          </ac:spMkLst>
        </pc:spChg>
        <pc:spChg chg="mod">
          <ac:chgData name="Tsemach Mizrachi" userId="85fcc19c-b38c-410f-93a9-519990a4c1f0" providerId="ADAL" clId="{DB6A5D41-9F77-4945-A664-8C83B6A8898B}" dt="2023-01-23T22:56:36.777" v="162" actId="20577"/>
          <ac:spMkLst>
            <pc:docMk/>
            <pc:sldMk cId="3008821186" sldId="393"/>
            <ac:spMk id="43" creationId="{DB742CD8-D8BB-736F-9EC1-47B877975901}"/>
          </ac:spMkLst>
        </pc:spChg>
        <pc:spChg chg="mod">
          <ac:chgData name="Tsemach Mizrachi" userId="85fcc19c-b38c-410f-93a9-519990a4c1f0" providerId="ADAL" clId="{DB6A5D41-9F77-4945-A664-8C83B6A8898B}" dt="2023-01-23T22:57:07.908" v="164" actId="20577"/>
          <ac:spMkLst>
            <pc:docMk/>
            <pc:sldMk cId="3008821186" sldId="393"/>
            <ac:spMk id="44" creationId="{719B2390-A919-805C-A5B4-C8AA19B5EFAA}"/>
          </ac:spMkLst>
        </pc:spChg>
        <pc:spChg chg="mod">
          <ac:chgData name="Tsemach Mizrachi" userId="85fcc19c-b38c-410f-93a9-519990a4c1f0" providerId="ADAL" clId="{DB6A5D41-9F77-4945-A664-8C83B6A8898B}" dt="2023-01-23T22:57:11.302" v="166" actId="20577"/>
          <ac:spMkLst>
            <pc:docMk/>
            <pc:sldMk cId="3008821186" sldId="393"/>
            <ac:spMk id="45" creationId="{8DDD2D04-5016-3351-59FA-A8DADE98A99C}"/>
          </ac:spMkLst>
        </pc:spChg>
        <pc:spChg chg="mod">
          <ac:chgData name="Tsemach Mizrachi" userId="85fcc19c-b38c-410f-93a9-519990a4c1f0" providerId="ADAL" clId="{DB6A5D41-9F77-4945-A664-8C83B6A8898B}" dt="2023-01-23T22:57:23.684" v="167" actId="20577"/>
          <ac:spMkLst>
            <pc:docMk/>
            <pc:sldMk cId="3008821186" sldId="393"/>
            <ac:spMk id="47" creationId="{87DEE975-4BC7-515C-414E-8F443F244206}"/>
          </ac:spMkLst>
        </pc:spChg>
      </pc:sldChg>
      <pc:sldChg chg="addSp delSp modSp add mod">
        <pc:chgData name="Tsemach Mizrachi" userId="85fcc19c-b38c-410f-93a9-519990a4c1f0" providerId="ADAL" clId="{DB6A5D41-9F77-4945-A664-8C83B6A8898B}" dt="2023-01-27T08:44:39.890" v="3834" actId="207"/>
        <pc:sldMkLst>
          <pc:docMk/>
          <pc:sldMk cId="2352988857" sldId="394"/>
        </pc:sldMkLst>
        <pc:spChg chg="mod">
          <ac:chgData name="Tsemach Mizrachi" userId="85fcc19c-b38c-410f-93a9-519990a4c1f0" providerId="ADAL" clId="{DB6A5D41-9F77-4945-A664-8C83B6A8898B}" dt="2023-01-27T07:47:03.829" v="2514" actId="1035"/>
          <ac:spMkLst>
            <pc:docMk/>
            <pc:sldMk cId="2352988857" sldId="394"/>
            <ac:spMk id="2" creationId="{040AC9AD-40B0-4D8F-B7E3-CC69AD5DF57F}"/>
          </ac:spMkLst>
        </pc:spChg>
        <pc:spChg chg="add mod topLvl">
          <ac:chgData name="Tsemach Mizrachi" userId="85fcc19c-b38c-410f-93a9-519990a4c1f0" providerId="ADAL" clId="{DB6A5D41-9F77-4945-A664-8C83B6A8898B}" dt="2023-01-27T08:38:55.564" v="3644" actId="1076"/>
          <ac:spMkLst>
            <pc:docMk/>
            <pc:sldMk cId="2352988857" sldId="394"/>
            <ac:spMk id="4" creationId="{4E6BAC18-0FDB-AC48-7414-47A880E18839}"/>
          </ac:spMkLst>
        </pc:spChg>
        <pc:spChg chg="del">
          <ac:chgData name="Tsemach Mizrachi" userId="85fcc19c-b38c-410f-93a9-519990a4c1f0" providerId="ADAL" clId="{DB6A5D41-9F77-4945-A664-8C83B6A8898B}" dt="2023-01-27T06:52:27.725" v="2210" actId="478"/>
          <ac:spMkLst>
            <pc:docMk/>
            <pc:sldMk cId="2352988857" sldId="394"/>
            <ac:spMk id="5" creationId="{B4A351CA-BB65-4405-9679-5C7E05781316}"/>
          </ac:spMkLst>
        </pc:spChg>
        <pc:spChg chg="mod">
          <ac:chgData name="Tsemach Mizrachi" userId="85fcc19c-b38c-410f-93a9-519990a4c1f0" providerId="ADAL" clId="{DB6A5D41-9F77-4945-A664-8C83B6A8898B}" dt="2023-01-27T08:31:42.828" v="3442" actId="14100"/>
          <ac:spMkLst>
            <pc:docMk/>
            <pc:sldMk cId="2352988857" sldId="394"/>
            <ac:spMk id="7" creationId="{5D6D7F3D-3FA1-4E90-B5F3-A1F1B5E37FB4}"/>
          </ac:spMkLst>
        </pc:spChg>
        <pc:spChg chg="add del mod topLvl">
          <ac:chgData name="Tsemach Mizrachi" userId="85fcc19c-b38c-410f-93a9-519990a4c1f0" providerId="ADAL" clId="{DB6A5D41-9F77-4945-A664-8C83B6A8898B}" dt="2023-01-27T08:27:18.347" v="3295" actId="478"/>
          <ac:spMkLst>
            <pc:docMk/>
            <pc:sldMk cId="2352988857" sldId="394"/>
            <ac:spMk id="18" creationId="{DDE50B36-6FC2-EC50-4923-25922C006DB3}"/>
          </ac:spMkLst>
        </pc:spChg>
        <pc:spChg chg="add del mod topLvl">
          <ac:chgData name="Tsemach Mizrachi" userId="85fcc19c-b38c-410f-93a9-519990a4c1f0" providerId="ADAL" clId="{DB6A5D41-9F77-4945-A664-8C83B6A8898B}" dt="2023-01-27T08:21:08.499" v="3182" actId="478"/>
          <ac:spMkLst>
            <pc:docMk/>
            <pc:sldMk cId="2352988857" sldId="394"/>
            <ac:spMk id="19" creationId="{300C17BA-7466-3C67-7D8D-DA947C8FF3C1}"/>
          </ac:spMkLst>
        </pc:spChg>
        <pc:spChg chg="add mod ord topLvl">
          <ac:chgData name="Tsemach Mizrachi" userId="85fcc19c-b38c-410f-93a9-519990a4c1f0" providerId="ADAL" clId="{DB6A5D41-9F77-4945-A664-8C83B6A8898B}" dt="2023-01-27T08:29:47.299" v="3308" actId="403"/>
          <ac:spMkLst>
            <pc:docMk/>
            <pc:sldMk cId="2352988857" sldId="394"/>
            <ac:spMk id="20" creationId="{A4F4EEC4-8E31-B596-F55D-5227A283C8A8}"/>
          </ac:spMkLst>
        </pc:spChg>
        <pc:spChg chg="add del mod">
          <ac:chgData name="Tsemach Mizrachi" userId="85fcc19c-b38c-410f-93a9-519990a4c1f0" providerId="ADAL" clId="{DB6A5D41-9F77-4945-A664-8C83B6A8898B}" dt="2023-01-27T07:02:32.718" v="2328"/>
          <ac:spMkLst>
            <pc:docMk/>
            <pc:sldMk cId="2352988857" sldId="394"/>
            <ac:spMk id="33" creationId="{BD8E8688-4C3D-F0D6-C03B-EEECFAEF48A4}"/>
          </ac:spMkLst>
        </pc:spChg>
        <pc:spChg chg="add mod topLvl">
          <ac:chgData name="Tsemach Mizrachi" userId="85fcc19c-b38c-410f-93a9-519990a4c1f0" providerId="ADAL" clId="{DB6A5D41-9F77-4945-A664-8C83B6A8898B}" dt="2023-01-27T07:46:50.899" v="2506" actId="403"/>
          <ac:spMkLst>
            <pc:docMk/>
            <pc:sldMk cId="2352988857" sldId="394"/>
            <ac:spMk id="34" creationId="{924063CE-0F0F-7428-B2D9-B1CDBBA0A95C}"/>
          </ac:spMkLst>
        </pc:spChg>
        <pc:spChg chg="add mod">
          <ac:chgData name="Tsemach Mizrachi" userId="85fcc19c-b38c-410f-93a9-519990a4c1f0" providerId="ADAL" clId="{DB6A5D41-9F77-4945-A664-8C83B6A8898B}" dt="2023-01-27T08:29:06.920" v="3307" actId="20577"/>
          <ac:spMkLst>
            <pc:docMk/>
            <pc:sldMk cId="2352988857" sldId="394"/>
            <ac:spMk id="39" creationId="{3E8A0BAE-AA55-507A-572D-145B09EBB94E}"/>
          </ac:spMkLst>
        </pc:spChg>
        <pc:spChg chg="add mod">
          <ac:chgData name="Tsemach Mizrachi" userId="85fcc19c-b38c-410f-93a9-519990a4c1f0" providerId="ADAL" clId="{DB6A5D41-9F77-4945-A664-8C83B6A8898B}" dt="2023-01-27T08:16:10.201" v="3096" actId="164"/>
          <ac:spMkLst>
            <pc:docMk/>
            <pc:sldMk cId="2352988857" sldId="394"/>
            <ac:spMk id="40" creationId="{03166C14-2704-D07C-0922-FA605D848E2C}"/>
          </ac:spMkLst>
        </pc:spChg>
        <pc:spChg chg="add del mod">
          <ac:chgData name="Tsemach Mizrachi" userId="85fcc19c-b38c-410f-93a9-519990a4c1f0" providerId="ADAL" clId="{DB6A5D41-9F77-4945-A664-8C83B6A8898B}" dt="2023-01-27T08:31:00.576" v="3438" actId="478"/>
          <ac:spMkLst>
            <pc:docMk/>
            <pc:sldMk cId="2352988857" sldId="394"/>
            <ac:spMk id="41" creationId="{246E32F0-BC3B-5EAC-6CBF-B5B76C682B37}"/>
          </ac:spMkLst>
        </pc:spChg>
        <pc:spChg chg="add mod">
          <ac:chgData name="Tsemach Mizrachi" userId="85fcc19c-b38c-410f-93a9-519990a4c1f0" providerId="ADAL" clId="{DB6A5D41-9F77-4945-A664-8C83B6A8898B}" dt="2023-01-27T08:27:32.762" v="3297" actId="164"/>
          <ac:spMkLst>
            <pc:docMk/>
            <pc:sldMk cId="2352988857" sldId="394"/>
            <ac:spMk id="46" creationId="{1C393A1D-1726-E99D-A237-800702248795}"/>
          </ac:spMkLst>
        </pc:spChg>
        <pc:spChg chg="add mod">
          <ac:chgData name="Tsemach Mizrachi" userId="85fcc19c-b38c-410f-93a9-519990a4c1f0" providerId="ADAL" clId="{DB6A5D41-9F77-4945-A664-8C83B6A8898B}" dt="2023-01-27T08:39:44.803" v="3683" actId="1035"/>
          <ac:spMkLst>
            <pc:docMk/>
            <pc:sldMk cId="2352988857" sldId="394"/>
            <ac:spMk id="54" creationId="{2BA8AA3D-612B-5385-5113-AAB13CF7820B}"/>
          </ac:spMkLst>
        </pc:spChg>
        <pc:spChg chg="add mod">
          <ac:chgData name="Tsemach Mizrachi" userId="85fcc19c-b38c-410f-93a9-519990a4c1f0" providerId="ADAL" clId="{DB6A5D41-9F77-4945-A664-8C83B6A8898B}" dt="2023-01-27T08:35:10.475" v="3541" actId="20577"/>
          <ac:spMkLst>
            <pc:docMk/>
            <pc:sldMk cId="2352988857" sldId="394"/>
            <ac:spMk id="55" creationId="{D530F589-5606-905E-A090-924F2417670F}"/>
          </ac:spMkLst>
        </pc:spChg>
        <pc:spChg chg="add mod">
          <ac:chgData name="Tsemach Mizrachi" userId="85fcc19c-b38c-410f-93a9-519990a4c1f0" providerId="ADAL" clId="{DB6A5D41-9F77-4945-A664-8C83B6A8898B}" dt="2023-01-27T08:44:21.451" v="3832" actId="164"/>
          <ac:spMkLst>
            <pc:docMk/>
            <pc:sldMk cId="2352988857" sldId="394"/>
            <ac:spMk id="60" creationId="{A1023D82-D6E1-0D0C-1885-64489C42B45C}"/>
          </ac:spMkLst>
        </pc:spChg>
        <pc:spChg chg="add mod">
          <ac:chgData name="Tsemach Mizrachi" userId="85fcc19c-b38c-410f-93a9-519990a4c1f0" providerId="ADAL" clId="{DB6A5D41-9F77-4945-A664-8C83B6A8898B}" dt="2023-01-27T08:44:39.890" v="3834" actId="207"/>
          <ac:spMkLst>
            <pc:docMk/>
            <pc:sldMk cId="2352988857" sldId="394"/>
            <ac:spMk id="64" creationId="{81AAD836-FD23-1249-9006-50A4ED087B41}"/>
          </ac:spMkLst>
        </pc:spChg>
        <pc:spChg chg="del mod">
          <ac:chgData name="Tsemach Mizrachi" userId="85fcc19c-b38c-410f-93a9-519990a4c1f0" providerId="ADAL" clId="{DB6A5D41-9F77-4945-A664-8C83B6A8898B}" dt="2023-01-27T06:52:32.241" v="2212" actId="478"/>
          <ac:spMkLst>
            <pc:docMk/>
            <pc:sldMk cId="2352988857" sldId="394"/>
            <ac:spMk id="67" creationId="{548A31FD-E15B-4BF2-9866-786B408678F2}"/>
          </ac:spMkLst>
        </pc:spChg>
        <pc:spChg chg="mod topLvl">
          <ac:chgData name="Tsemach Mizrachi" userId="85fcc19c-b38c-410f-93a9-519990a4c1f0" providerId="ADAL" clId="{DB6A5D41-9F77-4945-A664-8C83B6A8898B}" dt="2023-01-27T08:16:10.201" v="3096" actId="164"/>
          <ac:spMkLst>
            <pc:docMk/>
            <pc:sldMk cId="2352988857" sldId="394"/>
            <ac:spMk id="84" creationId="{6420571C-C5A4-4B27-921E-2385F7EDAD81}"/>
          </ac:spMkLst>
        </pc:spChg>
        <pc:spChg chg="del mod">
          <ac:chgData name="Tsemach Mizrachi" userId="85fcc19c-b38c-410f-93a9-519990a4c1f0" providerId="ADAL" clId="{DB6A5D41-9F77-4945-A664-8C83B6A8898B}" dt="2023-01-27T07:02:05.937" v="2323" actId="478"/>
          <ac:spMkLst>
            <pc:docMk/>
            <pc:sldMk cId="2352988857" sldId="394"/>
            <ac:spMk id="85" creationId="{04DCFF2F-1AD9-489B-8E39-3D1F8B5D7F26}"/>
          </ac:spMkLst>
        </pc:spChg>
        <pc:spChg chg="del mod topLvl">
          <ac:chgData name="Tsemach Mizrachi" userId="85fcc19c-b38c-410f-93a9-519990a4c1f0" providerId="ADAL" clId="{DB6A5D41-9F77-4945-A664-8C83B6A8898B}" dt="2023-01-27T08:16:46.442" v="3098" actId="478"/>
          <ac:spMkLst>
            <pc:docMk/>
            <pc:sldMk cId="2352988857" sldId="394"/>
            <ac:spMk id="88" creationId="{26EE9F54-1ED0-4ECB-8016-BF5D3E2B245C}"/>
          </ac:spMkLst>
        </pc:spChg>
        <pc:spChg chg="del">
          <ac:chgData name="Tsemach Mizrachi" userId="85fcc19c-b38c-410f-93a9-519990a4c1f0" providerId="ADAL" clId="{DB6A5D41-9F77-4945-A664-8C83B6A8898B}" dt="2023-01-27T07:02:07.718" v="2324" actId="478"/>
          <ac:spMkLst>
            <pc:docMk/>
            <pc:sldMk cId="2352988857" sldId="394"/>
            <ac:spMk id="89" creationId="{94088E8D-6156-496E-A0C0-E6FF2629243F}"/>
          </ac:spMkLst>
        </pc:spChg>
        <pc:spChg chg="del mod">
          <ac:chgData name="Tsemach Mizrachi" userId="85fcc19c-b38c-410f-93a9-519990a4c1f0" providerId="ADAL" clId="{DB6A5D41-9F77-4945-A664-8C83B6A8898B}" dt="2023-01-27T06:51:36.384" v="2203" actId="478"/>
          <ac:spMkLst>
            <pc:docMk/>
            <pc:sldMk cId="2352988857" sldId="394"/>
            <ac:spMk id="90" creationId="{AB8AE008-A20E-44BC-8CE3-44C895348A21}"/>
          </ac:spMkLst>
        </pc:spChg>
        <pc:spChg chg="del mod">
          <ac:chgData name="Tsemach Mizrachi" userId="85fcc19c-b38c-410f-93a9-519990a4c1f0" providerId="ADAL" clId="{DB6A5D41-9F77-4945-A664-8C83B6A8898B}" dt="2023-01-27T07:02:03.329" v="2321" actId="478"/>
          <ac:spMkLst>
            <pc:docMk/>
            <pc:sldMk cId="2352988857" sldId="394"/>
            <ac:spMk id="91" creationId="{F4A0ACC9-7807-4059-BA09-4C4DB6C499B4}"/>
          </ac:spMkLst>
        </pc:spChg>
        <pc:spChg chg="del mod">
          <ac:chgData name="Tsemach Mizrachi" userId="85fcc19c-b38c-410f-93a9-519990a4c1f0" providerId="ADAL" clId="{DB6A5D41-9F77-4945-A664-8C83B6A8898B}" dt="2023-01-27T06:51:32.417" v="2201" actId="478"/>
          <ac:spMkLst>
            <pc:docMk/>
            <pc:sldMk cId="2352988857" sldId="394"/>
            <ac:spMk id="97" creationId="{73D85896-9878-4D30-B0E7-BA7CF5264188}"/>
          </ac:spMkLst>
        </pc:spChg>
        <pc:grpChg chg="add del mod">
          <ac:chgData name="Tsemach Mizrachi" userId="85fcc19c-b38c-410f-93a9-519990a4c1f0" providerId="ADAL" clId="{DB6A5D41-9F77-4945-A664-8C83B6A8898B}" dt="2023-01-27T07:47:19.089" v="2515" actId="165"/>
          <ac:grpSpMkLst>
            <pc:docMk/>
            <pc:sldMk cId="2352988857" sldId="394"/>
            <ac:grpSpMk id="32" creationId="{5B3A163D-39B3-45E7-E877-B721D2C4C93C}"/>
          </ac:grpSpMkLst>
        </pc:grpChg>
        <pc:grpChg chg="add del mod">
          <ac:chgData name="Tsemach Mizrachi" userId="85fcc19c-b38c-410f-93a9-519990a4c1f0" providerId="ADAL" clId="{DB6A5D41-9F77-4945-A664-8C83B6A8898B}" dt="2023-01-27T07:44:56.393" v="2441" actId="165"/>
          <ac:grpSpMkLst>
            <pc:docMk/>
            <pc:sldMk cId="2352988857" sldId="394"/>
            <ac:grpSpMk id="35" creationId="{AD17F27E-5F00-7D6B-D2A4-B678D5E12BBB}"/>
          </ac:grpSpMkLst>
        </pc:grpChg>
        <pc:grpChg chg="add mod">
          <ac:chgData name="Tsemach Mizrachi" userId="85fcc19c-b38c-410f-93a9-519990a4c1f0" providerId="ADAL" clId="{DB6A5D41-9F77-4945-A664-8C83B6A8898B}" dt="2023-01-27T08:39:20.835" v="3665" actId="164"/>
          <ac:grpSpMkLst>
            <pc:docMk/>
            <pc:sldMk cId="2352988857" sldId="394"/>
            <ac:grpSpMk id="42" creationId="{9425C02E-BBC5-D244-7758-E88FF49CE87C}"/>
          </ac:grpSpMkLst>
        </pc:grpChg>
        <pc:grpChg chg="add mod">
          <ac:chgData name="Tsemach Mizrachi" userId="85fcc19c-b38c-410f-93a9-519990a4c1f0" providerId="ADAL" clId="{DB6A5D41-9F77-4945-A664-8C83B6A8898B}" dt="2023-01-27T08:27:32.762" v="3297" actId="164"/>
          <ac:grpSpMkLst>
            <pc:docMk/>
            <pc:sldMk cId="2352988857" sldId="394"/>
            <ac:grpSpMk id="52" creationId="{4188E988-7A63-86E3-5D5C-E17C98EE3D6F}"/>
          </ac:grpSpMkLst>
        </pc:grpChg>
        <pc:grpChg chg="add mod">
          <ac:chgData name="Tsemach Mizrachi" userId="85fcc19c-b38c-410f-93a9-519990a4c1f0" providerId="ADAL" clId="{DB6A5D41-9F77-4945-A664-8C83B6A8898B}" dt="2023-01-27T08:31:10.794" v="3441" actId="14100"/>
          <ac:grpSpMkLst>
            <pc:docMk/>
            <pc:sldMk cId="2352988857" sldId="394"/>
            <ac:grpSpMk id="53" creationId="{11401E8D-C47D-2613-9165-C6ED072D59CE}"/>
          </ac:grpSpMkLst>
        </pc:grpChg>
        <pc:grpChg chg="add mod">
          <ac:chgData name="Tsemach Mizrachi" userId="85fcc19c-b38c-410f-93a9-519990a4c1f0" providerId="ADAL" clId="{DB6A5D41-9F77-4945-A664-8C83B6A8898B}" dt="2023-01-27T08:39:20.835" v="3665" actId="164"/>
          <ac:grpSpMkLst>
            <pc:docMk/>
            <pc:sldMk cId="2352988857" sldId="394"/>
            <ac:grpSpMk id="63" creationId="{70C6DA38-F212-0002-3FD3-2615AFACCE66}"/>
          </ac:grpSpMkLst>
        </pc:grpChg>
        <pc:grpChg chg="add mod">
          <ac:chgData name="Tsemach Mizrachi" userId="85fcc19c-b38c-410f-93a9-519990a4c1f0" providerId="ADAL" clId="{DB6A5D41-9F77-4945-A664-8C83B6A8898B}" dt="2023-01-27T08:44:21.451" v="3832" actId="164"/>
          <ac:grpSpMkLst>
            <pc:docMk/>
            <pc:sldMk cId="2352988857" sldId="394"/>
            <ac:grpSpMk id="73" creationId="{91EE9AE5-9CA8-3E90-801E-C1E7A94C51C3}"/>
          </ac:grpSpMkLst>
        </pc:grpChg>
        <pc:grpChg chg="del">
          <ac:chgData name="Tsemach Mizrachi" userId="85fcc19c-b38c-410f-93a9-519990a4c1f0" providerId="ADAL" clId="{DB6A5D41-9F77-4945-A664-8C83B6A8898B}" dt="2023-01-27T06:15:39.042" v="1785" actId="478"/>
          <ac:grpSpMkLst>
            <pc:docMk/>
            <pc:sldMk cId="2352988857" sldId="394"/>
            <ac:grpSpMk id="82" creationId="{EA8186EC-CF44-478B-885F-2CD451438C65}"/>
          </ac:grpSpMkLst>
        </pc:grpChg>
        <pc:picChg chg="add mod">
          <ac:chgData name="Tsemach Mizrachi" userId="85fcc19c-b38c-410f-93a9-519990a4c1f0" providerId="ADAL" clId="{DB6A5D41-9F77-4945-A664-8C83B6A8898B}" dt="2023-01-27T07:45:08.832" v="2445" actId="1076"/>
          <ac:picMkLst>
            <pc:docMk/>
            <pc:sldMk cId="2352988857" sldId="394"/>
            <ac:picMk id="3" creationId="{0BDCD4D9-9D4D-AD49-B4A0-F0886A52047E}"/>
          </ac:picMkLst>
        </pc:picChg>
        <pc:cxnChg chg="add del mod">
          <ac:chgData name="Tsemach Mizrachi" userId="85fcc19c-b38c-410f-93a9-519990a4c1f0" providerId="ADAL" clId="{DB6A5D41-9F77-4945-A664-8C83B6A8898B}" dt="2023-01-27T06:27:28.789" v="2053" actId="478"/>
          <ac:cxnSpMkLst>
            <pc:docMk/>
            <pc:sldMk cId="2352988857" sldId="394"/>
            <ac:cxnSpMk id="8" creationId="{2CAD0B59-8B1A-4AAF-3449-3772B80A5465}"/>
          </ac:cxnSpMkLst>
        </pc:cxnChg>
        <pc:cxnChg chg="add del mod ord topLvl">
          <ac:chgData name="Tsemach Mizrachi" userId="85fcc19c-b38c-410f-93a9-519990a4c1f0" providerId="ADAL" clId="{DB6A5D41-9F77-4945-A664-8C83B6A8898B}" dt="2023-01-27T08:22:37.591" v="3199" actId="478"/>
          <ac:cxnSpMkLst>
            <pc:docMk/>
            <pc:sldMk cId="2352988857" sldId="394"/>
            <ac:cxnSpMk id="11" creationId="{AC547573-1416-13F6-CE3D-3C6BD6A2E2A5}"/>
          </ac:cxnSpMkLst>
        </pc:cxnChg>
        <pc:cxnChg chg="add del mod topLvl">
          <ac:chgData name="Tsemach Mizrachi" userId="85fcc19c-b38c-410f-93a9-519990a4c1f0" providerId="ADAL" clId="{DB6A5D41-9F77-4945-A664-8C83B6A8898B}" dt="2023-01-27T08:21:05.376" v="3180" actId="478"/>
          <ac:cxnSpMkLst>
            <pc:docMk/>
            <pc:sldMk cId="2352988857" sldId="394"/>
            <ac:cxnSpMk id="21" creationId="{C49B1ADC-0601-0B54-EFF5-54555EFE6A30}"/>
          </ac:cxnSpMkLst>
        </pc:cxnChg>
        <pc:cxnChg chg="add del mod topLvl">
          <ac:chgData name="Tsemach Mizrachi" userId="85fcc19c-b38c-410f-93a9-519990a4c1f0" providerId="ADAL" clId="{DB6A5D41-9F77-4945-A664-8C83B6A8898B}" dt="2023-01-27T08:21:06.795" v="3181" actId="478"/>
          <ac:cxnSpMkLst>
            <pc:docMk/>
            <pc:sldMk cId="2352988857" sldId="394"/>
            <ac:cxnSpMk id="23" creationId="{C6B22139-C6FC-CE21-0047-4B88807B7FFB}"/>
          </ac:cxnSpMkLst>
        </pc:cxnChg>
        <pc:cxnChg chg="add mod">
          <ac:chgData name="Tsemach Mizrachi" userId="85fcc19c-b38c-410f-93a9-519990a4c1f0" providerId="ADAL" clId="{DB6A5D41-9F77-4945-A664-8C83B6A8898B}" dt="2023-01-27T08:24:30.993" v="3222" actId="692"/>
          <ac:cxnSpMkLst>
            <pc:docMk/>
            <pc:sldMk cId="2352988857" sldId="394"/>
            <ac:cxnSpMk id="48" creationId="{C6895D0F-1960-1CFC-4C9A-C94AA135797C}"/>
          </ac:cxnSpMkLst>
        </pc:cxnChg>
        <pc:cxnChg chg="add mod">
          <ac:chgData name="Tsemach Mizrachi" userId="85fcc19c-b38c-410f-93a9-519990a4c1f0" providerId="ADAL" clId="{DB6A5D41-9F77-4945-A664-8C83B6A8898B}" dt="2023-01-27T08:30:33.831" v="3431" actId="14100"/>
          <ac:cxnSpMkLst>
            <pc:docMk/>
            <pc:sldMk cId="2352988857" sldId="394"/>
            <ac:cxnSpMk id="49" creationId="{3C371EA6-601F-C3A6-7EE8-827098A9E741}"/>
          </ac:cxnSpMkLst>
        </pc:cxnChg>
        <pc:cxnChg chg="add del mod">
          <ac:chgData name="Tsemach Mizrachi" userId="85fcc19c-b38c-410f-93a9-519990a4c1f0" providerId="ADAL" clId="{DB6A5D41-9F77-4945-A664-8C83B6A8898B}" dt="2023-01-27T08:34:15.358" v="3532" actId="478"/>
          <ac:cxnSpMkLst>
            <pc:docMk/>
            <pc:sldMk cId="2352988857" sldId="394"/>
            <ac:cxnSpMk id="57" creationId="{E038D546-9A50-D6C4-8B0C-B72FFBF524A4}"/>
          </ac:cxnSpMkLst>
        </pc:cxnChg>
        <pc:cxnChg chg="add mod">
          <ac:chgData name="Tsemach Mizrachi" userId="85fcc19c-b38c-410f-93a9-519990a4c1f0" providerId="ADAL" clId="{DB6A5D41-9F77-4945-A664-8C83B6A8898B}" dt="2023-01-27T08:34:42.564" v="3536" actId="692"/>
          <ac:cxnSpMkLst>
            <pc:docMk/>
            <pc:sldMk cId="2352988857" sldId="394"/>
            <ac:cxnSpMk id="59" creationId="{DA91F93A-0331-020D-20EF-53B1D413BD4E}"/>
          </ac:cxnSpMkLst>
        </pc:cxnChg>
        <pc:cxnChg chg="add mod">
          <ac:chgData name="Tsemach Mizrachi" userId="85fcc19c-b38c-410f-93a9-519990a4c1f0" providerId="ADAL" clId="{DB6A5D41-9F77-4945-A664-8C83B6A8898B}" dt="2023-01-27T08:44:12.579" v="3830" actId="1076"/>
          <ac:cxnSpMkLst>
            <pc:docMk/>
            <pc:sldMk cId="2352988857" sldId="394"/>
            <ac:cxnSpMk id="61" creationId="{AA7CCA0A-FCBD-CDC2-E42D-E2A8B8112B1D}"/>
          </ac:cxnSpMkLst>
        </pc:cxnChg>
        <pc:cxnChg chg="mod">
          <ac:chgData name="Tsemach Mizrachi" userId="85fcc19c-b38c-410f-93a9-519990a4c1f0" providerId="ADAL" clId="{DB6A5D41-9F77-4945-A664-8C83B6A8898B}" dt="2023-01-27T06:15:39.042" v="1785" actId="478"/>
          <ac:cxnSpMkLst>
            <pc:docMk/>
            <pc:sldMk cId="2352988857" sldId="394"/>
            <ac:cxnSpMk id="71" creationId="{4630BE8A-3D30-421C-A909-17B057DD695E}"/>
          </ac:cxnSpMkLst>
        </pc:cxnChg>
        <pc:cxnChg chg="mod">
          <ac:chgData name="Tsemach Mizrachi" userId="85fcc19c-b38c-410f-93a9-519990a4c1f0" providerId="ADAL" clId="{DB6A5D41-9F77-4945-A664-8C83B6A8898B}" dt="2023-01-27T06:15:39.042" v="1785" actId="478"/>
          <ac:cxnSpMkLst>
            <pc:docMk/>
            <pc:sldMk cId="2352988857" sldId="394"/>
            <ac:cxnSpMk id="72" creationId="{D7044FBE-A1EB-4E67-B9DF-1A03261D44E3}"/>
          </ac:cxnSpMkLst>
        </pc:cxnChg>
        <pc:cxnChg chg="mod">
          <ac:chgData name="Tsemach Mizrachi" userId="85fcc19c-b38c-410f-93a9-519990a4c1f0" providerId="ADAL" clId="{DB6A5D41-9F77-4945-A664-8C83B6A8898B}" dt="2023-01-27T06:15:39.042" v="1785" actId="478"/>
          <ac:cxnSpMkLst>
            <pc:docMk/>
            <pc:sldMk cId="2352988857" sldId="394"/>
            <ac:cxnSpMk id="75" creationId="{9BACF0FD-03E0-4527-83FC-E9C5E277B233}"/>
          </ac:cxnSpMkLst>
        </pc:cxnChg>
        <pc:cxnChg chg="mod">
          <ac:chgData name="Tsemach Mizrachi" userId="85fcc19c-b38c-410f-93a9-519990a4c1f0" providerId="ADAL" clId="{DB6A5D41-9F77-4945-A664-8C83B6A8898B}" dt="2023-01-27T06:15:39.042" v="1785" actId="478"/>
          <ac:cxnSpMkLst>
            <pc:docMk/>
            <pc:sldMk cId="2352988857" sldId="394"/>
            <ac:cxnSpMk id="76" creationId="{A0FBB3DF-28E3-4D4C-9F23-BEB87A70E91F}"/>
          </ac:cxnSpMkLst>
        </pc:cxnChg>
        <pc:cxnChg chg="del mod">
          <ac:chgData name="Tsemach Mizrachi" userId="85fcc19c-b38c-410f-93a9-519990a4c1f0" providerId="ADAL" clId="{DB6A5D41-9F77-4945-A664-8C83B6A8898B}" dt="2023-01-27T06:15:41.409" v="1786" actId="478"/>
          <ac:cxnSpMkLst>
            <pc:docMk/>
            <pc:sldMk cId="2352988857" sldId="394"/>
            <ac:cxnSpMk id="87" creationId="{99BF57E4-4739-4320-8E53-96727E390D25}"/>
          </ac:cxnSpMkLst>
        </pc:cxnChg>
        <pc:cxnChg chg="del mod">
          <ac:chgData name="Tsemach Mizrachi" userId="85fcc19c-b38c-410f-93a9-519990a4c1f0" providerId="ADAL" clId="{DB6A5D41-9F77-4945-A664-8C83B6A8898B}" dt="2023-01-27T06:51:33.623" v="2202" actId="478"/>
          <ac:cxnSpMkLst>
            <pc:docMk/>
            <pc:sldMk cId="2352988857" sldId="394"/>
            <ac:cxnSpMk id="93" creationId="{06B4E1A7-3DD6-41A0-8B0A-7654327AA820}"/>
          </ac:cxnSpMkLst>
        </pc:cxnChg>
        <pc:cxnChg chg="del">
          <ac:chgData name="Tsemach Mizrachi" userId="85fcc19c-b38c-410f-93a9-519990a4c1f0" providerId="ADAL" clId="{DB6A5D41-9F77-4945-A664-8C83B6A8898B}" dt="2023-01-27T06:43:02.021" v="2153" actId="478"/>
          <ac:cxnSpMkLst>
            <pc:docMk/>
            <pc:sldMk cId="2352988857" sldId="394"/>
            <ac:cxnSpMk id="95" creationId="{1459339A-7045-45D1-93FF-5325436DDCE4}"/>
          </ac:cxnSpMkLst>
        </pc:cxnChg>
        <pc:cxnChg chg="del mod">
          <ac:chgData name="Tsemach Mizrachi" userId="85fcc19c-b38c-410f-93a9-519990a4c1f0" providerId="ADAL" clId="{DB6A5D41-9F77-4945-A664-8C83B6A8898B}" dt="2023-01-27T07:02:04.626" v="2322" actId="478"/>
          <ac:cxnSpMkLst>
            <pc:docMk/>
            <pc:sldMk cId="2352988857" sldId="394"/>
            <ac:cxnSpMk id="96" creationId="{79EE7C69-5150-4AF4-BE20-F63590727970}"/>
          </ac:cxnSpMkLst>
        </pc:cxnChg>
      </pc:sldChg>
      <pc:sldChg chg="addSp delSp modSp add mod">
        <pc:chgData name="Tsemach Mizrachi" userId="85fcc19c-b38c-410f-93a9-519990a4c1f0" providerId="ADAL" clId="{DB6A5D41-9F77-4945-A664-8C83B6A8898B}" dt="2023-01-27T06:08:06.778" v="1644" actId="1076"/>
        <pc:sldMkLst>
          <pc:docMk/>
          <pc:sldMk cId="1988981426" sldId="395"/>
        </pc:sldMkLst>
        <pc:spChg chg="mod">
          <ac:chgData name="Tsemach Mizrachi" userId="85fcc19c-b38c-410f-93a9-519990a4c1f0" providerId="ADAL" clId="{DB6A5D41-9F77-4945-A664-8C83B6A8898B}" dt="2023-01-26T02:59:21.210" v="764" actId="20577"/>
          <ac:spMkLst>
            <pc:docMk/>
            <pc:sldMk cId="1988981426" sldId="395"/>
            <ac:spMk id="2" creationId="{040AC9AD-40B0-4D8F-B7E3-CC69AD5DF57F}"/>
          </ac:spMkLst>
        </pc:spChg>
        <pc:spChg chg="add del mod">
          <ac:chgData name="Tsemach Mizrachi" userId="85fcc19c-b38c-410f-93a9-519990a4c1f0" providerId="ADAL" clId="{DB6A5D41-9F77-4945-A664-8C83B6A8898B}" dt="2023-01-26T03:01:25.603" v="772" actId="478"/>
          <ac:spMkLst>
            <pc:docMk/>
            <pc:sldMk cId="1988981426" sldId="395"/>
            <ac:spMk id="3" creationId="{DAE4B13E-0C30-DB7B-CE53-4FF38BFFFAAC}"/>
          </ac:spMkLst>
        </pc:spChg>
        <pc:spChg chg="add mod">
          <ac:chgData name="Tsemach Mizrachi" userId="85fcc19c-b38c-410f-93a9-519990a4c1f0" providerId="ADAL" clId="{DB6A5D41-9F77-4945-A664-8C83B6A8898B}" dt="2023-01-26T03:02:20.164" v="777" actId="1076"/>
          <ac:spMkLst>
            <pc:docMk/>
            <pc:sldMk cId="1988981426" sldId="395"/>
            <ac:spMk id="5" creationId="{618FC9AF-82C8-87D2-1AB2-CA7B0C175489}"/>
          </ac:spMkLst>
        </pc:spChg>
        <pc:spChg chg="del mod">
          <ac:chgData name="Tsemach Mizrachi" userId="85fcc19c-b38c-410f-93a9-519990a4c1f0" providerId="ADAL" clId="{DB6A5D41-9F77-4945-A664-8C83B6A8898B}" dt="2023-01-26T03:03:41.015" v="834" actId="478"/>
          <ac:spMkLst>
            <pc:docMk/>
            <pc:sldMk cId="1988981426" sldId="395"/>
            <ac:spMk id="6" creationId="{C8345581-2074-AF19-F245-CE15E2A1DD47}"/>
          </ac:spMkLst>
        </pc:spChg>
        <pc:spChg chg="del">
          <ac:chgData name="Tsemach Mizrachi" userId="85fcc19c-b38c-410f-93a9-519990a4c1f0" providerId="ADAL" clId="{DB6A5D41-9F77-4945-A664-8C83B6A8898B}" dt="2023-01-26T03:02:36.953" v="780" actId="478"/>
          <ac:spMkLst>
            <pc:docMk/>
            <pc:sldMk cId="1988981426" sldId="395"/>
            <ac:spMk id="7" creationId="{5D6D7F3D-3FA1-4E90-B5F3-A1F1B5E37FB4}"/>
          </ac:spMkLst>
        </pc:spChg>
        <pc:spChg chg="del mod">
          <ac:chgData name="Tsemach Mizrachi" userId="85fcc19c-b38c-410f-93a9-519990a4c1f0" providerId="ADAL" clId="{DB6A5D41-9F77-4945-A664-8C83B6A8898B}" dt="2023-01-26T03:03:09.786" v="786" actId="478"/>
          <ac:spMkLst>
            <pc:docMk/>
            <pc:sldMk cId="1988981426" sldId="395"/>
            <ac:spMk id="8" creationId="{D47B29FC-4D28-583E-A846-18A8B4004C97}"/>
          </ac:spMkLst>
        </pc:spChg>
        <pc:spChg chg="del mod">
          <ac:chgData name="Tsemach Mizrachi" userId="85fcc19c-b38c-410f-93a9-519990a4c1f0" providerId="ADAL" clId="{DB6A5D41-9F77-4945-A664-8C83B6A8898B}" dt="2023-01-26T03:03:45.047" v="836" actId="478"/>
          <ac:spMkLst>
            <pc:docMk/>
            <pc:sldMk cId="1988981426" sldId="395"/>
            <ac:spMk id="9" creationId="{F73A7BD6-7C50-BB98-B90F-E176BF5F5B92}"/>
          </ac:spMkLst>
        </pc:spChg>
        <pc:spChg chg="del">
          <ac:chgData name="Tsemach Mizrachi" userId="85fcc19c-b38c-410f-93a9-519990a4c1f0" providerId="ADAL" clId="{DB6A5D41-9F77-4945-A664-8C83B6A8898B}" dt="2023-01-26T03:03:04.746" v="783" actId="478"/>
          <ac:spMkLst>
            <pc:docMk/>
            <pc:sldMk cId="1988981426" sldId="395"/>
            <ac:spMk id="10" creationId="{7EBE6A3A-7F37-4EDD-CD17-7E9527A72D6E}"/>
          </ac:spMkLst>
        </pc:spChg>
        <pc:spChg chg="add mod">
          <ac:chgData name="Tsemach Mizrachi" userId="85fcc19c-b38c-410f-93a9-519990a4c1f0" providerId="ADAL" clId="{DB6A5D41-9F77-4945-A664-8C83B6A8898B}" dt="2023-01-26T03:02:29.225" v="779" actId="207"/>
          <ac:spMkLst>
            <pc:docMk/>
            <pc:sldMk cId="1988981426" sldId="395"/>
            <ac:spMk id="11" creationId="{EA285371-FAE4-EB39-CFAE-2F4935D35791}"/>
          </ac:spMkLst>
        </pc:spChg>
        <pc:spChg chg="del">
          <ac:chgData name="Tsemach Mizrachi" userId="85fcc19c-b38c-410f-93a9-519990a4c1f0" providerId="ADAL" clId="{DB6A5D41-9F77-4945-A664-8C83B6A8898B}" dt="2023-01-26T03:03:06.746" v="784" actId="478"/>
          <ac:spMkLst>
            <pc:docMk/>
            <pc:sldMk cId="1988981426" sldId="395"/>
            <ac:spMk id="13" creationId="{F97DFAB6-69EA-0BD7-E365-3BB0B4ABB6AC}"/>
          </ac:spMkLst>
        </pc:spChg>
        <pc:spChg chg="add del mod">
          <ac:chgData name="Tsemach Mizrachi" userId="85fcc19c-b38c-410f-93a9-519990a4c1f0" providerId="ADAL" clId="{DB6A5D41-9F77-4945-A664-8C83B6A8898B}" dt="2023-01-26T03:02:40.376" v="781" actId="478"/>
          <ac:spMkLst>
            <pc:docMk/>
            <pc:sldMk cId="1988981426" sldId="395"/>
            <ac:spMk id="14" creationId="{1AB154D2-AEFF-1681-3AD6-F49181C4EA16}"/>
          </ac:spMkLst>
        </pc:spChg>
        <pc:spChg chg="add del mod">
          <ac:chgData name="Tsemach Mizrachi" userId="85fcc19c-b38c-410f-93a9-519990a4c1f0" providerId="ADAL" clId="{DB6A5D41-9F77-4945-A664-8C83B6A8898B}" dt="2023-01-26T03:23:20.846" v="1217" actId="1076"/>
          <ac:spMkLst>
            <pc:docMk/>
            <pc:sldMk cId="1988981426" sldId="395"/>
            <ac:spMk id="15" creationId="{7224E28B-4CCD-E62F-A486-E1002321FD75}"/>
          </ac:spMkLst>
        </pc:spChg>
        <pc:spChg chg="mod">
          <ac:chgData name="Tsemach Mizrachi" userId="85fcc19c-b38c-410f-93a9-519990a4c1f0" providerId="ADAL" clId="{DB6A5D41-9F77-4945-A664-8C83B6A8898B}" dt="2023-01-26T03:03:36.034" v="832" actId="20577"/>
          <ac:spMkLst>
            <pc:docMk/>
            <pc:sldMk cId="1988981426" sldId="395"/>
            <ac:spMk id="16" creationId="{A3CD219B-3158-FC45-4509-02A8F3AF61A9}"/>
          </ac:spMkLst>
        </pc:spChg>
        <pc:spChg chg="del">
          <ac:chgData name="Tsemach Mizrachi" userId="85fcc19c-b38c-410f-93a9-519990a4c1f0" providerId="ADAL" clId="{DB6A5D41-9F77-4945-A664-8C83B6A8898B}" dt="2023-01-26T03:03:08.265" v="785" actId="478"/>
          <ac:spMkLst>
            <pc:docMk/>
            <pc:sldMk cId="1988981426" sldId="395"/>
            <ac:spMk id="17" creationId="{2F9CA6E4-AAC4-7C1F-0507-4AD92C655172}"/>
          </ac:spMkLst>
        </pc:spChg>
        <pc:spChg chg="del">
          <ac:chgData name="Tsemach Mizrachi" userId="85fcc19c-b38c-410f-93a9-519990a4c1f0" providerId="ADAL" clId="{DB6A5D41-9F77-4945-A664-8C83B6A8898B}" dt="2023-01-26T03:03:48.887" v="838" actId="478"/>
          <ac:spMkLst>
            <pc:docMk/>
            <pc:sldMk cId="1988981426" sldId="395"/>
            <ac:spMk id="18" creationId="{0F1E479F-C850-449B-5E0D-D4796CAC1DF8}"/>
          </ac:spMkLst>
        </pc:spChg>
        <pc:spChg chg="del">
          <ac:chgData name="Tsemach Mizrachi" userId="85fcc19c-b38c-410f-93a9-519990a4c1f0" providerId="ADAL" clId="{DB6A5D41-9F77-4945-A664-8C83B6A8898B}" dt="2023-01-26T03:03:52.430" v="840" actId="478"/>
          <ac:spMkLst>
            <pc:docMk/>
            <pc:sldMk cId="1988981426" sldId="395"/>
            <ac:spMk id="19" creationId="{E511281C-7350-6B03-34CB-CD2E90CCF0C3}"/>
          </ac:spMkLst>
        </pc:spChg>
        <pc:spChg chg="del">
          <ac:chgData name="Tsemach Mizrachi" userId="85fcc19c-b38c-410f-93a9-519990a4c1f0" providerId="ADAL" clId="{DB6A5D41-9F77-4945-A664-8C83B6A8898B}" dt="2023-01-26T03:03:50.675" v="839" actId="478"/>
          <ac:spMkLst>
            <pc:docMk/>
            <pc:sldMk cId="1988981426" sldId="395"/>
            <ac:spMk id="20" creationId="{AD9C6F92-DE19-3BB6-40E3-A2490403FF55}"/>
          </ac:spMkLst>
        </pc:spChg>
        <pc:spChg chg="add mod">
          <ac:chgData name="Tsemach Mizrachi" userId="85fcc19c-b38c-410f-93a9-519990a4c1f0" providerId="ADAL" clId="{DB6A5D41-9F77-4945-A664-8C83B6A8898B}" dt="2023-01-26T03:24:06.836" v="1241" actId="1076"/>
          <ac:spMkLst>
            <pc:docMk/>
            <pc:sldMk cId="1988981426" sldId="395"/>
            <ac:spMk id="21" creationId="{ABFBAA8F-CFBC-240D-5BA1-AE2BF3431632}"/>
          </ac:spMkLst>
        </pc:spChg>
        <pc:spChg chg="add mod">
          <ac:chgData name="Tsemach Mizrachi" userId="85fcc19c-b38c-410f-93a9-519990a4c1f0" providerId="ADAL" clId="{DB6A5D41-9F77-4945-A664-8C83B6A8898B}" dt="2023-01-26T03:24:11.021" v="1242" actId="1076"/>
          <ac:spMkLst>
            <pc:docMk/>
            <pc:sldMk cId="1988981426" sldId="395"/>
            <ac:spMk id="22" creationId="{42367BFE-D9D9-4346-D0E1-2662F6795DC4}"/>
          </ac:spMkLst>
        </pc:spChg>
        <pc:spChg chg="add mod">
          <ac:chgData name="Tsemach Mizrachi" userId="85fcc19c-b38c-410f-93a9-519990a4c1f0" providerId="ADAL" clId="{DB6A5D41-9F77-4945-A664-8C83B6A8898B}" dt="2023-01-26T03:24:02.331" v="1240" actId="1076"/>
          <ac:spMkLst>
            <pc:docMk/>
            <pc:sldMk cId="1988981426" sldId="395"/>
            <ac:spMk id="23" creationId="{7F72BF2F-6EF0-B642-293C-E656E1F1FD5F}"/>
          </ac:spMkLst>
        </pc:spChg>
        <pc:spChg chg="add mod">
          <ac:chgData name="Tsemach Mizrachi" userId="85fcc19c-b38c-410f-93a9-519990a4c1f0" providerId="ADAL" clId="{DB6A5D41-9F77-4945-A664-8C83B6A8898B}" dt="2023-01-27T06:08:01.255" v="1643" actId="1076"/>
          <ac:spMkLst>
            <pc:docMk/>
            <pc:sldMk cId="1988981426" sldId="395"/>
            <ac:spMk id="26" creationId="{E98C29BB-3B46-5526-0816-FED18825C492}"/>
          </ac:spMkLst>
        </pc:spChg>
        <pc:spChg chg="add del mod">
          <ac:chgData name="Tsemach Mizrachi" userId="85fcc19c-b38c-410f-93a9-519990a4c1f0" providerId="ADAL" clId="{DB6A5D41-9F77-4945-A664-8C83B6A8898B}" dt="2023-01-26T03:23:04.336" v="1210" actId="478"/>
          <ac:spMkLst>
            <pc:docMk/>
            <pc:sldMk cId="1988981426" sldId="395"/>
            <ac:spMk id="27" creationId="{2BECF523-6438-F7F1-23E4-488E4B0E77F8}"/>
          </ac:spMkLst>
        </pc:spChg>
        <pc:spChg chg="add mod">
          <ac:chgData name="Tsemach Mizrachi" userId="85fcc19c-b38c-410f-93a9-519990a4c1f0" providerId="ADAL" clId="{DB6A5D41-9F77-4945-A664-8C83B6A8898B}" dt="2023-01-27T06:08:06.778" v="1644" actId="1076"/>
          <ac:spMkLst>
            <pc:docMk/>
            <pc:sldMk cId="1988981426" sldId="395"/>
            <ac:spMk id="28" creationId="{AEB20404-C26E-ADB8-FEBE-2DC3F3D4B464}"/>
          </ac:spMkLst>
        </pc:spChg>
        <pc:spChg chg="add mod">
          <ac:chgData name="Tsemach Mizrachi" userId="85fcc19c-b38c-410f-93a9-519990a4c1f0" providerId="ADAL" clId="{DB6A5D41-9F77-4945-A664-8C83B6A8898B}" dt="2023-01-26T03:23:58.609" v="1239" actId="1035"/>
          <ac:spMkLst>
            <pc:docMk/>
            <pc:sldMk cId="1988981426" sldId="395"/>
            <ac:spMk id="29" creationId="{D65DB59F-CA62-2665-D43D-028E126425E2}"/>
          </ac:spMkLst>
        </pc:spChg>
        <pc:spChg chg="del">
          <ac:chgData name="Tsemach Mizrachi" userId="85fcc19c-b38c-410f-93a9-519990a4c1f0" providerId="ADAL" clId="{DB6A5D41-9F77-4945-A664-8C83B6A8898B}" dt="2023-01-26T03:01:10.580" v="766" actId="478"/>
          <ac:spMkLst>
            <pc:docMk/>
            <pc:sldMk cId="1988981426" sldId="395"/>
            <ac:spMk id="84" creationId="{6420571C-C5A4-4B27-921E-2385F7EDAD81}"/>
          </ac:spMkLst>
        </pc:spChg>
        <pc:spChg chg="del mod">
          <ac:chgData name="Tsemach Mizrachi" userId="85fcc19c-b38c-410f-93a9-519990a4c1f0" providerId="ADAL" clId="{DB6A5D41-9F77-4945-A664-8C83B6A8898B}" dt="2023-01-26T03:03:46.829" v="837" actId="478"/>
          <ac:spMkLst>
            <pc:docMk/>
            <pc:sldMk cId="1988981426" sldId="395"/>
            <ac:spMk id="89" creationId="{94088E8D-6156-496E-A0C0-E6FF2629243F}"/>
          </ac:spMkLst>
        </pc:spChg>
        <pc:spChg chg="del">
          <ac:chgData name="Tsemach Mizrachi" userId="85fcc19c-b38c-410f-93a9-519990a4c1f0" providerId="ADAL" clId="{DB6A5D41-9F77-4945-A664-8C83B6A8898B}" dt="2023-01-26T03:03:42.727" v="835" actId="478"/>
          <ac:spMkLst>
            <pc:docMk/>
            <pc:sldMk cId="1988981426" sldId="395"/>
            <ac:spMk id="97" creationId="{73D85896-9878-4D30-B0E7-BA7CF5264188}"/>
          </ac:spMkLst>
        </pc:spChg>
        <pc:picChg chg="del">
          <ac:chgData name="Tsemach Mizrachi" userId="85fcc19c-b38c-410f-93a9-519990a4c1f0" providerId="ADAL" clId="{DB6A5D41-9F77-4945-A664-8C83B6A8898B}" dt="2023-01-26T03:01:06.632" v="765" actId="478"/>
          <ac:picMkLst>
            <pc:docMk/>
            <pc:sldMk cId="1988981426" sldId="395"/>
            <ac:picMk id="4" creationId="{7BB619D2-753B-9E90-6525-7BCB0322E785}"/>
          </ac:picMkLst>
        </pc:picChg>
        <pc:cxnChg chg="add del mod">
          <ac:chgData name="Tsemach Mizrachi" userId="85fcc19c-b38c-410f-93a9-519990a4c1f0" providerId="ADAL" clId="{DB6A5D41-9F77-4945-A664-8C83B6A8898B}" dt="2023-01-26T03:23:34.847" v="1219" actId="478"/>
          <ac:cxnSpMkLst>
            <pc:docMk/>
            <pc:sldMk cId="1988981426" sldId="395"/>
            <ac:cxnSpMk id="25" creationId="{91B3E449-5180-0257-FE1A-11B4B1157775}"/>
          </ac:cxnSpMkLst>
        </pc:cxnChg>
        <pc:cxnChg chg="del">
          <ac:chgData name="Tsemach Mizrachi" userId="85fcc19c-b38c-410f-93a9-519990a4c1f0" providerId="ADAL" clId="{DB6A5D41-9F77-4945-A664-8C83B6A8898B}" dt="2023-01-26T03:03:39.664" v="833" actId="478"/>
          <ac:cxnSpMkLst>
            <pc:docMk/>
            <pc:sldMk cId="1988981426" sldId="395"/>
            <ac:cxnSpMk id="95" creationId="{1459339A-7045-45D1-93FF-5325436DDCE4}"/>
          </ac:cxnSpMkLst>
        </pc:cxnChg>
      </pc:sldChg>
      <pc:sldChg chg="addSp delSp modSp add del mod ord">
        <pc:chgData name="Tsemach Mizrachi" userId="85fcc19c-b38c-410f-93a9-519990a4c1f0" providerId="ADAL" clId="{DB6A5D41-9F77-4945-A664-8C83B6A8898B}" dt="2023-01-27T17:11:12.561" v="4903" actId="2696"/>
        <pc:sldMkLst>
          <pc:docMk/>
          <pc:sldMk cId="3871796039" sldId="396"/>
        </pc:sldMkLst>
        <pc:spChg chg="mod">
          <ac:chgData name="Tsemach Mizrachi" userId="85fcc19c-b38c-410f-93a9-519990a4c1f0" providerId="ADAL" clId="{DB6A5D41-9F77-4945-A664-8C83B6A8898B}" dt="2023-01-27T17:10:45.801" v="4898" actId="20577"/>
          <ac:spMkLst>
            <pc:docMk/>
            <pc:sldMk cId="3871796039" sldId="396"/>
            <ac:spMk id="2" creationId="{040AC9AD-40B0-4D8F-B7E3-CC69AD5DF57F}"/>
          </ac:spMkLst>
        </pc:spChg>
        <pc:spChg chg="add mod">
          <ac:chgData name="Tsemach Mizrachi" userId="85fcc19c-b38c-410f-93a9-519990a4c1f0" providerId="ADAL" clId="{DB6A5D41-9F77-4945-A664-8C83B6A8898B}" dt="2023-01-27T06:14:28.515" v="1783" actId="164"/>
          <ac:spMkLst>
            <pc:docMk/>
            <pc:sldMk cId="3871796039" sldId="396"/>
            <ac:spMk id="3" creationId="{0D9D9D47-0689-DC61-39F8-35B00E5C0CF4}"/>
          </ac:spMkLst>
        </pc:spChg>
        <pc:spChg chg="add mod">
          <ac:chgData name="Tsemach Mizrachi" userId="85fcc19c-b38c-410f-93a9-519990a4c1f0" providerId="ADAL" clId="{DB6A5D41-9F77-4945-A664-8C83B6A8898B}" dt="2023-01-27T06:14:28.515" v="1783" actId="164"/>
          <ac:spMkLst>
            <pc:docMk/>
            <pc:sldMk cId="3871796039" sldId="396"/>
            <ac:spMk id="5" creationId="{081599C2-F409-9383-F118-854BEC160968}"/>
          </ac:spMkLst>
        </pc:spChg>
        <pc:spChg chg="add del">
          <ac:chgData name="Tsemach Mizrachi" userId="85fcc19c-b38c-410f-93a9-519990a4c1f0" providerId="ADAL" clId="{DB6A5D41-9F77-4945-A664-8C83B6A8898B}" dt="2023-01-26T03:37:24.012" v="1625" actId="478"/>
          <ac:spMkLst>
            <pc:docMk/>
            <pc:sldMk cId="3871796039" sldId="396"/>
            <ac:spMk id="6" creationId="{C8345581-2074-AF19-F245-CE15E2A1DD47}"/>
          </ac:spMkLst>
        </pc:spChg>
        <pc:spChg chg="add mod">
          <ac:chgData name="Tsemach Mizrachi" userId="85fcc19c-b38c-410f-93a9-519990a4c1f0" providerId="ADAL" clId="{DB6A5D41-9F77-4945-A664-8C83B6A8898B}" dt="2023-01-27T06:14:28.515" v="1783" actId="164"/>
          <ac:spMkLst>
            <pc:docMk/>
            <pc:sldMk cId="3871796039" sldId="396"/>
            <ac:spMk id="6" creationId="{D9850C7F-6AB1-5E29-3835-BAE9A86DB756}"/>
          </ac:spMkLst>
        </pc:spChg>
        <pc:spChg chg="mod">
          <ac:chgData name="Tsemach Mizrachi" userId="85fcc19c-b38c-410f-93a9-519990a4c1f0" providerId="ADAL" clId="{DB6A5D41-9F77-4945-A664-8C83B6A8898B}" dt="2023-01-27T06:09:38.153" v="1647"/>
          <ac:spMkLst>
            <pc:docMk/>
            <pc:sldMk cId="3871796039" sldId="396"/>
            <ac:spMk id="7" creationId="{5D6D7F3D-3FA1-4E90-B5F3-A1F1B5E37FB4}"/>
          </ac:spMkLst>
        </pc:spChg>
        <pc:spChg chg="add mod">
          <ac:chgData name="Tsemach Mizrachi" userId="85fcc19c-b38c-410f-93a9-519990a4c1f0" providerId="ADAL" clId="{DB6A5D41-9F77-4945-A664-8C83B6A8898B}" dt="2023-01-27T06:14:28.515" v="1783" actId="164"/>
          <ac:spMkLst>
            <pc:docMk/>
            <pc:sldMk cId="3871796039" sldId="396"/>
            <ac:spMk id="8" creationId="{8F845045-7155-1521-4B33-714D85B8E844}"/>
          </ac:spMkLst>
        </pc:spChg>
        <pc:spChg chg="del">
          <ac:chgData name="Tsemach Mizrachi" userId="85fcc19c-b38c-410f-93a9-519990a4c1f0" providerId="ADAL" clId="{DB6A5D41-9F77-4945-A664-8C83B6A8898B}" dt="2023-01-26T03:37:21.501" v="1624" actId="478"/>
          <ac:spMkLst>
            <pc:docMk/>
            <pc:sldMk cId="3871796039" sldId="396"/>
            <ac:spMk id="8" creationId="{D47B29FC-4D28-583E-A846-18A8B4004C97}"/>
          </ac:spMkLst>
        </pc:spChg>
        <pc:spChg chg="del mod">
          <ac:chgData name="Tsemach Mizrachi" userId="85fcc19c-b38c-410f-93a9-519990a4c1f0" providerId="ADAL" clId="{DB6A5D41-9F77-4945-A664-8C83B6A8898B}" dt="2023-01-26T03:26:18.011" v="1320" actId="478"/>
          <ac:spMkLst>
            <pc:docMk/>
            <pc:sldMk cId="3871796039" sldId="396"/>
            <ac:spMk id="9" creationId="{F73A7BD6-7C50-BB98-B90F-E176BF5F5B92}"/>
          </ac:spMkLst>
        </pc:spChg>
        <pc:spChg chg="mod">
          <ac:chgData name="Tsemach Mizrachi" userId="85fcc19c-b38c-410f-93a9-519990a4c1f0" providerId="ADAL" clId="{DB6A5D41-9F77-4945-A664-8C83B6A8898B}" dt="2023-01-27T11:55:57.254" v="4372" actId="1076"/>
          <ac:spMkLst>
            <pc:docMk/>
            <pc:sldMk cId="3871796039" sldId="396"/>
            <ac:spMk id="10" creationId="{7EBE6A3A-7F37-4EDD-CD17-7E9527A72D6E}"/>
          </ac:spMkLst>
        </pc:spChg>
        <pc:spChg chg="del">
          <ac:chgData name="Tsemach Mizrachi" userId="85fcc19c-b38c-410f-93a9-519990a4c1f0" providerId="ADAL" clId="{DB6A5D41-9F77-4945-A664-8C83B6A8898B}" dt="2023-01-26T03:26:07.394" v="1314" actId="478"/>
          <ac:spMkLst>
            <pc:docMk/>
            <pc:sldMk cId="3871796039" sldId="396"/>
            <ac:spMk id="13" creationId="{F97DFAB6-69EA-0BD7-E365-3BB0B4ABB6AC}"/>
          </ac:spMkLst>
        </pc:spChg>
        <pc:spChg chg="del">
          <ac:chgData name="Tsemach Mizrachi" userId="85fcc19c-b38c-410f-93a9-519990a4c1f0" providerId="ADAL" clId="{DB6A5D41-9F77-4945-A664-8C83B6A8898B}" dt="2023-01-26T03:26:14.312" v="1318" actId="478"/>
          <ac:spMkLst>
            <pc:docMk/>
            <pc:sldMk cId="3871796039" sldId="396"/>
            <ac:spMk id="16" creationId="{A3CD219B-3158-FC45-4509-02A8F3AF61A9}"/>
          </ac:spMkLst>
        </pc:spChg>
        <pc:spChg chg="del">
          <ac:chgData name="Tsemach Mizrachi" userId="85fcc19c-b38c-410f-93a9-519990a4c1f0" providerId="ADAL" clId="{DB6A5D41-9F77-4945-A664-8C83B6A8898B}" dt="2023-01-26T03:26:09.005" v="1315" actId="478"/>
          <ac:spMkLst>
            <pc:docMk/>
            <pc:sldMk cId="3871796039" sldId="396"/>
            <ac:spMk id="17" creationId="{2F9CA6E4-AAC4-7C1F-0507-4AD92C655172}"/>
          </ac:spMkLst>
        </pc:spChg>
        <pc:spChg chg="del">
          <ac:chgData name="Tsemach Mizrachi" userId="85fcc19c-b38c-410f-93a9-519990a4c1f0" providerId="ADAL" clId="{DB6A5D41-9F77-4945-A664-8C83B6A8898B}" dt="2023-01-26T03:26:19.632" v="1321" actId="478"/>
          <ac:spMkLst>
            <pc:docMk/>
            <pc:sldMk cId="3871796039" sldId="396"/>
            <ac:spMk id="18" creationId="{0F1E479F-C850-449B-5E0D-D4796CAC1DF8}"/>
          </ac:spMkLst>
        </pc:spChg>
        <pc:spChg chg="del">
          <ac:chgData name="Tsemach Mizrachi" userId="85fcc19c-b38c-410f-93a9-519990a4c1f0" providerId="ADAL" clId="{DB6A5D41-9F77-4945-A664-8C83B6A8898B}" dt="2023-01-26T03:26:10.473" v="1316" actId="478"/>
          <ac:spMkLst>
            <pc:docMk/>
            <pc:sldMk cId="3871796039" sldId="396"/>
            <ac:spMk id="19" creationId="{E511281C-7350-6B03-34CB-CD2E90CCF0C3}"/>
          </ac:spMkLst>
        </pc:spChg>
        <pc:spChg chg="mod">
          <ac:chgData name="Tsemach Mizrachi" userId="85fcc19c-b38c-410f-93a9-519990a4c1f0" providerId="ADAL" clId="{DB6A5D41-9F77-4945-A664-8C83B6A8898B}" dt="2023-01-27T07:44:27.570" v="2440" actId="207"/>
          <ac:spMkLst>
            <pc:docMk/>
            <pc:sldMk cId="3871796039" sldId="396"/>
            <ac:spMk id="20" creationId="{AD9C6F92-DE19-3BB6-40E3-A2490403FF55}"/>
          </ac:spMkLst>
        </pc:spChg>
        <pc:spChg chg="mod">
          <ac:chgData name="Tsemach Mizrachi" userId="85fcc19c-b38c-410f-93a9-519990a4c1f0" providerId="ADAL" clId="{DB6A5D41-9F77-4945-A664-8C83B6A8898B}" dt="2023-01-27T07:05:25.294" v="2420" actId="164"/>
          <ac:spMkLst>
            <pc:docMk/>
            <pc:sldMk cId="3871796039" sldId="396"/>
            <ac:spMk id="84" creationId="{6420571C-C5A4-4B27-921E-2385F7EDAD81}"/>
          </ac:spMkLst>
        </pc:spChg>
        <pc:spChg chg="add del">
          <ac:chgData name="Tsemach Mizrachi" userId="85fcc19c-b38c-410f-93a9-519990a4c1f0" providerId="ADAL" clId="{DB6A5D41-9F77-4945-A664-8C83B6A8898B}" dt="2023-01-26T03:37:16.385" v="1623" actId="478"/>
          <ac:spMkLst>
            <pc:docMk/>
            <pc:sldMk cId="3871796039" sldId="396"/>
            <ac:spMk id="89" creationId="{94088E8D-6156-496E-A0C0-E6FF2629243F}"/>
          </ac:spMkLst>
        </pc:spChg>
        <pc:spChg chg="del">
          <ac:chgData name="Tsemach Mizrachi" userId="85fcc19c-b38c-410f-93a9-519990a4c1f0" providerId="ADAL" clId="{DB6A5D41-9F77-4945-A664-8C83B6A8898B}" dt="2023-01-26T03:26:16.311" v="1319" actId="478"/>
          <ac:spMkLst>
            <pc:docMk/>
            <pc:sldMk cId="3871796039" sldId="396"/>
            <ac:spMk id="97" creationId="{73D85896-9878-4D30-B0E7-BA7CF5264188}"/>
          </ac:spMkLst>
        </pc:spChg>
        <pc:grpChg chg="add mod">
          <ac:chgData name="Tsemach Mizrachi" userId="85fcc19c-b38c-410f-93a9-519990a4c1f0" providerId="ADAL" clId="{DB6A5D41-9F77-4945-A664-8C83B6A8898B}" dt="2023-01-27T07:05:25.294" v="2420" actId="164"/>
          <ac:grpSpMkLst>
            <pc:docMk/>
            <pc:sldMk cId="3871796039" sldId="396"/>
            <ac:grpSpMk id="9" creationId="{327D705E-EE10-BFBE-3894-A27173FEFBFE}"/>
          </ac:grpSpMkLst>
        </pc:grpChg>
        <pc:grpChg chg="add mod">
          <ac:chgData name="Tsemach Mizrachi" userId="85fcc19c-b38c-410f-93a9-519990a4c1f0" providerId="ADAL" clId="{DB6A5D41-9F77-4945-A664-8C83B6A8898B}" dt="2023-01-27T07:06:12.884" v="2429" actId="1076"/>
          <ac:grpSpMkLst>
            <pc:docMk/>
            <pc:sldMk cId="3871796039" sldId="396"/>
            <ac:grpSpMk id="11" creationId="{4844148E-C161-1F84-BF25-9A79026EB2AA}"/>
          </ac:grpSpMkLst>
        </pc:grpChg>
        <pc:picChg chg="mod">
          <ac:chgData name="Tsemach Mizrachi" userId="85fcc19c-b38c-410f-93a9-519990a4c1f0" providerId="ADAL" clId="{DB6A5D41-9F77-4945-A664-8C83B6A8898B}" dt="2023-01-27T07:05:25.294" v="2420" actId="164"/>
          <ac:picMkLst>
            <pc:docMk/>
            <pc:sldMk cId="3871796039" sldId="396"/>
            <ac:picMk id="4" creationId="{7BB619D2-753B-9E90-6525-7BCB0322E785}"/>
          </ac:picMkLst>
        </pc:picChg>
        <pc:cxnChg chg="del">
          <ac:chgData name="Tsemach Mizrachi" userId="85fcc19c-b38c-410f-93a9-519990a4c1f0" providerId="ADAL" clId="{DB6A5D41-9F77-4945-A664-8C83B6A8898B}" dt="2023-01-26T03:26:12.092" v="1317" actId="478"/>
          <ac:cxnSpMkLst>
            <pc:docMk/>
            <pc:sldMk cId="3871796039" sldId="396"/>
            <ac:cxnSpMk id="95" creationId="{1459339A-7045-45D1-93FF-5325436DDCE4}"/>
          </ac:cxnSpMkLst>
        </pc:cxnChg>
      </pc:sldChg>
      <pc:sldChg chg="addSp delSp modSp add mod">
        <pc:chgData name="Tsemach Mizrachi" userId="85fcc19c-b38c-410f-93a9-519990a4c1f0" providerId="ADAL" clId="{DB6A5D41-9F77-4945-A664-8C83B6A8898B}" dt="2023-01-27T11:54:07.237" v="4347"/>
        <pc:sldMkLst>
          <pc:docMk/>
          <pc:sldMk cId="2721666870" sldId="397"/>
        </pc:sldMkLst>
        <pc:spChg chg="mod">
          <ac:chgData name="Tsemach Mizrachi" userId="85fcc19c-b38c-410f-93a9-519990a4c1f0" providerId="ADAL" clId="{DB6A5D41-9F77-4945-A664-8C83B6A8898B}" dt="2023-01-27T08:45:03.395" v="3836" actId="1076"/>
          <ac:spMkLst>
            <pc:docMk/>
            <pc:sldMk cId="2721666870" sldId="397"/>
            <ac:spMk id="2" creationId="{040AC9AD-40B0-4D8F-B7E3-CC69AD5DF57F}"/>
          </ac:spMkLst>
        </pc:spChg>
        <pc:spChg chg="add mod">
          <ac:chgData name="Tsemach Mizrachi" userId="85fcc19c-b38c-410f-93a9-519990a4c1f0" providerId="ADAL" clId="{DB6A5D41-9F77-4945-A664-8C83B6A8898B}" dt="2023-01-27T11:54:07.237" v="4347"/>
          <ac:spMkLst>
            <pc:docMk/>
            <pc:sldMk cId="2721666870" sldId="397"/>
            <ac:spMk id="5" creationId="{58FC74FF-AB91-B9F8-263D-C66B66D604D8}"/>
          </ac:spMkLst>
        </pc:spChg>
        <pc:spChg chg="del">
          <ac:chgData name="Tsemach Mizrachi" userId="85fcc19c-b38c-410f-93a9-519990a4c1f0" providerId="ADAL" clId="{DB6A5D41-9F77-4945-A664-8C83B6A8898B}" dt="2023-01-27T11:54:02.222" v="4345" actId="478"/>
          <ac:spMkLst>
            <pc:docMk/>
            <pc:sldMk cId="2721666870" sldId="397"/>
            <ac:spMk id="85" creationId="{04DCFF2F-1AD9-489B-8E39-3D1F8B5D7F26}"/>
          </ac:spMkLst>
        </pc:spChg>
        <pc:spChg chg="del">
          <ac:chgData name="Tsemach Mizrachi" userId="85fcc19c-b38c-410f-93a9-519990a4c1f0" providerId="ADAL" clId="{DB6A5D41-9F77-4945-A664-8C83B6A8898B}" dt="2023-01-27T11:54:04.502" v="4346" actId="478"/>
          <ac:spMkLst>
            <pc:docMk/>
            <pc:sldMk cId="2721666870" sldId="397"/>
            <ac:spMk id="89" creationId="{94088E8D-6156-496E-A0C0-E6FF2629243F}"/>
          </ac:spMkLst>
        </pc:spChg>
        <pc:spChg chg="del mod">
          <ac:chgData name="Tsemach Mizrachi" userId="85fcc19c-b38c-410f-93a9-519990a4c1f0" providerId="ADAL" clId="{DB6A5D41-9F77-4945-A664-8C83B6A8898B}" dt="2023-01-27T11:53:58.714" v="4343" actId="478"/>
          <ac:spMkLst>
            <pc:docMk/>
            <pc:sldMk cId="2721666870" sldId="397"/>
            <ac:spMk id="91" creationId="{F4A0ACC9-7807-4059-BA09-4C4DB6C499B4}"/>
          </ac:spMkLst>
        </pc:spChg>
        <pc:picChg chg="del">
          <ac:chgData name="Tsemach Mizrachi" userId="85fcc19c-b38c-410f-93a9-519990a4c1f0" providerId="ADAL" clId="{DB6A5D41-9F77-4945-A664-8C83B6A8898B}" dt="2023-01-27T08:45:05.503" v="3837" actId="478"/>
          <ac:picMkLst>
            <pc:docMk/>
            <pc:sldMk cId="2721666870" sldId="397"/>
            <ac:picMk id="3" creationId="{0BDCD4D9-9D4D-AD49-B4A0-F0886A52047E}"/>
          </ac:picMkLst>
        </pc:picChg>
        <pc:cxnChg chg="del">
          <ac:chgData name="Tsemach Mizrachi" userId="85fcc19c-b38c-410f-93a9-519990a4c1f0" providerId="ADAL" clId="{DB6A5D41-9F77-4945-A664-8C83B6A8898B}" dt="2023-01-27T11:54:00.639" v="4344" actId="478"/>
          <ac:cxnSpMkLst>
            <pc:docMk/>
            <pc:sldMk cId="2721666870" sldId="397"/>
            <ac:cxnSpMk id="96" creationId="{79EE7C69-5150-4AF4-BE20-F63590727970}"/>
          </ac:cxnSpMkLst>
        </pc:cxnChg>
      </pc:sldChg>
      <pc:sldChg chg="addSp delSp modSp add mod">
        <pc:chgData name="Tsemach Mizrachi" userId="85fcc19c-b38c-410f-93a9-519990a4c1f0" providerId="ADAL" clId="{DB6A5D41-9F77-4945-A664-8C83B6A8898B}" dt="2023-01-27T08:52:34.570" v="4024" actId="1076"/>
        <pc:sldMkLst>
          <pc:docMk/>
          <pc:sldMk cId="2601157655" sldId="398"/>
        </pc:sldMkLst>
        <pc:spChg chg="add del mod">
          <ac:chgData name="Tsemach Mizrachi" userId="85fcc19c-b38c-410f-93a9-519990a4c1f0" providerId="ADAL" clId="{DB6A5D41-9F77-4945-A664-8C83B6A8898B}" dt="2023-01-27T08:46:45.519" v="3845"/>
          <ac:spMkLst>
            <pc:docMk/>
            <pc:sldMk cId="2601157655" sldId="398"/>
            <ac:spMk id="2" creationId="{040AC9AD-40B0-4D8F-B7E3-CC69AD5DF57F}"/>
          </ac:spMkLst>
        </pc:spChg>
        <pc:spChg chg="add del mod">
          <ac:chgData name="Tsemach Mizrachi" userId="85fcc19c-b38c-410f-93a9-519990a4c1f0" providerId="ADAL" clId="{DB6A5D41-9F77-4945-A664-8C83B6A8898B}" dt="2023-01-27T08:46:34.679" v="3844" actId="478"/>
          <ac:spMkLst>
            <pc:docMk/>
            <pc:sldMk cId="2601157655" sldId="398"/>
            <ac:spMk id="5" creationId="{0DA635D7-6E72-EE0D-7F09-A40B428B6EB1}"/>
          </ac:spMkLst>
        </pc:spChg>
        <pc:spChg chg="add del mod">
          <ac:chgData name="Tsemach Mizrachi" userId="85fcc19c-b38c-410f-93a9-519990a4c1f0" providerId="ADAL" clId="{DB6A5D41-9F77-4945-A664-8C83B6A8898B}" dt="2023-01-27T08:46:34.255" v="3843"/>
          <ac:spMkLst>
            <pc:docMk/>
            <pc:sldMk cId="2601157655" sldId="398"/>
            <ac:spMk id="6" creationId="{05AC90BD-8A19-48A9-70A6-94F1E1AB5024}"/>
          </ac:spMkLst>
        </pc:spChg>
        <pc:spChg chg="add del mod">
          <ac:chgData name="Tsemach Mizrachi" userId="85fcc19c-b38c-410f-93a9-519990a4c1f0" providerId="ADAL" clId="{DB6A5D41-9F77-4945-A664-8C83B6A8898B}" dt="2023-01-27T08:48:44.908" v="3881" actId="478"/>
          <ac:spMkLst>
            <pc:docMk/>
            <pc:sldMk cId="2601157655" sldId="398"/>
            <ac:spMk id="7" creationId="{B452FADC-0795-69F7-072B-90E48F63D15D}"/>
          </ac:spMkLst>
        </pc:spChg>
        <pc:spChg chg="add mod">
          <ac:chgData name="Tsemach Mizrachi" userId="85fcc19c-b38c-410f-93a9-519990a4c1f0" providerId="ADAL" clId="{DB6A5D41-9F77-4945-A664-8C83B6A8898B}" dt="2023-01-27T08:52:34.570" v="4024" actId="1076"/>
          <ac:spMkLst>
            <pc:docMk/>
            <pc:sldMk cId="2601157655" sldId="398"/>
            <ac:spMk id="8" creationId="{00B5B4C7-FB55-D129-49D4-A0A5E0DE1B66}"/>
          </ac:spMkLst>
        </pc:spChg>
        <pc:spChg chg="mod">
          <ac:chgData name="Tsemach Mizrachi" userId="85fcc19c-b38c-410f-93a9-519990a4c1f0" providerId="ADAL" clId="{DB6A5D41-9F77-4945-A664-8C83B6A8898B}" dt="2023-01-27T08:51:07.003" v="3951" actId="1076"/>
          <ac:spMkLst>
            <pc:docMk/>
            <pc:sldMk cId="2601157655" sldId="398"/>
            <ac:spMk id="27" creationId="{7E7A778B-BEDF-4BDD-A85B-01535FA20FC5}"/>
          </ac:spMkLst>
        </pc:spChg>
        <pc:spChg chg="del mod">
          <ac:chgData name="Tsemach Mizrachi" userId="85fcc19c-b38c-410f-93a9-519990a4c1f0" providerId="ADAL" clId="{DB6A5D41-9F77-4945-A664-8C83B6A8898B}" dt="2023-01-27T08:48:12.555" v="3868" actId="478"/>
          <ac:spMkLst>
            <pc:docMk/>
            <pc:sldMk cId="2601157655" sldId="398"/>
            <ac:spMk id="30" creationId="{4F9DC5E2-0EC2-4411-9AF4-02B9A0591D81}"/>
          </ac:spMkLst>
        </pc:spChg>
        <pc:spChg chg="mod">
          <ac:chgData name="Tsemach Mizrachi" userId="85fcc19c-b38c-410f-93a9-519990a4c1f0" providerId="ADAL" clId="{DB6A5D41-9F77-4945-A664-8C83B6A8898B}" dt="2023-01-27T08:51:20.135" v="3955" actId="20577"/>
          <ac:spMkLst>
            <pc:docMk/>
            <pc:sldMk cId="2601157655" sldId="398"/>
            <ac:spMk id="31" creationId="{7B298F4C-BA6A-453C-9A6F-071DE3329AE6}"/>
          </ac:spMkLst>
        </pc:spChg>
        <pc:spChg chg="mod">
          <ac:chgData name="Tsemach Mizrachi" userId="85fcc19c-b38c-410f-93a9-519990a4c1f0" providerId="ADAL" clId="{DB6A5D41-9F77-4945-A664-8C83B6A8898B}" dt="2023-01-27T08:51:46.835" v="3958" actId="14100"/>
          <ac:spMkLst>
            <pc:docMk/>
            <pc:sldMk cId="2601157655" sldId="398"/>
            <ac:spMk id="32" creationId="{2C66D70D-1D39-49D2-9CC4-2C5EF5A58F9E}"/>
          </ac:spMkLst>
        </pc:spChg>
      </pc:sldChg>
      <pc:sldChg chg="addSp delSp modSp add mod ord modAnim">
        <pc:chgData name="Tsemach Mizrachi" userId="85fcc19c-b38c-410f-93a9-519990a4c1f0" providerId="ADAL" clId="{DB6A5D41-9F77-4945-A664-8C83B6A8898B}" dt="2023-01-29T05:52:15.213" v="5422" actId="1076"/>
        <pc:sldMkLst>
          <pc:docMk/>
          <pc:sldMk cId="1533916171" sldId="399"/>
        </pc:sldMkLst>
        <pc:spChg chg="mod">
          <ac:chgData name="Tsemach Mizrachi" userId="85fcc19c-b38c-410f-93a9-519990a4c1f0" providerId="ADAL" clId="{DB6A5D41-9F77-4945-A664-8C83B6A8898B}" dt="2023-01-29T05:43:03.455" v="4916" actId="20577"/>
          <ac:spMkLst>
            <pc:docMk/>
            <pc:sldMk cId="1533916171" sldId="399"/>
            <ac:spMk id="2" creationId="{040AC9AD-40B0-4D8F-B7E3-CC69AD5DF57F}"/>
          </ac:spMkLst>
        </pc:spChg>
        <pc:spChg chg="mod">
          <ac:chgData name="Tsemach Mizrachi" userId="85fcc19c-b38c-410f-93a9-519990a4c1f0" providerId="ADAL" clId="{DB6A5D41-9F77-4945-A664-8C83B6A8898B}" dt="2023-01-29T05:45:00.744" v="5006" actId="14100"/>
          <ac:spMkLst>
            <pc:docMk/>
            <pc:sldMk cId="1533916171" sldId="399"/>
            <ac:spMk id="7" creationId="{5D6D7F3D-3FA1-4E90-B5F3-A1F1B5E37FB4}"/>
          </ac:spMkLst>
        </pc:spChg>
        <pc:spChg chg="del">
          <ac:chgData name="Tsemach Mizrachi" userId="85fcc19c-b38c-410f-93a9-519990a4c1f0" providerId="ADAL" clId="{DB6A5D41-9F77-4945-A664-8C83B6A8898B}" dt="2023-01-27T09:19:41.002" v="4126" actId="478"/>
          <ac:spMkLst>
            <pc:docMk/>
            <pc:sldMk cId="1533916171" sldId="399"/>
            <ac:spMk id="10" creationId="{7EBE6A3A-7F37-4EDD-CD17-7E9527A72D6E}"/>
          </ac:spMkLst>
        </pc:spChg>
        <pc:spChg chg="add del mod">
          <ac:chgData name="Tsemach Mizrachi" userId="85fcc19c-b38c-410f-93a9-519990a4c1f0" providerId="ADAL" clId="{DB6A5D41-9F77-4945-A664-8C83B6A8898B}" dt="2023-01-29T05:50:45.107" v="5329" actId="478"/>
          <ac:spMkLst>
            <pc:docMk/>
            <pc:sldMk cId="1533916171" sldId="399"/>
            <ac:spMk id="10" creationId="{F0596D75-D645-8323-C446-D82142A688A9}"/>
          </ac:spMkLst>
        </pc:spChg>
        <pc:spChg chg="add mod">
          <ac:chgData name="Tsemach Mizrachi" userId="85fcc19c-b38c-410f-93a9-519990a4c1f0" providerId="ADAL" clId="{DB6A5D41-9F77-4945-A664-8C83B6A8898B}" dt="2023-01-29T05:44:52.591" v="5004" actId="20577"/>
          <ac:spMkLst>
            <pc:docMk/>
            <pc:sldMk cId="1533916171" sldId="399"/>
            <ac:spMk id="12" creationId="{6AF99C99-0BD3-5888-44F7-192790ABBE01}"/>
          </ac:spMkLst>
        </pc:spChg>
        <pc:spChg chg="add mod">
          <ac:chgData name="Tsemach Mizrachi" userId="85fcc19c-b38c-410f-93a9-519990a4c1f0" providerId="ADAL" clId="{DB6A5D41-9F77-4945-A664-8C83B6A8898B}" dt="2023-01-29T05:45:24.324" v="5038" actId="20577"/>
          <ac:spMkLst>
            <pc:docMk/>
            <pc:sldMk cId="1533916171" sldId="399"/>
            <ac:spMk id="13" creationId="{B5DA2F5D-5ADA-2E53-60E2-C2D30930ABC4}"/>
          </ac:spMkLst>
        </pc:spChg>
        <pc:spChg chg="add del mod">
          <ac:chgData name="Tsemach Mizrachi" userId="85fcc19c-b38c-410f-93a9-519990a4c1f0" providerId="ADAL" clId="{DB6A5D41-9F77-4945-A664-8C83B6A8898B}" dt="2023-01-29T05:49:59.276" v="5280"/>
          <ac:spMkLst>
            <pc:docMk/>
            <pc:sldMk cId="1533916171" sldId="399"/>
            <ac:spMk id="14" creationId="{636010E2-5844-D0B8-FB2F-44AC9E2DD01C}"/>
          </ac:spMkLst>
        </pc:spChg>
        <pc:spChg chg="add mod">
          <ac:chgData name="Tsemach Mizrachi" userId="85fcc19c-b38c-410f-93a9-519990a4c1f0" providerId="ADAL" clId="{DB6A5D41-9F77-4945-A664-8C83B6A8898B}" dt="2023-01-29T05:52:15.213" v="5422" actId="1076"/>
          <ac:spMkLst>
            <pc:docMk/>
            <pc:sldMk cId="1533916171" sldId="399"/>
            <ac:spMk id="15" creationId="{10C7DD00-20C1-F9FB-8384-2D963293089D}"/>
          </ac:spMkLst>
        </pc:spChg>
        <pc:spChg chg="mod">
          <ac:chgData name="Tsemach Mizrachi" userId="85fcc19c-b38c-410f-93a9-519990a4c1f0" providerId="ADAL" clId="{DB6A5D41-9F77-4945-A664-8C83B6A8898B}" dt="2023-01-29T05:49:35.947" v="5268" actId="14100"/>
          <ac:spMkLst>
            <pc:docMk/>
            <pc:sldMk cId="1533916171" sldId="399"/>
            <ac:spMk id="20" creationId="{AD9C6F92-DE19-3BB6-40E3-A2490403FF55}"/>
          </ac:spMkLst>
        </pc:spChg>
        <pc:spChg chg="del">
          <ac:chgData name="Tsemach Mizrachi" userId="85fcc19c-b38c-410f-93a9-519990a4c1f0" providerId="ADAL" clId="{DB6A5D41-9F77-4945-A664-8C83B6A8898B}" dt="2023-01-29T05:43:23.635" v="4917" actId="478"/>
          <ac:spMkLst>
            <pc:docMk/>
            <pc:sldMk cId="1533916171" sldId="399"/>
            <ac:spMk id="84" creationId="{6420571C-C5A4-4B27-921E-2385F7EDAD81}"/>
          </ac:spMkLst>
        </pc:spChg>
        <pc:grpChg chg="del mod">
          <ac:chgData name="Tsemach Mizrachi" userId="85fcc19c-b38c-410f-93a9-519990a4c1f0" providerId="ADAL" clId="{DB6A5D41-9F77-4945-A664-8C83B6A8898B}" dt="2023-01-29T05:43:25.922" v="4918" actId="478"/>
          <ac:grpSpMkLst>
            <pc:docMk/>
            <pc:sldMk cId="1533916171" sldId="399"/>
            <ac:grpSpMk id="11" creationId="{4844148E-C161-1F84-BF25-9A79026EB2AA}"/>
          </ac:grpSpMkLst>
        </pc:grpChg>
      </pc:sldChg>
      <pc:sldChg chg="addSp delSp modSp add mod ord modAnim">
        <pc:chgData name="Tsemach Mizrachi" userId="85fcc19c-b38c-410f-93a9-519990a4c1f0" providerId="ADAL" clId="{DB6A5D41-9F77-4945-A664-8C83B6A8898B}" dt="2023-01-27T17:09:56.339" v="4886" actId="20578"/>
        <pc:sldMkLst>
          <pc:docMk/>
          <pc:sldMk cId="1063277532" sldId="400"/>
        </pc:sldMkLst>
        <pc:spChg chg="mod">
          <ac:chgData name="Tsemach Mizrachi" userId="85fcc19c-b38c-410f-93a9-519990a4c1f0" providerId="ADAL" clId="{DB6A5D41-9F77-4945-A664-8C83B6A8898B}" dt="2023-01-27T11:54:49.962" v="4354" actId="164"/>
          <ac:spMkLst>
            <pc:docMk/>
            <pc:sldMk cId="1063277532" sldId="400"/>
            <ac:spMk id="4" creationId="{4E6BAC18-0FDB-AC48-7414-47A880E18839}"/>
          </ac:spMkLst>
        </pc:spChg>
        <pc:spChg chg="del">
          <ac:chgData name="Tsemach Mizrachi" userId="85fcc19c-b38c-410f-93a9-519990a4c1f0" providerId="ADAL" clId="{DB6A5D41-9F77-4945-A664-8C83B6A8898B}" dt="2023-01-27T11:54:31.664" v="4353" actId="478"/>
          <ac:spMkLst>
            <pc:docMk/>
            <pc:sldMk cId="1063277532" sldId="400"/>
            <ac:spMk id="5" creationId="{58FC74FF-AB91-B9F8-263D-C66B66D604D8}"/>
          </ac:spMkLst>
        </pc:spChg>
        <pc:spChg chg="mod">
          <ac:chgData name="Tsemach Mizrachi" userId="85fcc19c-b38c-410f-93a9-519990a4c1f0" providerId="ADAL" clId="{DB6A5D41-9F77-4945-A664-8C83B6A8898B}" dt="2023-01-27T11:54:26.340" v="4351"/>
          <ac:spMkLst>
            <pc:docMk/>
            <pc:sldMk cId="1063277532" sldId="400"/>
            <ac:spMk id="6" creationId="{0D376F30-DFE9-0D69-0E2E-93CCBC800CE7}"/>
          </ac:spMkLst>
        </pc:spChg>
        <pc:spChg chg="mod">
          <ac:chgData name="Tsemach Mizrachi" userId="85fcc19c-b38c-410f-93a9-519990a4c1f0" providerId="ADAL" clId="{DB6A5D41-9F77-4945-A664-8C83B6A8898B}" dt="2023-01-27T12:14:55.309" v="4837" actId="14100"/>
          <ac:spMkLst>
            <pc:docMk/>
            <pc:sldMk cId="1063277532" sldId="400"/>
            <ac:spMk id="7" creationId="{5D6D7F3D-3FA1-4E90-B5F3-A1F1B5E37FB4}"/>
          </ac:spMkLst>
        </pc:spChg>
        <pc:spChg chg="mod">
          <ac:chgData name="Tsemach Mizrachi" userId="85fcc19c-b38c-410f-93a9-519990a4c1f0" providerId="ADAL" clId="{DB6A5D41-9F77-4945-A664-8C83B6A8898B}" dt="2023-01-27T11:54:26.340" v="4351"/>
          <ac:spMkLst>
            <pc:docMk/>
            <pc:sldMk cId="1063277532" sldId="400"/>
            <ac:spMk id="10" creationId="{530B2E47-199F-F209-DF8E-33280223E38A}"/>
          </ac:spMkLst>
        </pc:spChg>
        <pc:spChg chg="mod">
          <ac:chgData name="Tsemach Mizrachi" userId="85fcc19c-b38c-410f-93a9-519990a4c1f0" providerId="ADAL" clId="{DB6A5D41-9F77-4945-A664-8C83B6A8898B}" dt="2023-01-27T11:54:26.340" v="4351"/>
          <ac:spMkLst>
            <pc:docMk/>
            <pc:sldMk cId="1063277532" sldId="400"/>
            <ac:spMk id="12" creationId="{CB813BA2-37F8-E0A2-9D9D-EEF41389DAA5}"/>
          </ac:spMkLst>
        </pc:spChg>
        <pc:spChg chg="mod">
          <ac:chgData name="Tsemach Mizrachi" userId="85fcc19c-b38c-410f-93a9-519990a4c1f0" providerId="ADAL" clId="{DB6A5D41-9F77-4945-A664-8C83B6A8898B}" dt="2023-01-27T11:54:26.340" v="4351"/>
          <ac:spMkLst>
            <pc:docMk/>
            <pc:sldMk cId="1063277532" sldId="400"/>
            <ac:spMk id="13" creationId="{CE3CD344-E1BE-F555-D54A-B78E7C254500}"/>
          </ac:spMkLst>
        </pc:spChg>
        <pc:spChg chg="mod">
          <ac:chgData name="Tsemach Mizrachi" userId="85fcc19c-b38c-410f-93a9-519990a4c1f0" providerId="ADAL" clId="{DB6A5D41-9F77-4945-A664-8C83B6A8898B}" dt="2023-01-27T11:54:26.340" v="4351"/>
          <ac:spMkLst>
            <pc:docMk/>
            <pc:sldMk cId="1063277532" sldId="400"/>
            <ac:spMk id="14" creationId="{C971E3ED-1C35-E845-431C-168DBF9273C4}"/>
          </ac:spMkLst>
        </pc:spChg>
        <pc:spChg chg="add mod">
          <ac:chgData name="Tsemach Mizrachi" userId="85fcc19c-b38c-410f-93a9-519990a4c1f0" providerId="ADAL" clId="{DB6A5D41-9F77-4945-A664-8C83B6A8898B}" dt="2023-01-27T17:09:56.339" v="4886" actId="20578"/>
          <ac:spMkLst>
            <pc:docMk/>
            <pc:sldMk cId="1063277532" sldId="400"/>
            <ac:spMk id="16" creationId="{3DB44B99-86F9-43CE-A9BD-CB834AB08E40}"/>
          </ac:spMkLst>
        </pc:spChg>
        <pc:spChg chg="add mod">
          <ac:chgData name="Tsemach Mizrachi" userId="85fcc19c-b38c-410f-93a9-519990a4c1f0" providerId="ADAL" clId="{DB6A5D41-9F77-4945-A664-8C83B6A8898B}" dt="2023-01-27T11:59:12.480" v="4471" actId="692"/>
          <ac:spMkLst>
            <pc:docMk/>
            <pc:sldMk cId="1063277532" sldId="400"/>
            <ac:spMk id="17" creationId="{9487A964-0E7D-EA8F-F4A0-62656495B524}"/>
          </ac:spMkLst>
        </pc:spChg>
        <pc:spChg chg="mod">
          <ac:chgData name="Tsemach Mizrachi" userId="85fcc19c-b38c-410f-93a9-519990a4c1f0" providerId="ADAL" clId="{DB6A5D41-9F77-4945-A664-8C83B6A8898B}" dt="2023-01-27T12:15:27.120" v="4847" actId="1035"/>
          <ac:spMkLst>
            <pc:docMk/>
            <pc:sldMk cId="1063277532" sldId="400"/>
            <ac:spMk id="18" creationId="{DDE50B36-6FC2-EC50-4923-25922C006DB3}"/>
          </ac:spMkLst>
        </pc:spChg>
        <pc:spChg chg="mod">
          <ac:chgData name="Tsemach Mizrachi" userId="85fcc19c-b38c-410f-93a9-519990a4c1f0" providerId="ADAL" clId="{DB6A5D41-9F77-4945-A664-8C83B6A8898B}" dt="2023-01-27T11:54:49.962" v="4354" actId="164"/>
          <ac:spMkLst>
            <pc:docMk/>
            <pc:sldMk cId="1063277532" sldId="400"/>
            <ac:spMk id="19" creationId="{300C17BA-7466-3C67-7D8D-DA947C8FF3C1}"/>
          </ac:spMkLst>
        </pc:spChg>
        <pc:spChg chg="mod">
          <ac:chgData name="Tsemach Mizrachi" userId="85fcc19c-b38c-410f-93a9-519990a4c1f0" providerId="ADAL" clId="{DB6A5D41-9F77-4945-A664-8C83B6A8898B}" dt="2023-01-27T12:15:32.751" v="4852" actId="1035"/>
          <ac:spMkLst>
            <pc:docMk/>
            <pc:sldMk cId="1063277532" sldId="400"/>
            <ac:spMk id="20" creationId="{A4F4EEC4-8E31-B596-F55D-5227A283C8A8}"/>
          </ac:spMkLst>
        </pc:spChg>
        <pc:spChg chg="add mod">
          <ac:chgData name="Tsemach Mizrachi" userId="85fcc19c-b38c-410f-93a9-519990a4c1f0" providerId="ADAL" clId="{DB6A5D41-9F77-4945-A664-8C83B6A8898B}" dt="2023-01-27T12:15:51.342" v="4867" actId="1076"/>
          <ac:spMkLst>
            <pc:docMk/>
            <pc:sldMk cId="1063277532" sldId="400"/>
            <ac:spMk id="28" creationId="{E954A6F2-A26C-CBC0-0E64-1AD07AD6CD62}"/>
          </ac:spMkLst>
        </pc:spChg>
        <pc:spChg chg="add del mod">
          <ac:chgData name="Tsemach Mizrachi" userId="85fcc19c-b38c-410f-93a9-519990a4c1f0" providerId="ADAL" clId="{DB6A5D41-9F77-4945-A664-8C83B6A8898B}" dt="2023-01-27T12:03:43.600" v="4587" actId="478"/>
          <ac:spMkLst>
            <pc:docMk/>
            <pc:sldMk cId="1063277532" sldId="400"/>
            <ac:spMk id="29" creationId="{501813F7-8668-123B-AF81-494C7970A42C}"/>
          </ac:spMkLst>
        </pc:spChg>
        <pc:spChg chg="add mod">
          <ac:chgData name="Tsemach Mizrachi" userId="85fcc19c-b38c-410f-93a9-519990a4c1f0" providerId="ADAL" clId="{DB6A5D41-9F77-4945-A664-8C83B6A8898B}" dt="2023-01-27T12:14:43.474" v="4834" actId="1038"/>
          <ac:spMkLst>
            <pc:docMk/>
            <pc:sldMk cId="1063277532" sldId="400"/>
            <ac:spMk id="30" creationId="{47F6F1EB-B054-BD0D-EFBD-DCADAEA2E6BC}"/>
          </ac:spMkLst>
        </pc:spChg>
        <pc:spChg chg="add mod">
          <ac:chgData name="Tsemach Mizrachi" userId="85fcc19c-b38c-410f-93a9-519990a4c1f0" providerId="ADAL" clId="{DB6A5D41-9F77-4945-A664-8C83B6A8898B}" dt="2023-01-27T12:14:28.749" v="4826" actId="1076"/>
          <ac:spMkLst>
            <pc:docMk/>
            <pc:sldMk cId="1063277532" sldId="400"/>
            <ac:spMk id="31" creationId="{1A2EEAF8-3D56-DFBF-3F97-BB6584B63E4D}"/>
          </ac:spMkLst>
        </pc:spChg>
        <pc:spChg chg="mod">
          <ac:chgData name="Tsemach Mizrachi" userId="85fcc19c-b38c-410f-93a9-519990a4c1f0" providerId="ADAL" clId="{DB6A5D41-9F77-4945-A664-8C83B6A8898B}" dt="2023-01-27T11:55:12.953" v="4366" actId="1076"/>
          <ac:spMkLst>
            <pc:docMk/>
            <pc:sldMk cId="1063277532" sldId="400"/>
            <ac:spMk id="84" creationId="{6420571C-C5A4-4B27-921E-2385F7EDAD81}"/>
          </ac:spMkLst>
        </pc:spChg>
        <pc:spChg chg="mod">
          <ac:chgData name="Tsemach Mizrachi" userId="85fcc19c-b38c-410f-93a9-519990a4c1f0" providerId="ADAL" clId="{DB6A5D41-9F77-4945-A664-8C83B6A8898B}" dt="2023-01-27T12:13:52.274" v="4753" actId="1035"/>
          <ac:spMkLst>
            <pc:docMk/>
            <pc:sldMk cId="1063277532" sldId="400"/>
            <ac:spMk id="88" creationId="{26EE9F54-1ED0-4ECB-8016-BF5D3E2B245C}"/>
          </ac:spMkLst>
        </pc:spChg>
        <pc:grpChg chg="add mod">
          <ac:chgData name="Tsemach Mizrachi" userId="85fcc19c-b38c-410f-93a9-519990a4c1f0" providerId="ADAL" clId="{DB6A5D41-9F77-4945-A664-8C83B6A8898B}" dt="2023-01-27T11:55:37.287" v="4369" actId="1076"/>
          <ac:grpSpMkLst>
            <pc:docMk/>
            <pc:sldMk cId="1063277532" sldId="400"/>
            <ac:grpSpMk id="3" creationId="{54F413ED-D5CE-120A-6428-0FA8B42FC2BA}"/>
          </ac:grpSpMkLst>
        </pc:grpChg>
        <pc:grpChg chg="mod">
          <ac:chgData name="Tsemach Mizrachi" userId="85fcc19c-b38c-410f-93a9-519990a4c1f0" providerId="ADAL" clId="{DB6A5D41-9F77-4945-A664-8C83B6A8898B}" dt="2023-01-27T11:54:26.340" v="4351"/>
          <ac:grpSpMkLst>
            <pc:docMk/>
            <pc:sldMk cId="1063277532" sldId="400"/>
            <ac:grpSpMk id="9" creationId="{0B73ACEA-FA02-26D6-6123-DE5C5A7C1E16}"/>
          </ac:grpSpMkLst>
        </pc:grpChg>
        <pc:grpChg chg="add mod">
          <ac:chgData name="Tsemach Mizrachi" userId="85fcc19c-b38c-410f-93a9-519990a4c1f0" providerId="ADAL" clId="{DB6A5D41-9F77-4945-A664-8C83B6A8898B}" dt="2023-01-27T12:14:04.223" v="4800" actId="1035"/>
          <ac:grpSpMkLst>
            <pc:docMk/>
            <pc:sldMk cId="1063277532" sldId="400"/>
            <ac:grpSpMk id="15" creationId="{1ED6ECC7-7296-AD10-1A68-CC7553740B81}"/>
          </ac:grpSpMkLst>
        </pc:grpChg>
        <pc:grpChg chg="add mod">
          <ac:chgData name="Tsemach Mizrachi" userId="85fcc19c-b38c-410f-93a9-519990a4c1f0" providerId="ADAL" clId="{DB6A5D41-9F77-4945-A664-8C83B6A8898B}" dt="2023-01-27T12:15:54.165" v="4868" actId="1076"/>
          <ac:grpSpMkLst>
            <pc:docMk/>
            <pc:sldMk cId="1063277532" sldId="400"/>
            <ac:grpSpMk id="25" creationId="{2368069F-7E52-3D34-2A60-3FE387EFBF81}"/>
          </ac:grpSpMkLst>
        </pc:grpChg>
        <pc:picChg chg="mod">
          <ac:chgData name="Tsemach Mizrachi" userId="85fcc19c-b38c-410f-93a9-519990a4c1f0" providerId="ADAL" clId="{DB6A5D41-9F77-4945-A664-8C83B6A8898B}" dt="2023-01-27T11:54:26.340" v="4351"/>
          <ac:picMkLst>
            <pc:docMk/>
            <pc:sldMk cId="1063277532" sldId="400"/>
            <ac:picMk id="8" creationId="{9663AF57-849B-0DC1-C496-BA3B9C252466}"/>
          </ac:picMkLst>
        </pc:picChg>
        <pc:cxnChg chg="mod">
          <ac:chgData name="Tsemach Mizrachi" userId="85fcc19c-b38c-410f-93a9-519990a4c1f0" providerId="ADAL" clId="{DB6A5D41-9F77-4945-A664-8C83B6A8898B}" dt="2023-01-27T11:54:49.962" v="4354" actId="164"/>
          <ac:cxnSpMkLst>
            <pc:docMk/>
            <pc:sldMk cId="1063277532" sldId="400"/>
            <ac:cxnSpMk id="11" creationId="{AC547573-1416-13F6-CE3D-3C6BD6A2E2A5}"/>
          </ac:cxnSpMkLst>
        </pc:cxnChg>
        <pc:cxnChg chg="mod">
          <ac:chgData name="Tsemach Mizrachi" userId="85fcc19c-b38c-410f-93a9-519990a4c1f0" providerId="ADAL" clId="{DB6A5D41-9F77-4945-A664-8C83B6A8898B}" dt="2023-01-27T12:15:32.751" v="4852" actId="1035"/>
          <ac:cxnSpMkLst>
            <pc:docMk/>
            <pc:sldMk cId="1063277532" sldId="400"/>
            <ac:cxnSpMk id="21" creationId="{C49B1ADC-0601-0B54-EFF5-54555EFE6A30}"/>
          </ac:cxnSpMkLst>
        </pc:cxnChg>
        <pc:cxnChg chg="mod">
          <ac:chgData name="Tsemach Mizrachi" userId="85fcc19c-b38c-410f-93a9-519990a4c1f0" providerId="ADAL" clId="{DB6A5D41-9F77-4945-A664-8C83B6A8898B}" dt="2023-01-27T12:15:32.751" v="4852" actId="1035"/>
          <ac:cxnSpMkLst>
            <pc:docMk/>
            <pc:sldMk cId="1063277532" sldId="400"/>
            <ac:cxnSpMk id="23" creationId="{C6B22139-C6FC-CE21-0047-4B88807B7FFB}"/>
          </ac:cxnSpMkLst>
        </pc:cxnChg>
        <pc:cxnChg chg="add mod">
          <ac:chgData name="Tsemach Mizrachi" userId="85fcc19c-b38c-410f-93a9-519990a4c1f0" providerId="ADAL" clId="{DB6A5D41-9F77-4945-A664-8C83B6A8898B}" dt="2023-01-27T11:59:05.672" v="4470" actId="14100"/>
          <ac:cxnSpMkLst>
            <pc:docMk/>
            <pc:sldMk cId="1063277532" sldId="400"/>
            <ac:cxnSpMk id="24" creationId="{3919936E-E3B7-E361-1473-767D9094EA36}"/>
          </ac:cxnSpMkLst>
        </pc:cxnChg>
      </pc:sldChg>
      <pc:sldChg chg="add">
        <pc:chgData name="Tsemach Mizrachi" userId="85fcc19c-b38c-410f-93a9-519990a4c1f0" providerId="ADAL" clId="{DB6A5D41-9F77-4945-A664-8C83B6A8898B}" dt="2023-01-27T17:10:24.962" v="4887"/>
        <pc:sldMkLst>
          <pc:docMk/>
          <pc:sldMk cId="2762553472" sldId="401"/>
        </pc:sldMkLst>
      </pc:sldChg>
      <pc:sldChg chg="addSp delSp modSp add mod modAnim">
        <pc:chgData name="Tsemach Mizrachi" userId="85fcc19c-b38c-410f-93a9-519990a4c1f0" providerId="ADAL" clId="{DB6A5D41-9F77-4945-A664-8C83B6A8898B}" dt="2023-01-29T06:08:03.234" v="5892"/>
        <pc:sldMkLst>
          <pc:docMk/>
          <pc:sldMk cId="2703840674" sldId="402"/>
        </pc:sldMkLst>
        <pc:spChg chg="mod">
          <ac:chgData name="Tsemach Mizrachi" userId="85fcc19c-b38c-410f-93a9-519990a4c1f0" providerId="ADAL" clId="{DB6A5D41-9F77-4945-A664-8C83B6A8898B}" dt="2023-01-29T05:52:59.525" v="5450" actId="20577"/>
          <ac:spMkLst>
            <pc:docMk/>
            <pc:sldMk cId="2703840674" sldId="402"/>
            <ac:spMk id="2" creationId="{040AC9AD-40B0-4D8F-B7E3-CC69AD5DF57F}"/>
          </ac:spMkLst>
        </pc:spChg>
        <pc:spChg chg="add mod">
          <ac:chgData name="Tsemach Mizrachi" userId="85fcc19c-b38c-410f-93a9-519990a4c1f0" providerId="ADAL" clId="{DB6A5D41-9F77-4945-A664-8C83B6A8898B}" dt="2023-01-29T06:07:20.619" v="5854" actId="1076"/>
          <ac:spMkLst>
            <pc:docMk/>
            <pc:sldMk cId="2703840674" sldId="402"/>
            <ac:spMk id="10" creationId="{79E6FE88-E931-87C8-FC6C-0FE8B89081ED}"/>
          </ac:spMkLst>
        </pc:spChg>
        <pc:spChg chg="mod">
          <ac:chgData name="Tsemach Mizrachi" userId="85fcc19c-b38c-410f-93a9-519990a4c1f0" providerId="ADAL" clId="{DB6A5D41-9F77-4945-A664-8C83B6A8898B}" dt="2023-01-29T05:53:45.764" v="5487" actId="207"/>
          <ac:spMkLst>
            <pc:docMk/>
            <pc:sldMk cId="2703840674" sldId="402"/>
            <ac:spMk id="12" creationId="{6AF99C99-0BD3-5888-44F7-192790ABBE01}"/>
          </ac:spMkLst>
        </pc:spChg>
        <pc:spChg chg="del">
          <ac:chgData name="Tsemach Mizrachi" userId="85fcc19c-b38c-410f-93a9-519990a4c1f0" providerId="ADAL" clId="{DB6A5D41-9F77-4945-A664-8C83B6A8898B}" dt="2023-01-29T05:53:53.923" v="5488" actId="478"/>
          <ac:spMkLst>
            <pc:docMk/>
            <pc:sldMk cId="2703840674" sldId="402"/>
            <ac:spMk id="13" creationId="{B5DA2F5D-5ADA-2E53-60E2-C2D30930ABC4}"/>
          </ac:spMkLst>
        </pc:spChg>
        <pc:spChg chg="add mod">
          <ac:chgData name="Tsemach Mizrachi" userId="85fcc19c-b38c-410f-93a9-519990a4c1f0" providerId="ADAL" clId="{DB6A5D41-9F77-4945-A664-8C83B6A8898B}" dt="2023-01-29T06:07:28.596" v="5866" actId="1035"/>
          <ac:spMkLst>
            <pc:docMk/>
            <pc:sldMk cId="2703840674" sldId="402"/>
            <ac:spMk id="16" creationId="{548C96E4-8E31-A393-C7AF-A03C173B12E5}"/>
          </ac:spMkLst>
        </pc:spChg>
        <pc:spChg chg="add mod">
          <ac:chgData name="Tsemach Mizrachi" userId="85fcc19c-b38c-410f-93a9-519990a4c1f0" providerId="ADAL" clId="{DB6A5D41-9F77-4945-A664-8C83B6A8898B}" dt="2023-01-29T06:06:17.435" v="5846" actId="14100"/>
          <ac:spMkLst>
            <pc:docMk/>
            <pc:sldMk cId="2703840674" sldId="402"/>
            <ac:spMk id="17" creationId="{C00A99E6-2A97-918E-07EF-4E5F25B6D8D7}"/>
          </ac:spMkLst>
        </pc:spChg>
        <pc:spChg chg="add mod">
          <ac:chgData name="Tsemach Mizrachi" userId="85fcc19c-b38c-410f-93a9-519990a4c1f0" providerId="ADAL" clId="{DB6A5D41-9F77-4945-A664-8C83B6A8898B}" dt="2023-01-29T06:07:44.219" v="5889" actId="1035"/>
          <ac:spMkLst>
            <pc:docMk/>
            <pc:sldMk cId="2703840674" sldId="402"/>
            <ac:spMk id="18" creationId="{48051830-2723-D2EC-0AC0-62565B0FE62B}"/>
          </ac:spMkLst>
        </pc:spChg>
        <pc:spChg chg="add mod">
          <ac:chgData name="Tsemach Mizrachi" userId="85fcc19c-b38c-410f-93a9-519990a4c1f0" providerId="ADAL" clId="{DB6A5D41-9F77-4945-A664-8C83B6A8898B}" dt="2023-01-29T06:01:51.381" v="5700" actId="207"/>
          <ac:spMkLst>
            <pc:docMk/>
            <pc:sldMk cId="2703840674" sldId="402"/>
            <ac:spMk id="19" creationId="{4EE0C15F-46D4-1C00-E34D-817D4CFF7CAC}"/>
          </ac:spMkLst>
        </pc:spChg>
        <pc:spChg chg="mod">
          <ac:chgData name="Tsemach Mizrachi" userId="85fcc19c-b38c-410f-93a9-519990a4c1f0" providerId="ADAL" clId="{DB6A5D41-9F77-4945-A664-8C83B6A8898B}" dt="2023-01-29T06:07:11.475" v="5851" actId="1076"/>
          <ac:spMkLst>
            <pc:docMk/>
            <pc:sldMk cId="2703840674" sldId="402"/>
            <ac:spMk id="20" creationId="{AD9C6F92-DE19-3BB6-40E3-A2490403FF55}"/>
          </ac:spMkLst>
        </pc:spChg>
        <pc:grpChg chg="del">
          <ac:chgData name="Tsemach Mizrachi" userId="85fcc19c-b38c-410f-93a9-519990a4c1f0" providerId="ADAL" clId="{DB6A5D41-9F77-4945-A664-8C83B6A8898B}" dt="2023-01-29T05:53:01.846" v="5451" actId="478"/>
          <ac:grpSpMkLst>
            <pc:docMk/>
            <pc:sldMk cId="2703840674" sldId="402"/>
            <ac:grpSpMk id="11" creationId="{4844148E-C161-1F84-BF25-9A79026EB2AA}"/>
          </ac:grpSpMkLst>
        </pc:grpChg>
        <pc:cxnChg chg="add mod">
          <ac:chgData name="Tsemach Mizrachi" userId="85fcc19c-b38c-410f-93a9-519990a4c1f0" providerId="ADAL" clId="{DB6A5D41-9F77-4945-A664-8C83B6A8898B}" dt="2023-01-29T05:59:00.216" v="5601" actId="692"/>
          <ac:cxnSpMkLst>
            <pc:docMk/>
            <pc:sldMk cId="2703840674" sldId="402"/>
            <ac:cxnSpMk id="15" creationId="{E131F37F-BD9B-9BAB-9BD7-3D12D0FF8534}"/>
          </ac:cxnSpMkLst>
        </pc:cxnChg>
        <pc:cxnChg chg="add mod">
          <ac:chgData name="Tsemach Mizrachi" userId="85fcc19c-b38c-410f-93a9-519990a4c1f0" providerId="ADAL" clId="{DB6A5D41-9F77-4945-A664-8C83B6A8898B}" dt="2023-01-29T06:07:49.374" v="5890" actId="108"/>
          <ac:cxnSpMkLst>
            <pc:docMk/>
            <pc:sldMk cId="2703840674" sldId="402"/>
            <ac:cxnSpMk id="21" creationId="{ECE69FF1-7401-C912-5C0F-4A4366CC57EE}"/>
          </ac:cxnSpMkLst>
        </pc:cxnChg>
      </pc:sldChg>
      <pc:sldChg chg="new del">
        <pc:chgData name="Tsemach Mizrachi" userId="85fcc19c-b38c-410f-93a9-519990a4c1f0" providerId="ADAL" clId="{DB6A5D41-9F77-4945-A664-8C83B6A8898B}" dt="2023-01-27T17:11:01.527" v="4901" actId="680"/>
        <pc:sldMkLst>
          <pc:docMk/>
          <pc:sldMk cId="4048374869" sldId="402"/>
        </pc:sldMkLst>
      </pc:sldChg>
      <pc:sldChg chg="addSp delSp modSp add mod ord">
        <pc:chgData name="Tsemach Mizrachi" userId="85fcc19c-b38c-410f-93a9-519990a4c1f0" providerId="ADAL" clId="{DB6A5D41-9F77-4945-A664-8C83B6A8898B}" dt="2023-02-03T20:12:00.149" v="9400" actId="164"/>
        <pc:sldMkLst>
          <pc:docMk/>
          <pc:sldMk cId="738305664" sldId="403"/>
        </pc:sldMkLst>
        <pc:spChg chg="mod">
          <ac:chgData name="Tsemach Mizrachi" userId="85fcc19c-b38c-410f-93a9-519990a4c1f0" providerId="ADAL" clId="{DB6A5D41-9F77-4945-A664-8C83B6A8898B}" dt="2023-02-03T19:35:49.205" v="8675" actId="20577"/>
          <ac:spMkLst>
            <pc:docMk/>
            <pc:sldMk cId="738305664" sldId="403"/>
            <ac:spMk id="2" creationId="{040AC9AD-40B0-4D8F-B7E3-CC69AD5DF57F}"/>
          </ac:spMkLst>
        </pc:spChg>
        <pc:spChg chg="mod">
          <ac:chgData name="Tsemach Mizrachi" userId="85fcc19c-b38c-410f-93a9-519990a4c1f0" providerId="ADAL" clId="{DB6A5D41-9F77-4945-A664-8C83B6A8898B}" dt="2023-02-03T20:00:58.338" v="9273"/>
          <ac:spMkLst>
            <pc:docMk/>
            <pc:sldMk cId="738305664" sldId="403"/>
            <ac:spMk id="7" creationId="{5D6D7F3D-3FA1-4E90-B5F3-A1F1B5E37FB4}"/>
          </ac:spMkLst>
        </pc:spChg>
        <pc:spChg chg="add del mod">
          <ac:chgData name="Tsemach Mizrachi" userId="85fcc19c-b38c-410f-93a9-519990a4c1f0" providerId="ADAL" clId="{DB6A5D41-9F77-4945-A664-8C83B6A8898B}" dt="2023-02-03T19:48:58.085" v="8860" actId="478"/>
          <ac:spMkLst>
            <pc:docMk/>
            <pc:sldMk cId="738305664" sldId="403"/>
            <ac:spMk id="10" creationId="{B47186BB-E7F5-9E4A-3398-4695461CBBFC}"/>
          </ac:spMkLst>
        </pc:spChg>
        <pc:spChg chg="mod">
          <ac:chgData name="Tsemach Mizrachi" userId="85fcc19c-b38c-410f-93a9-519990a4c1f0" providerId="ADAL" clId="{DB6A5D41-9F77-4945-A664-8C83B6A8898B}" dt="2023-02-03T20:06:57.549" v="9337" actId="948"/>
          <ac:spMkLst>
            <pc:docMk/>
            <pc:sldMk cId="738305664" sldId="403"/>
            <ac:spMk id="12" creationId="{6AF99C99-0BD3-5888-44F7-192790ABBE01}"/>
          </ac:spMkLst>
        </pc:spChg>
        <pc:spChg chg="mod">
          <ac:chgData name="Tsemach Mizrachi" userId="85fcc19c-b38c-410f-93a9-519990a4c1f0" providerId="ADAL" clId="{DB6A5D41-9F77-4945-A664-8C83B6A8898B}" dt="2023-02-03T19:44:47.220" v="8826" actId="14100"/>
          <ac:spMkLst>
            <pc:docMk/>
            <pc:sldMk cId="738305664" sldId="403"/>
            <ac:spMk id="13" creationId="{B5DA2F5D-5ADA-2E53-60E2-C2D30930ABC4}"/>
          </ac:spMkLst>
        </pc:spChg>
        <pc:spChg chg="add mod">
          <ac:chgData name="Tsemach Mizrachi" userId="85fcc19c-b38c-410f-93a9-519990a4c1f0" providerId="ADAL" clId="{DB6A5D41-9F77-4945-A664-8C83B6A8898B}" dt="2023-02-03T19:48:54.290" v="8859" actId="20577"/>
          <ac:spMkLst>
            <pc:docMk/>
            <pc:sldMk cId="738305664" sldId="403"/>
            <ac:spMk id="14" creationId="{740E2529-24E6-F839-F2CD-ED3C74734CF5}"/>
          </ac:spMkLst>
        </pc:spChg>
        <pc:spChg chg="add mod">
          <ac:chgData name="Tsemach Mizrachi" userId="85fcc19c-b38c-410f-93a9-519990a4c1f0" providerId="ADAL" clId="{DB6A5D41-9F77-4945-A664-8C83B6A8898B}" dt="2023-02-03T20:12:00.149" v="9400" actId="164"/>
          <ac:spMkLst>
            <pc:docMk/>
            <pc:sldMk cId="738305664" sldId="403"/>
            <ac:spMk id="15" creationId="{C04C5141-9881-0422-FC1C-FA2C39F7A1DF}"/>
          </ac:spMkLst>
        </pc:spChg>
        <pc:spChg chg="add del mod">
          <ac:chgData name="Tsemach Mizrachi" userId="85fcc19c-b38c-410f-93a9-519990a4c1f0" providerId="ADAL" clId="{DB6A5D41-9F77-4945-A664-8C83B6A8898B}" dt="2023-02-03T19:57:49.012" v="9234"/>
          <ac:spMkLst>
            <pc:docMk/>
            <pc:sldMk cId="738305664" sldId="403"/>
            <ac:spMk id="16" creationId="{51CC79E4-CAA4-888C-D985-3DC28FE14E96}"/>
          </ac:spMkLst>
        </pc:spChg>
        <pc:spChg chg="add del mod">
          <ac:chgData name="Tsemach Mizrachi" userId="85fcc19c-b38c-410f-93a9-519990a4c1f0" providerId="ADAL" clId="{DB6A5D41-9F77-4945-A664-8C83B6A8898B}" dt="2023-02-03T19:58:42.792" v="9254"/>
          <ac:spMkLst>
            <pc:docMk/>
            <pc:sldMk cId="738305664" sldId="403"/>
            <ac:spMk id="17" creationId="{D9DB5E0E-57D6-DD21-9260-9FF0CC19B755}"/>
          </ac:spMkLst>
        </pc:spChg>
        <pc:spChg chg="add mod">
          <ac:chgData name="Tsemach Mizrachi" userId="85fcc19c-b38c-410f-93a9-519990a4c1f0" providerId="ADAL" clId="{DB6A5D41-9F77-4945-A664-8C83B6A8898B}" dt="2023-02-03T20:12:00.149" v="9400" actId="164"/>
          <ac:spMkLst>
            <pc:docMk/>
            <pc:sldMk cId="738305664" sldId="403"/>
            <ac:spMk id="18" creationId="{17CB6754-8A40-1F86-5D86-CE6756307D13}"/>
          </ac:spMkLst>
        </pc:spChg>
        <pc:spChg chg="add del">
          <ac:chgData name="Tsemach Mizrachi" userId="85fcc19c-b38c-410f-93a9-519990a4c1f0" providerId="ADAL" clId="{DB6A5D41-9F77-4945-A664-8C83B6A8898B}" dt="2023-02-03T19:59:15.485" v="9259"/>
          <ac:spMkLst>
            <pc:docMk/>
            <pc:sldMk cId="738305664" sldId="403"/>
            <ac:spMk id="19" creationId="{96E11C90-3AD3-3E91-54D4-BAA231217A15}"/>
          </ac:spMkLst>
        </pc:spChg>
        <pc:spChg chg="del mod">
          <ac:chgData name="Tsemach Mizrachi" userId="85fcc19c-b38c-410f-93a9-519990a4c1f0" providerId="ADAL" clId="{DB6A5D41-9F77-4945-A664-8C83B6A8898B}" dt="2023-02-03T19:56:44.948" v="9222" actId="478"/>
          <ac:spMkLst>
            <pc:docMk/>
            <pc:sldMk cId="738305664" sldId="403"/>
            <ac:spMk id="20" creationId="{AD9C6F92-DE19-3BB6-40E3-A2490403FF55}"/>
          </ac:spMkLst>
        </pc:spChg>
        <pc:spChg chg="add mod">
          <ac:chgData name="Tsemach Mizrachi" userId="85fcc19c-b38c-410f-93a9-519990a4c1f0" providerId="ADAL" clId="{DB6A5D41-9F77-4945-A664-8C83B6A8898B}" dt="2023-02-03T20:11:54.866" v="9399" actId="164"/>
          <ac:spMkLst>
            <pc:docMk/>
            <pc:sldMk cId="738305664" sldId="403"/>
            <ac:spMk id="21" creationId="{C7D5A31B-DA07-E01D-7861-AECCB99D3940}"/>
          </ac:spMkLst>
        </pc:spChg>
        <pc:spChg chg="add mod">
          <ac:chgData name="Tsemach Mizrachi" userId="85fcc19c-b38c-410f-93a9-519990a4c1f0" providerId="ADAL" clId="{DB6A5D41-9F77-4945-A664-8C83B6A8898B}" dt="2023-02-03T20:11:54.866" v="9399" actId="164"/>
          <ac:spMkLst>
            <pc:docMk/>
            <pc:sldMk cId="738305664" sldId="403"/>
            <ac:spMk id="22" creationId="{EFEE56C0-C835-4B8A-DB69-88E219EFDEA0}"/>
          </ac:spMkLst>
        </pc:spChg>
        <pc:grpChg chg="del">
          <ac:chgData name="Tsemach Mizrachi" userId="85fcc19c-b38c-410f-93a9-519990a4c1f0" providerId="ADAL" clId="{DB6A5D41-9F77-4945-A664-8C83B6A8898B}" dt="2023-02-03T19:35:56.989" v="8676" actId="478"/>
          <ac:grpSpMkLst>
            <pc:docMk/>
            <pc:sldMk cId="738305664" sldId="403"/>
            <ac:grpSpMk id="11" creationId="{4844148E-C161-1F84-BF25-9A79026EB2AA}"/>
          </ac:grpSpMkLst>
        </pc:grpChg>
        <pc:grpChg chg="add mod">
          <ac:chgData name="Tsemach Mizrachi" userId="85fcc19c-b38c-410f-93a9-519990a4c1f0" providerId="ADAL" clId="{DB6A5D41-9F77-4945-A664-8C83B6A8898B}" dt="2023-02-03T20:11:54.866" v="9399" actId="164"/>
          <ac:grpSpMkLst>
            <pc:docMk/>
            <pc:sldMk cId="738305664" sldId="403"/>
            <ac:grpSpMk id="23" creationId="{9445904D-6F54-D961-EB10-D138DB256057}"/>
          </ac:grpSpMkLst>
        </pc:grpChg>
        <pc:grpChg chg="add mod">
          <ac:chgData name="Tsemach Mizrachi" userId="85fcc19c-b38c-410f-93a9-519990a4c1f0" providerId="ADAL" clId="{DB6A5D41-9F77-4945-A664-8C83B6A8898B}" dt="2023-02-03T20:12:00.149" v="9400" actId="164"/>
          <ac:grpSpMkLst>
            <pc:docMk/>
            <pc:sldMk cId="738305664" sldId="403"/>
            <ac:grpSpMk id="24" creationId="{913484CD-5F15-5A5A-F2EB-B29676AB9CE9}"/>
          </ac:grpSpMkLst>
        </pc:grpChg>
      </pc:sldChg>
      <pc:sldChg chg="addSp delSp modSp add mod delAnim modAnim">
        <pc:chgData name="Tsemach Mizrachi" userId="85fcc19c-b38c-410f-93a9-519990a4c1f0" providerId="ADAL" clId="{DB6A5D41-9F77-4945-A664-8C83B6A8898B}" dt="2023-01-29T06:08:48.691" v="5902" actId="1076"/>
        <pc:sldMkLst>
          <pc:docMk/>
          <pc:sldMk cId="3273882690" sldId="404"/>
        </pc:sldMkLst>
        <pc:spChg chg="mod">
          <ac:chgData name="Tsemach Mizrachi" userId="85fcc19c-b38c-410f-93a9-519990a4c1f0" providerId="ADAL" clId="{DB6A5D41-9F77-4945-A664-8C83B6A8898B}" dt="2023-01-29T06:02:16.422" v="5704" actId="20577"/>
          <ac:spMkLst>
            <pc:docMk/>
            <pc:sldMk cId="3273882690" sldId="404"/>
            <ac:spMk id="2" creationId="{040AC9AD-40B0-4D8F-B7E3-CC69AD5DF57F}"/>
          </ac:spMkLst>
        </pc:spChg>
        <pc:spChg chg="add del mod">
          <ac:chgData name="Tsemach Mizrachi" userId="85fcc19c-b38c-410f-93a9-519990a4c1f0" providerId="ADAL" clId="{DB6A5D41-9F77-4945-A664-8C83B6A8898B}" dt="2023-01-29T06:03:45.388" v="5761" actId="478"/>
          <ac:spMkLst>
            <pc:docMk/>
            <pc:sldMk cId="3273882690" sldId="404"/>
            <ac:spMk id="3" creationId="{0D594178-12AC-A6FD-8E85-5C2171D57244}"/>
          </ac:spMkLst>
        </pc:spChg>
        <pc:spChg chg="add mod">
          <ac:chgData name="Tsemach Mizrachi" userId="85fcc19c-b38c-410f-93a9-519990a4c1f0" providerId="ADAL" clId="{DB6A5D41-9F77-4945-A664-8C83B6A8898B}" dt="2023-01-29T06:08:33.498" v="5901" actId="1037"/>
          <ac:spMkLst>
            <pc:docMk/>
            <pc:sldMk cId="3273882690" sldId="404"/>
            <ac:spMk id="4" creationId="{3BEB2203-83E8-CC17-2866-7F24476A6B30}"/>
          </ac:spMkLst>
        </pc:spChg>
        <pc:spChg chg="add mod">
          <ac:chgData name="Tsemach Mizrachi" userId="85fcc19c-b38c-410f-93a9-519990a4c1f0" providerId="ADAL" clId="{DB6A5D41-9F77-4945-A664-8C83B6A8898B}" dt="2023-01-29T06:05:40.261" v="5841" actId="1076"/>
          <ac:spMkLst>
            <pc:docMk/>
            <pc:sldMk cId="3273882690" sldId="404"/>
            <ac:spMk id="5" creationId="{5C21C4B8-1D94-0714-2666-48B0B020476D}"/>
          </ac:spMkLst>
        </pc:spChg>
        <pc:spChg chg="mod">
          <ac:chgData name="Tsemach Mizrachi" userId="85fcc19c-b38c-410f-93a9-519990a4c1f0" providerId="ADAL" clId="{DB6A5D41-9F77-4945-A664-8C83B6A8898B}" dt="2023-01-29T06:02:48.773" v="5745" actId="20577"/>
          <ac:spMkLst>
            <pc:docMk/>
            <pc:sldMk cId="3273882690" sldId="404"/>
            <ac:spMk id="12" creationId="{6AF99C99-0BD3-5888-44F7-192790ABBE01}"/>
          </ac:spMkLst>
        </pc:spChg>
        <pc:spChg chg="mod">
          <ac:chgData name="Tsemach Mizrachi" userId="85fcc19c-b38c-410f-93a9-519990a4c1f0" providerId="ADAL" clId="{DB6A5D41-9F77-4945-A664-8C83B6A8898B}" dt="2023-01-29T06:03:58.627" v="5764" actId="14100"/>
          <ac:spMkLst>
            <pc:docMk/>
            <pc:sldMk cId="3273882690" sldId="404"/>
            <ac:spMk id="16" creationId="{548C96E4-8E31-A393-C7AF-A03C173B12E5}"/>
          </ac:spMkLst>
        </pc:spChg>
        <pc:spChg chg="mod">
          <ac:chgData name="Tsemach Mizrachi" userId="85fcc19c-b38c-410f-93a9-519990a4c1f0" providerId="ADAL" clId="{DB6A5D41-9F77-4945-A664-8C83B6A8898B}" dt="2023-01-29T06:03:55.284" v="5763" actId="14100"/>
          <ac:spMkLst>
            <pc:docMk/>
            <pc:sldMk cId="3273882690" sldId="404"/>
            <ac:spMk id="17" creationId="{C00A99E6-2A97-918E-07EF-4E5F25B6D8D7}"/>
          </ac:spMkLst>
        </pc:spChg>
        <pc:spChg chg="mod">
          <ac:chgData name="Tsemach Mizrachi" userId="85fcc19c-b38c-410f-93a9-519990a4c1f0" providerId="ADAL" clId="{DB6A5D41-9F77-4945-A664-8C83B6A8898B}" dt="2023-01-29T06:04:03.923" v="5765" actId="1076"/>
          <ac:spMkLst>
            <pc:docMk/>
            <pc:sldMk cId="3273882690" sldId="404"/>
            <ac:spMk id="18" creationId="{48051830-2723-D2EC-0AC0-62565B0FE62B}"/>
          </ac:spMkLst>
        </pc:spChg>
        <pc:spChg chg="mod">
          <ac:chgData name="Tsemach Mizrachi" userId="85fcc19c-b38c-410f-93a9-519990a4c1f0" providerId="ADAL" clId="{DB6A5D41-9F77-4945-A664-8C83B6A8898B}" dt="2023-01-29T06:08:48.691" v="5902" actId="1076"/>
          <ac:spMkLst>
            <pc:docMk/>
            <pc:sldMk cId="3273882690" sldId="404"/>
            <ac:spMk id="19" creationId="{4EE0C15F-46D4-1C00-E34D-817D4CFF7CAC}"/>
          </ac:spMkLst>
        </pc:spChg>
        <pc:cxnChg chg="add mod">
          <ac:chgData name="Tsemach Mizrachi" userId="85fcc19c-b38c-410f-93a9-519990a4c1f0" providerId="ADAL" clId="{DB6A5D41-9F77-4945-A664-8C83B6A8898B}" dt="2023-01-29T06:08:22.051" v="5895" actId="1076"/>
          <ac:cxnSpMkLst>
            <pc:docMk/>
            <pc:sldMk cId="3273882690" sldId="404"/>
            <ac:cxnSpMk id="6" creationId="{4303FEA1-E05B-C6F7-9B2F-8B9365E7120D}"/>
          </ac:cxnSpMkLst>
        </pc:cxnChg>
        <pc:cxnChg chg="add mod">
          <ac:chgData name="Tsemach Mizrachi" userId="85fcc19c-b38c-410f-93a9-519990a4c1f0" providerId="ADAL" clId="{DB6A5D41-9F77-4945-A664-8C83B6A8898B}" dt="2023-01-29T06:08:30.622" v="5898" actId="1036"/>
          <ac:cxnSpMkLst>
            <pc:docMk/>
            <pc:sldMk cId="3273882690" sldId="404"/>
            <ac:cxnSpMk id="8" creationId="{9C78ABBF-C49D-6642-3DB6-A6220DA7B3CD}"/>
          </ac:cxnSpMkLst>
        </pc:cxnChg>
      </pc:sldChg>
      <pc:sldChg chg="modSp add mod">
        <pc:chgData name="Tsemach Mizrachi" userId="85fcc19c-b38c-410f-93a9-519990a4c1f0" providerId="ADAL" clId="{DB6A5D41-9F77-4945-A664-8C83B6A8898B}" dt="2023-02-01T03:36:38.097" v="5959" actId="20577"/>
        <pc:sldMkLst>
          <pc:docMk/>
          <pc:sldMk cId="3788132272" sldId="405"/>
        </pc:sldMkLst>
        <pc:spChg chg="mod">
          <ac:chgData name="Tsemach Mizrachi" userId="85fcc19c-b38c-410f-93a9-519990a4c1f0" providerId="ADAL" clId="{DB6A5D41-9F77-4945-A664-8C83B6A8898B}" dt="2023-02-01T03:36:38.097" v="5959" actId="20577"/>
          <ac:spMkLst>
            <pc:docMk/>
            <pc:sldMk cId="3788132272" sldId="405"/>
            <ac:spMk id="2" creationId="{F6B71D39-649B-4C8C-88E8-1EF16531A39B}"/>
          </ac:spMkLst>
        </pc:spChg>
      </pc:sldChg>
      <pc:sldChg chg="add ord">
        <pc:chgData name="Tsemach Mizrachi" userId="85fcc19c-b38c-410f-93a9-519990a4c1f0" providerId="ADAL" clId="{DB6A5D41-9F77-4945-A664-8C83B6A8898B}" dt="2023-02-01T03:36:05.442" v="5922"/>
        <pc:sldMkLst>
          <pc:docMk/>
          <pc:sldMk cId="2788464855" sldId="406"/>
        </pc:sldMkLst>
      </pc:sldChg>
      <pc:sldChg chg="addSp delSp modSp add mod">
        <pc:chgData name="Tsemach Mizrachi" userId="85fcc19c-b38c-410f-93a9-519990a4c1f0" providerId="ADAL" clId="{DB6A5D41-9F77-4945-A664-8C83B6A8898B}" dt="2023-02-01T03:52:19.985" v="6155" actId="1076"/>
        <pc:sldMkLst>
          <pc:docMk/>
          <pc:sldMk cId="2664194805" sldId="407"/>
        </pc:sldMkLst>
        <pc:spChg chg="add mod">
          <ac:chgData name="Tsemach Mizrachi" userId="85fcc19c-b38c-410f-93a9-519990a4c1f0" providerId="ADAL" clId="{DB6A5D41-9F77-4945-A664-8C83B6A8898B}" dt="2023-02-01T03:48:31.592" v="5972" actId="1076"/>
          <ac:spMkLst>
            <pc:docMk/>
            <pc:sldMk cId="2664194805" sldId="407"/>
            <ac:spMk id="6" creationId="{EEB75982-8312-5925-19EB-97FDE65AB4A4}"/>
          </ac:spMkLst>
        </pc:spChg>
        <pc:spChg chg="add mod">
          <ac:chgData name="Tsemach Mizrachi" userId="85fcc19c-b38c-410f-93a9-519990a4c1f0" providerId="ADAL" clId="{DB6A5D41-9F77-4945-A664-8C83B6A8898B}" dt="2023-02-01T03:48:38.469" v="5975" actId="20577"/>
          <ac:spMkLst>
            <pc:docMk/>
            <pc:sldMk cId="2664194805" sldId="407"/>
            <ac:spMk id="8" creationId="{7B649F1D-D967-9308-C6F7-9DC6AE8A98EF}"/>
          </ac:spMkLst>
        </pc:spChg>
        <pc:spChg chg="add mod">
          <ac:chgData name="Tsemach Mizrachi" userId="85fcc19c-b38c-410f-93a9-519990a4c1f0" providerId="ADAL" clId="{DB6A5D41-9F77-4945-A664-8C83B6A8898B}" dt="2023-02-01T03:48:45.318" v="5978" actId="20577"/>
          <ac:spMkLst>
            <pc:docMk/>
            <pc:sldMk cId="2664194805" sldId="407"/>
            <ac:spMk id="9" creationId="{164D8D9B-0F26-2130-1607-90CBC5A3617E}"/>
          </ac:spMkLst>
        </pc:spChg>
        <pc:spChg chg="add del mod">
          <ac:chgData name="Tsemach Mizrachi" userId="85fcc19c-b38c-410f-93a9-519990a4c1f0" providerId="ADAL" clId="{DB6A5D41-9F77-4945-A664-8C83B6A8898B}" dt="2023-02-01T03:49:18.034" v="5983"/>
          <ac:spMkLst>
            <pc:docMk/>
            <pc:sldMk cId="2664194805" sldId="407"/>
            <ac:spMk id="10" creationId="{997FA268-CC68-3B1A-DD31-8C78219D921B}"/>
          </ac:spMkLst>
        </pc:spChg>
        <pc:spChg chg="mod">
          <ac:chgData name="Tsemach Mizrachi" userId="85fcc19c-b38c-410f-93a9-519990a4c1f0" providerId="ADAL" clId="{DB6A5D41-9F77-4945-A664-8C83B6A8898B}" dt="2023-02-01T03:52:19.985" v="6155" actId="1076"/>
          <ac:spMkLst>
            <pc:docMk/>
            <pc:sldMk cId="2664194805" sldId="407"/>
            <ac:spMk id="91" creationId="{76CBBC1E-DA03-42D9-9F21-9862223AD099}"/>
          </ac:spMkLst>
        </pc:spChg>
      </pc:sldChg>
      <pc:sldChg chg="addSp delSp modSp add mod delAnim modAnim">
        <pc:chgData name="Tsemach Mizrachi" userId="85fcc19c-b38c-410f-93a9-519990a4c1f0" providerId="ADAL" clId="{DB6A5D41-9F77-4945-A664-8C83B6A8898B}" dt="2023-02-01T04:20:18.621" v="6666"/>
        <pc:sldMkLst>
          <pc:docMk/>
          <pc:sldMk cId="2559928159" sldId="408"/>
        </pc:sldMkLst>
        <pc:spChg chg="mod">
          <ac:chgData name="Tsemach Mizrachi" userId="85fcc19c-b38c-410f-93a9-519990a4c1f0" providerId="ADAL" clId="{DB6A5D41-9F77-4945-A664-8C83B6A8898B}" dt="2023-02-01T03:53:21.817" v="6174" actId="20577"/>
          <ac:spMkLst>
            <pc:docMk/>
            <pc:sldMk cId="2559928159" sldId="408"/>
            <ac:spMk id="2" creationId="{040AC9AD-40B0-4D8F-B7E3-CC69AD5DF57F}"/>
          </ac:spMkLst>
        </pc:spChg>
        <pc:spChg chg="del">
          <ac:chgData name="Tsemach Mizrachi" userId="85fcc19c-b38c-410f-93a9-519990a4c1f0" providerId="ADAL" clId="{DB6A5D41-9F77-4945-A664-8C83B6A8898B}" dt="2023-02-01T03:55:31.477" v="6247" actId="478"/>
          <ac:spMkLst>
            <pc:docMk/>
            <pc:sldMk cId="2559928159" sldId="408"/>
            <ac:spMk id="6" creationId="{EEB75982-8312-5925-19EB-97FDE65AB4A4}"/>
          </ac:spMkLst>
        </pc:spChg>
        <pc:spChg chg="del">
          <ac:chgData name="Tsemach Mizrachi" userId="85fcc19c-b38c-410f-93a9-519990a4c1f0" providerId="ADAL" clId="{DB6A5D41-9F77-4945-A664-8C83B6A8898B}" dt="2023-02-01T03:55:34.601" v="6248" actId="478"/>
          <ac:spMkLst>
            <pc:docMk/>
            <pc:sldMk cId="2559928159" sldId="408"/>
            <ac:spMk id="8" creationId="{7B649F1D-D967-9308-C6F7-9DC6AE8A98EF}"/>
          </ac:spMkLst>
        </pc:spChg>
        <pc:spChg chg="del">
          <ac:chgData name="Tsemach Mizrachi" userId="85fcc19c-b38c-410f-93a9-519990a4c1f0" providerId="ADAL" clId="{DB6A5D41-9F77-4945-A664-8C83B6A8898B}" dt="2023-02-01T03:55:36.438" v="6249" actId="478"/>
          <ac:spMkLst>
            <pc:docMk/>
            <pc:sldMk cId="2559928159" sldId="408"/>
            <ac:spMk id="9" creationId="{164D8D9B-0F26-2130-1607-90CBC5A3617E}"/>
          </ac:spMkLst>
        </pc:spChg>
        <pc:spChg chg="add mod">
          <ac:chgData name="Tsemach Mizrachi" userId="85fcc19c-b38c-410f-93a9-519990a4c1f0" providerId="ADAL" clId="{DB6A5D41-9F77-4945-A664-8C83B6A8898B}" dt="2023-02-01T03:55:21.689" v="6244" actId="207"/>
          <ac:spMkLst>
            <pc:docMk/>
            <pc:sldMk cId="2559928159" sldId="408"/>
            <ac:spMk id="10" creationId="{66BE6EFF-6F92-7D36-4200-E9FBC86AFD63}"/>
          </ac:spMkLst>
        </pc:spChg>
        <pc:spChg chg="add mod">
          <ac:chgData name="Tsemach Mizrachi" userId="85fcc19c-b38c-410f-93a9-519990a4c1f0" providerId="ADAL" clId="{DB6A5D41-9F77-4945-A664-8C83B6A8898B}" dt="2023-02-01T03:58:47.518" v="6280" actId="164"/>
          <ac:spMkLst>
            <pc:docMk/>
            <pc:sldMk cId="2559928159" sldId="408"/>
            <ac:spMk id="22" creationId="{A868CF4B-51A1-6FD9-6DEE-E92DA08697E4}"/>
          </ac:spMkLst>
        </pc:spChg>
        <pc:spChg chg="add mod">
          <ac:chgData name="Tsemach Mizrachi" userId="85fcc19c-b38c-410f-93a9-519990a4c1f0" providerId="ADAL" clId="{DB6A5D41-9F77-4945-A664-8C83B6A8898B}" dt="2023-02-01T04:01:33.843" v="6396" actId="164"/>
          <ac:spMkLst>
            <pc:docMk/>
            <pc:sldMk cId="2559928159" sldId="408"/>
            <ac:spMk id="31" creationId="{C410BA1F-BB4E-18C5-A7DB-5D33B7215DF5}"/>
          </ac:spMkLst>
        </pc:spChg>
        <pc:spChg chg="add mod">
          <ac:chgData name="Tsemach Mizrachi" userId="85fcc19c-b38c-410f-93a9-519990a4c1f0" providerId="ADAL" clId="{DB6A5D41-9F77-4945-A664-8C83B6A8898B}" dt="2023-02-01T04:16:58.939" v="6612" actId="1076"/>
          <ac:spMkLst>
            <pc:docMk/>
            <pc:sldMk cId="2559928159" sldId="408"/>
            <ac:spMk id="32" creationId="{948EAB54-22EE-B86D-47EF-E7B66F9AA3DF}"/>
          </ac:spMkLst>
        </pc:spChg>
        <pc:spChg chg="add mod">
          <ac:chgData name="Tsemach Mizrachi" userId="85fcc19c-b38c-410f-93a9-519990a4c1f0" providerId="ADAL" clId="{DB6A5D41-9F77-4945-A664-8C83B6A8898B}" dt="2023-02-01T04:14:53.764" v="6556" actId="1037"/>
          <ac:spMkLst>
            <pc:docMk/>
            <pc:sldMk cId="2559928159" sldId="408"/>
            <ac:spMk id="35" creationId="{060E96DE-CB78-E214-CA15-09A5DA89767D}"/>
          </ac:spMkLst>
        </pc:spChg>
        <pc:spChg chg="add mod">
          <ac:chgData name="Tsemach Mizrachi" userId="85fcc19c-b38c-410f-93a9-519990a4c1f0" providerId="ADAL" clId="{DB6A5D41-9F77-4945-A664-8C83B6A8898B}" dt="2023-02-01T04:10:43.100" v="6499" actId="164"/>
          <ac:spMkLst>
            <pc:docMk/>
            <pc:sldMk cId="2559928159" sldId="408"/>
            <ac:spMk id="36" creationId="{A00DBD64-F924-F9F4-F27C-69EDE3FA8F60}"/>
          </ac:spMkLst>
        </pc:spChg>
        <pc:spChg chg="add del mod">
          <ac:chgData name="Tsemach Mizrachi" userId="85fcc19c-b38c-410f-93a9-519990a4c1f0" providerId="ADAL" clId="{DB6A5D41-9F77-4945-A664-8C83B6A8898B}" dt="2023-02-01T04:03:40.341" v="6431" actId="478"/>
          <ac:spMkLst>
            <pc:docMk/>
            <pc:sldMk cId="2559928159" sldId="408"/>
            <ac:spMk id="37" creationId="{F1B77A7F-9AC0-C642-C07A-74A8621DEB23}"/>
          </ac:spMkLst>
        </pc:spChg>
        <pc:spChg chg="add mod">
          <ac:chgData name="Tsemach Mizrachi" userId="85fcc19c-b38c-410f-93a9-519990a4c1f0" providerId="ADAL" clId="{DB6A5D41-9F77-4945-A664-8C83B6A8898B}" dt="2023-02-01T04:10:43.100" v="6499" actId="164"/>
          <ac:spMkLst>
            <pc:docMk/>
            <pc:sldMk cId="2559928159" sldId="408"/>
            <ac:spMk id="38" creationId="{D6B5EAA4-BFFD-78C7-C698-FD76A2E731F9}"/>
          </ac:spMkLst>
        </pc:spChg>
        <pc:spChg chg="add mod">
          <ac:chgData name="Tsemach Mizrachi" userId="85fcc19c-b38c-410f-93a9-519990a4c1f0" providerId="ADAL" clId="{DB6A5D41-9F77-4945-A664-8C83B6A8898B}" dt="2023-02-01T04:10:43.100" v="6499" actId="164"/>
          <ac:spMkLst>
            <pc:docMk/>
            <pc:sldMk cId="2559928159" sldId="408"/>
            <ac:spMk id="39" creationId="{FCB7E929-656A-EDFE-5C4D-F3B3AC268C96}"/>
          </ac:spMkLst>
        </pc:spChg>
        <pc:spChg chg="add mod">
          <ac:chgData name="Tsemach Mizrachi" userId="85fcc19c-b38c-410f-93a9-519990a4c1f0" providerId="ADAL" clId="{DB6A5D41-9F77-4945-A664-8C83B6A8898B}" dt="2023-02-01T04:12:00.645" v="6525" actId="108"/>
          <ac:spMkLst>
            <pc:docMk/>
            <pc:sldMk cId="2559928159" sldId="408"/>
            <ac:spMk id="40" creationId="{6A491E9A-C5EE-D138-84C3-B30DC540AEE6}"/>
          </ac:spMkLst>
        </pc:spChg>
        <pc:spChg chg="add mod">
          <ac:chgData name="Tsemach Mizrachi" userId="85fcc19c-b38c-410f-93a9-519990a4c1f0" providerId="ADAL" clId="{DB6A5D41-9F77-4945-A664-8C83B6A8898B}" dt="2023-02-01T04:10:43.100" v="6499" actId="164"/>
          <ac:spMkLst>
            <pc:docMk/>
            <pc:sldMk cId="2559928159" sldId="408"/>
            <ac:spMk id="41" creationId="{83839CC7-02DE-ADEC-FBE8-B92540F63133}"/>
          </ac:spMkLst>
        </pc:spChg>
        <pc:spChg chg="add mod">
          <ac:chgData name="Tsemach Mizrachi" userId="85fcc19c-b38c-410f-93a9-519990a4c1f0" providerId="ADAL" clId="{DB6A5D41-9F77-4945-A664-8C83B6A8898B}" dt="2023-02-01T04:10:43.100" v="6499" actId="164"/>
          <ac:spMkLst>
            <pc:docMk/>
            <pc:sldMk cId="2559928159" sldId="408"/>
            <ac:spMk id="42" creationId="{2BE1F1B4-179B-CB10-7D4E-0872B77FA1E7}"/>
          </ac:spMkLst>
        </pc:spChg>
        <pc:spChg chg="add mod">
          <ac:chgData name="Tsemach Mizrachi" userId="85fcc19c-b38c-410f-93a9-519990a4c1f0" providerId="ADAL" clId="{DB6A5D41-9F77-4945-A664-8C83B6A8898B}" dt="2023-02-01T04:12:17.876" v="6528" actId="207"/>
          <ac:spMkLst>
            <pc:docMk/>
            <pc:sldMk cId="2559928159" sldId="408"/>
            <ac:spMk id="44" creationId="{0B777E36-5133-820D-C004-307572732DF3}"/>
          </ac:spMkLst>
        </pc:spChg>
        <pc:spChg chg="add mod">
          <ac:chgData name="Tsemach Mizrachi" userId="85fcc19c-b38c-410f-93a9-519990a4c1f0" providerId="ADAL" clId="{DB6A5D41-9F77-4945-A664-8C83B6A8898B}" dt="2023-02-01T04:12:28.226" v="6531" actId="1035"/>
          <ac:spMkLst>
            <pc:docMk/>
            <pc:sldMk cId="2559928159" sldId="408"/>
            <ac:spMk id="45" creationId="{59821CB8-A6B2-97AE-CE74-B30B771B8936}"/>
          </ac:spMkLst>
        </pc:spChg>
        <pc:spChg chg="add mod">
          <ac:chgData name="Tsemach Mizrachi" userId="85fcc19c-b38c-410f-93a9-519990a4c1f0" providerId="ADAL" clId="{DB6A5D41-9F77-4945-A664-8C83B6A8898B}" dt="2023-02-01T04:12:35.978" v="6533" actId="1076"/>
          <ac:spMkLst>
            <pc:docMk/>
            <pc:sldMk cId="2559928159" sldId="408"/>
            <ac:spMk id="46" creationId="{C13CAA99-3A7D-8E5A-E8EC-B34E9C92D31B}"/>
          </ac:spMkLst>
        </pc:spChg>
        <pc:spChg chg="add mod">
          <ac:chgData name="Tsemach Mizrachi" userId="85fcc19c-b38c-410f-93a9-519990a4c1f0" providerId="ADAL" clId="{DB6A5D41-9F77-4945-A664-8C83B6A8898B}" dt="2023-02-01T04:12:43.966" v="6535" actId="1076"/>
          <ac:spMkLst>
            <pc:docMk/>
            <pc:sldMk cId="2559928159" sldId="408"/>
            <ac:spMk id="47" creationId="{172A5108-B841-C16A-5B06-E3647BA7CE49}"/>
          </ac:spMkLst>
        </pc:spChg>
        <pc:spChg chg="add mod">
          <ac:chgData name="Tsemach Mizrachi" userId="85fcc19c-b38c-410f-93a9-519990a4c1f0" providerId="ADAL" clId="{DB6A5D41-9F77-4945-A664-8C83B6A8898B}" dt="2023-02-01T04:13:04.346" v="6539" actId="1076"/>
          <ac:spMkLst>
            <pc:docMk/>
            <pc:sldMk cId="2559928159" sldId="408"/>
            <ac:spMk id="48" creationId="{38A579BB-024D-6D99-C5BC-262445590637}"/>
          </ac:spMkLst>
        </pc:spChg>
        <pc:spChg chg="add mod">
          <ac:chgData name="Tsemach Mizrachi" userId="85fcc19c-b38c-410f-93a9-519990a4c1f0" providerId="ADAL" clId="{DB6A5D41-9F77-4945-A664-8C83B6A8898B}" dt="2023-02-01T04:13:11.462" v="6541" actId="1076"/>
          <ac:spMkLst>
            <pc:docMk/>
            <pc:sldMk cId="2559928159" sldId="408"/>
            <ac:spMk id="49" creationId="{E2F463E0-BFE7-7C7F-0362-FBCEF26D12CB}"/>
          </ac:spMkLst>
        </pc:spChg>
        <pc:spChg chg="add mod">
          <ac:chgData name="Tsemach Mizrachi" userId="85fcc19c-b38c-410f-93a9-519990a4c1f0" providerId="ADAL" clId="{DB6A5D41-9F77-4945-A664-8C83B6A8898B}" dt="2023-02-01T04:20:02.702" v="6663" actId="164"/>
          <ac:spMkLst>
            <pc:docMk/>
            <pc:sldMk cId="2559928159" sldId="408"/>
            <ac:spMk id="50" creationId="{40CF5266-C9F5-AB0B-582B-FAF4ED410FA7}"/>
          </ac:spMkLst>
        </pc:spChg>
        <pc:spChg chg="add mod">
          <ac:chgData name="Tsemach Mizrachi" userId="85fcc19c-b38c-410f-93a9-519990a4c1f0" providerId="ADAL" clId="{DB6A5D41-9F77-4945-A664-8C83B6A8898B}" dt="2023-02-01T04:20:08.569" v="6664" actId="164"/>
          <ac:spMkLst>
            <pc:docMk/>
            <pc:sldMk cId="2559928159" sldId="408"/>
            <ac:spMk id="51" creationId="{588175DA-02A9-6877-D9E0-8A9635EB4616}"/>
          </ac:spMkLst>
        </pc:spChg>
        <pc:spChg chg="add del mod">
          <ac:chgData name="Tsemach Mizrachi" userId="85fcc19c-b38c-410f-93a9-519990a4c1f0" providerId="ADAL" clId="{DB6A5D41-9F77-4945-A664-8C83B6A8898B}" dt="2023-02-01T04:17:39.603" v="6616" actId="478"/>
          <ac:spMkLst>
            <pc:docMk/>
            <pc:sldMk cId="2559928159" sldId="408"/>
            <ac:spMk id="52" creationId="{96CA15A0-5EA7-EF28-B113-AB83AD605F99}"/>
          </ac:spMkLst>
        </pc:spChg>
        <pc:spChg chg="add mod">
          <ac:chgData name="Tsemach Mizrachi" userId="85fcc19c-b38c-410f-93a9-519990a4c1f0" providerId="ADAL" clId="{DB6A5D41-9F77-4945-A664-8C83B6A8898B}" dt="2023-02-01T04:20:02.702" v="6663" actId="164"/>
          <ac:spMkLst>
            <pc:docMk/>
            <pc:sldMk cId="2559928159" sldId="408"/>
            <ac:spMk id="53" creationId="{FCE06F87-42C2-4D57-6503-3CDC072657AA}"/>
          </ac:spMkLst>
        </pc:spChg>
        <pc:spChg chg="add mod">
          <ac:chgData name="Tsemach Mizrachi" userId="85fcc19c-b38c-410f-93a9-519990a4c1f0" providerId="ADAL" clId="{DB6A5D41-9F77-4945-A664-8C83B6A8898B}" dt="2023-02-01T04:20:08.569" v="6664" actId="164"/>
          <ac:spMkLst>
            <pc:docMk/>
            <pc:sldMk cId="2559928159" sldId="408"/>
            <ac:spMk id="54" creationId="{9AC0270C-3547-BC0B-A52E-AD0F0CB83239}"/>
          </ac:spMkLst>
        </pc:spChg>
        <pc:spChg chg="del">
          <ac:chgData name="Tsemach Mizrachi" userId="85fcc19c-b38c-410f-93a9-519990a4c1f0" providerId="ADAL" clId="{DB6A5D41-9F77-4945-A664-8C83B6A8898B}" dt="2023-02-01T03:55:37.649" v="6250" actId="478"/>
          <ac:spMkLst>
            <pc:docMk/>
            <pc:sldMk cId="2559928159" sldId="408"/>
            <ac:spMk id="91" creationId="{76CBBC1E-DA03-42D9-9F21-9862223AD099}"/>
          </ac:spMkLst>
        </pc:spChg>
        <pc:grpChg chg="add mod">
          <ac:chgData name="Tsemach Mizrachi" userId="85fcc19c-b38c-410f-93a9-519990a4c1f0" providerId="ADAL" clId="{DB6A5D41-9F77-4945-A664-8C83B6A8898B}" dt="2023-02-01T03:57:30.697" v="6266" actId="14100"/>
          <ac:grpSpMkLst>
            <pc:docMk/>
            <pc:sldMk cId="2559928159" sldId="408"/>
            <ac:grpSpMk id="18" creationId="{025BCE18-08B0-0439-CF25-0184BB5419AF}"/>
          </ac:grpSpMkLst>
        </pc:grpChg>
        <pc:grpChg chg="add mod">
          <ac:chgData name="Tsemach Mizrachi" userId="85fcc19c-b38c-410f-93a9-519990a4c1f0" providerId="ADAL" clId="{DB6A5D41-9F77-4945-A664-8C83B6A8898B}" dt="2023-02-01T04:10:53.657" v="6501" actId="1076"/>
          <ac:grpSpMkLst>
            <pc:docMk/>
            <pc:sldMk cId="2559928159" sldId="408"/>
            <ac:grpSpMk id="23" creationId="{4896CF59-8FD3-E86C-F793-81E3521EE38D}"/>
          </ac:grpSpMkLst>
        </pc:grpChg>
        <pc:grpChg chg="add mod">
          <ac:chgData name="Tsemach Mizrachi" userId="85fcc19c-b38c-410f-93a9-519990a4c1f0" providerId="ADAL" clId="{DB6A5D41-9F77-4945-A664-8C83B6A8898B}" dt="2023-02-01T04:01:33.843" v="6396" actId="164"/>
          <ac:grpSpMkLst>
            <pc:docMk/>
            <pc:sldMk cId="2559928159" sldId="408"/>
            <ac:grpSpMk id="30" creationId="{9BF79D07-C4F0-9F4F-9DD9-6DB2A3D25AC5}"/>
          </ac:grpSpMkLst>
        </pc:grpChg>
        <pc:grpChg chg="add mod">
          <ac:chgData name="Tsemach Mizrachi" userId="85fcc19c-b38c-410f-93a9-519990a4c1f0" providerId="ADAL" clId="{DB6A5D41-9F77-4945-A664-8C83B6A8898B}" dt="2023-02-01T04:10:43.100" v="6499" actId="164"/>
          <ac:grpSpMkLst>
            <pc:docMk/>
            <pc:sldMk cId="2559928159" sldId="408"/>
            <ac:grpSpMk id="33" creationId="{D2342E65-6D56-4D96-6911-D7ACB1D39332}"/>
          </ac:grpSpMkLst>
        </pc:grpChg>
        <pc:grpChg chg="add mod">
          <ac:chgData name="Tsemach Mizrachi" userId="85fcc19c-b38c-410f-93a9-519990a4c1f0" providerId="ADAL" clId="{DB6A5D41-9F77-4945-A664-8C83B6A8898B}" dt="2023-02-01T04:10:50.370" v="6500" actId="14100"/>
          <ac:grpSpMkLst>
            <pc:docMk/>
            <pc:sldMk cId="2559928159" sldId="408"/>
            <ac:grpSpMk id="43" creationId="{E8FF7B64-EC90-5004-253E-26563C276A5A}"/>
          </ac:grpSpMkLst>
        </pc:grpChg>
        <pc:grpChg chg="add mod">
          <ac:chgData name="Tsemach Mizrachi" userId="85fcc19c-b38c-410f-93a9-519990a4c1f0" providerId="ADAL" clId="{DB6A5D41-9F77-4945-A664-8C83B6A8898B}" dt="2023-02-01T04:20:02.702" v="6663" actId="164"/>
          <ac:grpSpMkLst>
            <pc:docMk/>
            <pc:sldMk cId="2559928159" sldId="408"/>
            <ac:grpSpMk id="55" creationId="{DDE2F762-1C7A-D624-9B5E-0C66E86724EA}"/>
          </ac:grpSpMkLst>
        </pc:grpChg>
        <pc:grpChg chg="add mod">
          <ac:chgData name="Tsemach Mizrachi" userId="85fcc19c-b38c-410f-93a9-519990a4c1f0" providerId="ADAL" clId="{DB6A5D41-9F77-4945-A664-8C83B6A8898B}" dt="2023-02-01T04:20:08.569" v="6664" actId="164"/>
          <ac:grpSpMkLst>
            <pc:docMk/>
            <pc:sldMk cId="2559928159" sldId="408"/>
            <ac:grpSpMk id="56" creationId="{93263D14-D667-F5F8-AC4B-256FE5CF9ECD}"/>
          </ac:grpSpMkLst>
        </pc:grpChg>
        <pc:grpChg chg="del">
          <ac:chgData name="Tsemach Mizrachi" userId="85fcc19c-b38c-410f-93a9-519990a4c1f0" providerId="ADAL" clId="{DB6A5D41-9F77-4945-A664-8C83B6A8898B}" dt="2023-02-01T03:53:13.261" v="6170" actId="478"/>
          <ac:grpSpMkLst>
            <pc:docMk/>
            <pc:sldMk cId="2559928159" sldId="408"/>
            <ac:grpSpMk id="70" creationId="{5470391A-E5C9-46BB-A55F-464D224CD062}"/>
          </ac:grpSpMkLst>
        </pc:grpChg>
        <pc:grpChg chg="del">
          <ac:chgData name="Tsemach Mizrachi" userId="85fcc19c-b38c-410f-93a9-519990a4c1f0" providerId="ADAL" clId="{DB6A5D41-9F77-4945-A664-8C83B6A8898B}" dt="2023-02-01T03:53:18.055" v="6173" actId="478"/>
          <ac:grpSpMkLst>
            <pc:docMk/>
            <pc:sldMk cId="2559928159" sldId="408"/>
            <ac:grpSpMk id="74" creationId="{2CD18766-3DDF-4366-A77D-5A1FF0701B77}"/>
          </ac:grpSpMkLst>
        </pc:grpChg>
        <pc:grpChg chg="del">
          <ac:chgData name="Tsemach Mizrachi" userId="85fcc19c-b38c-410f-93a9-519990a4c1f0" providerId="ADAL" clId="{DB6A5D41-9F77-4945-A664-8C83B6A8898B}" dt="2023-02-01T03:55:24.811" v="6245" actId="478"/>
          <ac:grpSpMkLst>
            <pc:docMk/>
            <pc:sldMk cId="2559928159" sldId="408"/>
            <ac:grpSpMk id="89" creationId="{57EF44F4-1DCE-48D2-882C-9295995F22B8}"/>
          </ac:grpSpMkLst>
        </pc:grpChg>
        <pc:picChg chg="del mod">
          <ac:chgData name="Tsemach Mizrachi" userId="85fcc19c-b38c-410f-93a9-519990a4c1f0" providerId="ADAL" clId="{DB6A5D41-9F77-4945-A664-8C83B6A8898B}" dt="2023-02-01T03:53:08.944" v="6169" actId="478"/>
          <ac:picMkLst>
            <pc:docMk/>
            <pc:sldMk cId="2559928159" sldId="408"/>
            <ac:picMk id="3" creationId="{EA8A626D-6B86-447C-A3F2-7F3FD1A2317B}"/>
          </ac:picMkLst>
        </pc:picChg>
        <pc:picChg chg="del">
          <ac:chgData name="Tsemach Mizrachi" userId="85fcc19c-b38c-410f-93a9-519990a4c1f0" providerId="ADAL" clId="{DB6A5D41-9F77-4945-A664-8C83B6A8898B}" dt="2023-02-01T03:53:16.717" v="6172" actId="478"/>
          <ac:picMkLst>
            <pc:docMk/>
            <pc:sldMk cId="2559928159" sldId="408"/>
            <ac:picMk id="4" creationId="{BA69E04D-EBAE-419A-A089-C22284B0FD35}"/>
          </ac:picMkLst>
        </pc:picChg>
        <pc:picChg chg="del">
          <ac:chgData name="Tsemach Mizrachi" userId="85fcc19c-b38c-410f-93a9-519990a4c1f0" providerId="ADAL" clId="{DB6A5D41-9F77-4945-A664-8C83B6A8898B}" dt="2023-02-01T03:55:25.968" v="6246" actId="478"/>
          <ac:picMkLst>
            <pc:docMk/>
            <pc:sldMk cId="2559928159" sldId="408"/>
            <ac:picMk id="5" creationId="{0E16E818-3FB0-43AF-9706-5C61D57D71A0}"/>
          </ac:picMkLst>
        </pc:picChg>
        <pc:picChg chg="add del mod">
          <ac:chgData name="Tsemach Mizrachi" userId="85fcc19c-b38c-410f-93a9-519990a4c1f0" providerId="ADAL" clId="{DB6A5D41-9F77-4945-A664-8C83B6A8898B}" dt="2023-02-01T03:56:40.784" v="6253" actId="478"/>
          <ac:picMkLst>
            <pc:docMk/>
            <pc:sldMk cId="2559928159" sldId="408"/>
            <ac:picMk id="11" creationId="{0735E2FE-B2C4-6619-00D7-2760AD497361}"/>
          </ac:picMkLst>
        </pc:picChg>
        <pc:picChg chg="add mod">
          <ac:chgData name="Tsemach Mizrachi" userId="85fcc19c-b38c-410f-93a9-519990a4c1f0" providerId="ADAL" clId="{DB6A5D41-9F77-4945-A664-8C83B6A8898B}" dt="2023-02-01T03:57:28.623" v="6265" actId="164"/>
          <ac:picMkLst>
            <pc:docMk/>
            <pc:sldMk cId="2559928159" sldId="408"/>
            <ac:picMk id="13" creationId="{DC8EF087-0DA3-4BCD-8D86-C7804B030AC8}"/>
          </ac:picMkLst>
        </pc:picChg>
        <pc:picChg chg="add del mod">
          <ac:chgData name="Tsemach Mizrachi" userId="85fcc19c-b38c-410f-93a9-519990a4c1f0" providerId="ADAL" clId="{DB6A5D41-9F77-4945-A664-8C83B6A8898B}" dt="2023-02-01T03:58:12.138" v="6269" actId="478"/>
          <ac:picMkLst>
            <pc:docMk/>
            <pc:sldMk cId="2559928159" sldId="408"/>
            <ac:picMk id="19" creationId="{66367C83-6C6A-72CD-8707-CB53018B9247}"/>
          </ac:picMkLst>
        </pc:picChg>
        <pc:picChg chg="add mod">
          <ac:chgData name="Tsemach Mizrachi" userId="85fcc19c-b38c-410f-93a9-519990a4c1f0" providerId="ADAL" clId="{DB6A5D41-9F77-4945-A664-8C83B6A8898B}" dt="2023-02-01T03:58:47.518" v="6280" actId="164"/>
          <ac:picMkLst>
            <pc:docMk/>
            <pc:sldMk cId="2559928159" sldId="408"/>
            <ac:picMk id="21" creationId="{F88BEB17-F6A7-5D95-9A13-C8EBCE245249}"/>
          </ac:picMkLst>
        </pc:picChg>
        <pc:cxnChg chg="add mod">
          <ac:chgData name="Tsemach Mizrachi" userId="85fcc19c-b38c-410f-93a9-519990a4c1f0" providerId="ADAL" clId="{DB6A5D41-9F77-4945-A664-8C83B6A8898B}" dt="2023-02-01T03:57:28.623" v="6265" actId="164"/>
          <ac:cxnSpMkLst>
            <pc:docMk/>
            <pc:sldMk cId="2559928159" sldId="408"/>
            <ac:cxnSpMk id="14" creationId="{55C380CE-54D6-6C4C-831C-62A69B35CDA3}"/>
          </ac:cxnSpMkLst>
        </pc:cxnChg>
        <pc:cxnChg chg="add mod">
          <ac:chgData name="Tsemach Mizrachi" userId="85fcc19c-b38c-410f-93a9-519990a4c1f0" providerId="ADAL" clId="{DB6A5D41-9F77-4945-A664-8C83B6A8898B}" dt="2023-02-01T04:00:09.279" v="6354" actId="164"/>
          <ac:cxnSpMkLst>
            <pc:docMk/>
            <pc:sldMk cId="2559928159" sldId="408"/>
            <ac:cxnSpMk id="25" creationId="{5DD47E15-8ED9-1492-D5BB-0EBD4C0A5E21}"/>
          </ac:cxnSpMkLst>
        </pc:cxnChg>
        <pc:cxnChg chg="add mod">
          <ac:chgData name="Tsemach Mizrachi" userId="85fcc19c-b38c-410f-93a9-519990a4c1f0" providerId="ADAL" clId="{DB6A5D41-9F77-4945-A664-8C83B6A8898B}" dt="2023-02-01T04:00:09.279" v="6354" actId="164"/>
          <ac:cxnSpMkLst>
            <pc:docMk/>
            <pc:sldMk cId="2559928159" sldId="408"/>
            <ac:cxnSpMk id="27" creationId="{85D9B86E-D2FD-927C-3475-8E16D5AC9D18}"/>
          </ac:cxnSpMkLst>
        </pc:cxnChg>
        <pc:cxnChg chg="add del mod">
          <ac:chgData name="Tsemach Mizrachi" userId="85fcc19c-b38c-410f-93a9-519990a4c1f0" providerId="ADAL" clId="{DB6A5D41-9F77-4945-A664-8C83B6A8898B}" dt="2023-02-01T04:01:45.675" v="6398"/>
          <ac:cxnSpMkLst>
            <pc:docMk/>
            <pc:sldMk cId="2559928159" sldId="408"/>
            <ac:cxnSpMk id="34" creationId="{8B594639-D925-AF11-3EEC-256D9B8EBD92}"/>
          </ac:cxnSpMkLst>
        </pc:cxnChg>
        <pc:cxnChg chg="del">
          <ac:chgData name="Tsemach Mizrachi" userId="85fcc19c-b38c-410f-93a9-519990a4c1f0" providerId="ADAL" clId="{DB6A5D41-9F77-4945-A664-8C83B6A8898B}" dt="2023-02-01T03:53:15.226" v="6171" actId="478"/>
          <ac:cxnSpMkLst>
            <pc:docMk/>
            <pc:sldMk cId="2559928159" sldId="408"/>
            <ac:cxnSpMk id="65" creationId="{0414A8F3-C04C-47F5-9738-8E4EF4DAFBB7}"/>
          </ac:cxnSpMkLst>
        </pc:cxnChg>
      </pc:sldChg>
      <pc:sldChg chg="addSp delSp modSp add mod modAnim">
        <pc:chgData name="Tsemach Mizrachi" userId="85fcc19c-b38c-410f-93a9-519990a4c1f0" providerId="ADAL" clId="{DB6A5D41-9F77-4945-A664-8C83B6A8898B}" dt="2023-02-01T04:36:24.906" v="6852" actId="1076"/>
        <pc:sldMkLst>
          <pc:docMk/>
          <pc:sldMk cId="2598407713" sldId="409"/>
        </pc:sldMkLst>
        <pc:spChg chg="add mod">
          <ac:chgData name="Tsemach Mizrachi" userId="85fcc19c-b38c-410f-93a9-519990a4c1f0" providerId="ADAL" clId="{DB6A5D41-9F77-4945-A664-8C83B6A8898B}" dt="2023-02-01T04:31:58.651" v="6812" actId="1076"/>
          <ac:spMkLst>
            <pc:docMk/>
            <pc:sldMk cId="2598407713" sldId="409"/>
            <ac:spMk id="5" creationId="{5A8365EF-816F-912E-79BA-4CE07C690778}"/>
          </ac:spMkLst>
        </pc:spChg>
        <pc:spChg chg="mod">
          <ac:chgData name="Tsemach Mizrachi" userId="85fcc19c-b38c-410f-93a9-519990a4c1f0" providerId="ADAL" clId="{DB6A5D41-9F77-4945-A664-8C83B6A8898B}" dt="2023-02-01T04:24:11.355" v="6698" actId="108"/>
          <ac:spMkLst>
            <pc:docMk/>
            <pc:sldMk cId="2598407713" sldId="409"/>
            <ac:spMk id="10" creationId="{66BE6EFF-6F92-7D36-4200-E9FBC86AFD63}"/>
          </ac:spMkLst>
        </pc:spChg>
        <pc:spChg chg="mod">
          <ac:chgData name="Tsemach Mizrachi" userId="85fcc19c-b38c-410f-93a9-519990a4c1f0" providerId="ADAL" clId="{DB6A5D41-9F77-4945-A664-8C83B6A8898B}" dt="2023-02-01T04:23:24.097" v="6697" actId="3064"/>
          <ac:spMkLst>
            <pc:docMk/>
            <pc:sldMk cId="2598407713" sldId="409"/>
            <ac:spMk id="31" creationId="{C410BA1F-BB4E-18C5-A7DB-5D33B7215DF5}"/>
          </ac:spMkLst>
        </pc:spChg>
        <pc:spChg chg="mod">
          <ac:chgData name="Tsemach Mizrachi" userId="85fcc19c-b38c-410f-93a9-519990a4c1f0" providerId="ADAL" clId="{DB6A5D41-9F77-4945-A664-8C83B6A8898B}" dt="2023-02-01T04:36:24.906" v="6852" actId="1076"/>
          <ac:spMkLst>
            <pc:docMk/>
            <pc:sldMk cId="2598407713" sldId="409"/>
            <ac:spMk id="32" creationId="{948EAB54-22EE-B86D-47EF-E7B66F9AA3DF}"/>
          </ac:spMkLst>
        </pc:spChg>
        <pc:spChg chg="mod">
          <ac:chgData name="Tsemach Mizrachi" userId="85fcc19c-b38c-410f-93a9-519990a4c1f0" providerId="ADAL" clId="{DB6A5D41-9F77-4945-A664-8C83B6A8898B}" dt="2023-02-01T04:30:35.991" v="6809" actId="1076"/>
          <ac:spMkLst>
            <pc:docMk/>
            <pc:sldMk cId="2598407713" sldId="409"/>
            <ac:spMk id="35" creationId="{060E96DE-CB78-E214-CA15-09A5DA89767D}"/>
          </ac:spMkLst>
        </pc:spChg>
        <pc:spChg chg="mod">
          <ac:chgData name="Tsemach Mizrachi" userId="85fcc19c-b38c-410f-93a9-519990a4c1f0" providerId="ADAL" clId="{DB6A5D41-9F77-4945-A664-8C83B6A8898B}" dt="2023-02-01T04:30:41.584" v="6811" actId="1035"/>
          <ac:spMkLst>
            <pc:docMk/>
            <pc:sldMk cId="2598407713" sldId="409"/>
            <ac:spMk id="36" creationId="{A00DBD64-F924-F9F4-F27C-69EDE3FA8F60}"/>
          </ac:spMkLst>
        </pc:spChg>
        <pc:spChg chg="mod">
          <ac:chgData name="Tsemach Mizrachi" userId="85fcc19c-b38c-410f-93a9-519990a4c1f0" providerId="ADAL" clId="{DB6A5D41-9F77-4945-A664-8C83B6A8898B}" dt="2023-02-01T04:30:25.366" v="6806" actId="14100"/>
          <ac:spMkLst>
            <pc:docMk/>
            <pc:sldMk cId="2598407713" sldId="409"/>
            <ac:spMk id="42" creationId="{2BE1F1B4-179B-CB10-7D4E-0872B77FA1E7}"/>
          </ac:spMkLst>
        </pc:spChg>
        <pc:spChg chg="mod">
          <ac:chgData name="Tsemach Mizrachi" userId="85fcc19c-b38c-410f-93a9-519990a4c1f0" providerId="ADAL" clId="{DB6A5D41-9F77-4945-A664-8C83B6A8898B}" dt="2023-02-01T04:22:30.709" v="6678" actId="164"/>
          <ac:spMkLst>
            <pc:docMk/>
            <pc:sldMk cId="2598407713" sldId="409"/>
            <ac:spMk id="44" creationId="{0B777E36-5133-820D-C004-307572732DF3}"/>
          </ac:spMkLst>
        </pc:spChg>
        <pc:spChg chg="mod">
          <ac:chgData name="Tsemach Mizrachi" userId="85fcc19c-b38c-410f-93a9-519990a4c1f0" providerId="ADAL" clId="{DB6A5D41-9F77-4945-A664-8C83B6A8898B}" dt="2023-02-01T04:22:30.709" v="6678" actId="164"/>
          <ac:spMkLst>
            <pc:docMk/>
            <pc:sldMk cId="2598407713" sldId="409"/>
            <ac:spMk id="45" creationId="{59821CB8-A6B2-97AE-CE74-B30B771B8936}"/>
          </ac:spMkLst>
        </pc:spChg>
        <pc:spChg chg="mod">
          <ac:chgData name="Tsemach Mizrachi" userId="85fcc19c-b38c-410f-93a9-519990a4c1f0" providerId="ADAL" clId="{DB6A5D41-9F77-4945-A664-8C83B6A8898B}" dt="2023-02-01T04:22:30.709" v="6678" actId="164"/>
          <ac:spMkLst>
            <pc:docMk/>
            <pc:sldMk cId="2598407713" sldId="409"/>
            <ac:spMk id="46" creationId="{C13CAA99-3A7D-8E5A-E8EC-B34E9C92D31B}"/>
          </ac:spMkLst>
        </pc:spChg>
        <pc:spChg chg="mod">
          <ac:chgData name="Tsemach Mizrachi" userId="85fcc19c-b38c-410f-93a9-519990a4c1f0" providerId="ADAL" clId="{DB6A5D41-9F77-4945-A664-8C83B6A8898B}" dt="2023-02-01T04:22:30.709" v="6678" actId="164"/>
          <ac:spMkLst>
            <pc:docMk/>
            <pc:sldMk cId="2598407713" sldId="409"/>
            <ac:spMk id="47" creationId="{172A5108-B841-C16A-5B06-E3647BA7CE49}"/>
          </ac:spMkLst>
        </pc:spChg>
        <pc:spChg chg="mod">
          <ac:chgData name="Tsemach Mizrachi" userId="85fcc19c-b38c-410f-93a9-519990a4c1f0" providerId="ADAL" clId="{DB6A5D41-9F77-4945-A664-8C83B6A8898B}" dt="2023-02-01T04:22:30.709" v="6678" actId="164"/>
          <ac:spMkLst>
            <pc:docMk/>
            <pc:sldMk cId="2598407713" sldId="409"/>
            <ac:spMk id="48" creationId="{38A579BB-024D-6D99-C5BC-262445590637}"/>
          </ac:spMkLst>
        </pc:spChg>
        <pc:spChg chg="mod">
          <ac:chgData name="Tsemach Mizrachi" userId="85fcc19c-b38c-410f-93a9-519990a4c1f0" providerId="ADAL" clId="{DB6A5D41-9F77-4945-A664-8C83B6A8898B}" dt="2023-02-01T04:22:30.709" v="6678" actId="164"/>
          <ac:spMkLst>
            <pc:docMk/>
            <pc:sldMk cId="2598407713" sldId="409"/>
            <ac:spMk id="49" creationId="{E2F463E0-BFE7-7C7F-0362-FBCEF26D12CB}"/>
          </ac:spMkLst>
        </pc:spChg>
        <pc:spChg chg="mod">
          <ac:chgData name="Tsemach Mizrachi" userId="85fcc19c-b38c-410f-93a9-519990a4c1f0" providerId="ADAL" clId="{DB6A5D41-9F77-4945-A664-8C83B6A8898B}" dt="2023-02-01T04:22:52.350" v="6692" actId="14100"/>
          <ac:spMkLst>
            <pc:docMk/>
            <pc:sldMk cId="2598407713" sldId="409"/>
            <ac:spMk id="54" creationId="{9AC0270C-3547-BC0B-A52E-AD0F0CB83239}"/>
          </ac:spMkLst>
        </pc:spChg>
        <pc:grpChg chg="add mod">
          <ac:chgData name="Tsemach Mizrachi" userId="85fcc19c-b38c-410f-93a9-519990a4c1f0" providerId="ADAL" clId="{DB6A5D41-9F77-4945-A664-8C83B6A8898B}" dt="2023-02-01T04:22:30.709" v="6678" actId="164"/>
          <ac:grpSpMkLst>
            <pc:docMk/>
            <pc:sldMk cId="2598407713" sldId="409"/>
            <ac:grpSpMk id="3" creationId="{A2A4F9D1-687C-318D-9FCE-90ADB54F582D}"/>
          </ac:grpSpMkLst>
        </pc:grpChg>
        <pc:grpChg chg="add mod">
          <ac:chgData name="Tsemach Mizrachi" userId="85fcc19c-b38c-410f-93a9-519990a4c1f0" providerId="ADAL" clId="{DB6A5D41-9F77-4945-A664-8C83B6A8898B}" dt="2023-02-01T04:30:20.901" v="6805" actId="14100"/>
          <ac:grpSpMkLst>
            <pc:docMk/>
            <pc:sldMk cId="2598407713" sldId="409"/>
            <ac:grpSpMk id="4" creationId="{B1CFE6B2-C2B2-82F3-E83E-206F89159F1F}"/>
          </ac:grpSpMkLst>
        </pc:grpChg>
        <pc:grpChg chg="del">
          <ac:chgData name="Tsemach Mizrachi" userId="85fcc19c-b38c-410f-93a9-519990a4c1f0" providerId="ADAL" clId="{DB6A5D41-9F77-4945-A664-8C83B6A8898B}" dt="2023-02-01T04:21:20.157" v="6668" actId="478"/>
          <ac:grpSpMkLst>
            <pc:docMk/>
            <pc:sldMk cId="2598407713" sldId="409"/>
            <ac:grpSpMk id="18" creationId="{025BCE18-08B0-0439-CF25-0184BB5419AF}"/>
          </ac:grpSpMkLst>
        </pc:grpChg>
        <pc:grpChg chg="del">
          <ac:chgData name="Tsemach Mizrachi" userId="85fcc19c-b38c-410f-93a9-519990a4c1f0" providerId="ADAL" clId="{DB6A5D41-9F77-4945-A664-8C83B6A8898B}" dt="2023-02-01T04:21:22.359" v="6669" actId="478"/>
          <ac:grpSpMkLst>
            <pc:docMk/>
            <pc:sldMk cId="2598407713" sldId="409"/>
            <ac:grpSpMk id="23" creationId="{4896CF59-8FD3-E86C-F793-81E3521EE38D}"/>
          </ac:grpSpMkLst>
        </pc:grpChg>
        <pc:grpChg chg="mod">
          <ac:chgData name="Tsemach Mizrachi" userId="85fcc19c-b38c-410f-93a9-519990a4c1f0" providerId="ADAL" clId="{DB6A5D41-9F77-4945-A664-8C83B6A8898B}" dt="2023-02-01T04:22:06.681" v="6677" actId="164"/>
          <ac:grpSpMkLst>
            <pc:docMk/>
            <pc:sldMk cId="2598407713" sldId="409"/>
            <ac:grpSpMk id="43" creationId="{E8FF7B64-EC90-5004-253E-26563C276A5A}"/>
          </ac:grpSpMkLst>
        </pc:grpChg>
        <pc:grpChg chg="mod">
          <ac:chgData name="Tsemach Mizrachi" userId="85fcc19c-b38c-410f-93a9-519990a4c1f0" providerId="ADAL" clId="{DB6A5D41-9F77-4945-A664-8C83B6A8898B}" dt="2023-02-01T04:22:06.681" v="6677" actId="164"/>
          <ac:grpSpMkLst>
            <pc:docMk/>
            <pc:sldMk cId="2598407713" sldId="409"/>
            <ac:grpSpMk id="55" creationId="{DDE2F762-1C7A-D624-9B5E-0C66E86724EA}"/>
          </ac:grpSpMkLst>
        </pc:grpChg>
        <pc:grpChg chg="mod">
          <ac:chgData name="Tsemach Mizrachi" userId="85fcc19c-b38c-410f-93a9-519990a4c1f0" providerId="ADAL" clId="{DB6A5D41-9F77-4945-A664-8C83B6A8898B}" dt="2023-02-01T04:22:06.681" v="6677" actId="164"/>
          <ac:grpSpMkLst>
            <pc:docMk/>
            <pc:sldMk cId="2598407713" sldId="409"/>
            <ac:grpSpMk id="56" creationId="{93263D14-D667-F5F8-AC4B-256FE5CF9ECD}"/>
          </ac:grpSpMkLst>
        </pc:grpChg>
      </pc:sldChg>
      <pc:sldChg chg="addSp delSp modSp add mod">
        <pc:chgData name="Tsemach Mizrachi" userId="85fcc19c-b38c-410f-93a9-519990a4c1f0" providerId="ADAL" clId="{DB6A5D41-9F77-4945-A664-8C83B6A8898B}" dt="2023-02-01T04:48:39.964" v="7069" actId="1076"/>
        <pc:sldMkLst>
          <pc:docMk/>
          <pc:sldMk cId="4264030148" sldId="410"/>
        </pc:sldMkLst>
        <pc:spChg chg="mod">
          <ac:chgData name="Tsemach Mizrachi" userId="85fcc19c-b38c-410f-93a9-519990a4c1f0" providerId="ADAL" clId="{DB6A5D41-9F77-4945-A664-8C83B6A8898B}" dt="2023-02-01T04:35:41.991" v="6849" actId="20577"/>
          <ac:spMkLst>
            <pc:docMk/>
            <pc:sldMk cId="4264030148" sldId="410"/>
            <ac:spMk id="2" creationId="{040AC9AD-40B0-4D8F-B7E3-CC69AD5DF57F}"/>
          </ac:spMkLst>
        </pc:spChg>
        <pc:spChg chg="mod">
          <ac:chgData name="Tsemach Mizrachi" userId="85fcc19c-b38c-410f-93a9-519990a4c1f0" providerId="ADAL" clId="{DB6A5D41-9F77-4945-A664-8C83B6A8898B}" dt="2023-02-01T04:40:25.764" v="6905" actId="1076"/>
          <ac:spMkLst>
            <pc:docMk/>
            <pc:sldMk cId="4264030148" sldId="410"/>
            <ac:spMk id="5" creationId="{5A8365EF-816F-912E-79BA-4CE07C690778}"/>
          </ac:spMkLst>
        </pc:spChg>
        <pc:spChg chg="add mod">
          <ac:chgData name="Tsemach Mizrachi" userId="85fcc19c-b38c-410f-93a9-519990a4c1f0" providerId="ADAL" clId="{DB6A5D41-9F77-4945-A664-8C83B6A8898B}" dt="2023-02-01T04:44:51.933" v="6962" actId="164"/>
          <ac:spMkLst>
            <pc:docMk/>
            <pc:sldMk cId="4264030148" sldId="410"/>
            <ac:spMk id="6" creationId="{625DE54B-1C88-19F3-A533-E1AB21252313}"/>
          </ac:spMkLst>
        </pc:spChg>
        <pc:spChg chg="mod">
          <ac:chgData name="Tsemach Mizrachi" userId="85fcc19c-b38c-410f-93a9-519990a4c1f0" providerId="ADAL" clId="{DB6A5D41-9F77-4945-A664-8C83B6A8898B}" dt="2023-02-01T04:36:58.319" v="6856" actId="165"/>
          <ac:spMkLst>
            <pc:docMk/>
            <pc:sldMk cId="4264030148" sldId="410"/>
            <ac:spMk id="31" creationId="{C410BA1F-BB4E-18C5-A7DB-5D33B7215DF5}"/>
          </ac:spMkLst>
        </pc:spChg>
        <pc:spChg chg="mod">
          <ac:chgData name="Tsemach Mizrachi" userId="85fcc19c-b38c-410f-93a9-519990a4c1f0" providerId="ADAL" clId="{DB6A5D41-9F77-4945-A664-8C83B6A8898B}" dt="2023-02-01T04:48:39.964" v="7069" actId="1076"/>
          <ac:spMkLst>
            <pc:docMk/>
            <pc:sldMk cId="4264030148" sldId="410"/>
            <ac:spMk id="32" creationId="{948EAB54-22EE-B86D-47EF-E7B66F9AA3DF}"/>
          </ac:spMkLst>
        </pc:spChg>
        <pc:spChg chg="del mod topLvl">
          <ac:chgData name="Tsemach Mizrachi" userId="85fcc19c-b38c-410f-93a9-519990a4c1f0" providerId="ADAL" clId="{DB6A5D41-9F77-4945-A664-8C83B6A8898B}" dt="2023-02-01T04:39:44.940" v="6895" actId="478"/>
          <ac:spMkLst>
            <pc:docMk/>
            <pc:sldMk cId="4264030148" sldId="410"/>
            <ac:spMk id="35" creationId="{060E96DE-CB78-E214-CA15-09A5DA89767D}"/>
          </ac:spMkLst>
        </pc:spChg>
        <pc:spChg chg="del mod topLvl">
          <ac:chgData name="Tsemach Mizrachi" userId="85fcc19c-b38c-410f-93a9-519990a4c1f0" providerId="ADAL" clId="{DB6A5D41-9F77-4945-A664-8C83B6A8898B}" dt="2023-02-01T04:39:48.851" v="6897" actId="478"/>
          <ac:spMkLst>
            <pc:docMk/>
            <pc:sldMk cId="4264030148" sldId="410"/>
            <ac:spMk id="36" creationId="{A00DBD64-F924-F9F4-F27C-69EDE3FA8F60}"/>
          </ac:spMkLst>
        </pc:spChg>
        <pc:spChg chg="del mod topLvl">
          <ac:chgData name="Tsemach Mizrachi" userId="85fcc19c-b38c-410f-93a9-519990a4c1f0" providerId="ADAL" clId="{DB6A5D41-9F77-4945-A664-8C83B6A8898B}" dt="2023-02-01T04:37:27.203" v="6863" actId="478"/>
          <ac:spMkLst>
            <pc:docMk/>
            <pc:sldMk cId="4264030148" sldId="410"/>
            <ac:spMk id="38" creationId="{D6B5EAA4-BFFD-78C7-C698-FD76A2E731F9}"/>
          </ac:spMkLst>
        </pc:spChg>
        <pc:spChg chg="mod topLvl">
          <ac:chgData name="Tsemach Mizrachi" userId="85fcc19c-b38c-410f-93a9-519990a4c1f0" providerId="ADAL" clId="{DB6A5D41-9F77-4945-A664-8C83B6A8898B}" dt="2023-02-01T04:44:10.017" v="6951" actId="1037"/>
          <ac:spMkLst>
            <pc:docMk/>
            <pc:sldMk cId="4264030148" sldId="410"/>
            <ac:spMk id="39" creationId="{FCB7E929-656A-EDFE-5C4D-F3B3AC268C96}"/>
          </ac:spMkLst>
        </pc:spChg>
        <pc:spChg chg="mod topLvl">
          <ac:chgData name="Tsemach Mizrachi" userId="85fcc19c-b38c-410f-93a9-519990a4c1f0" providerId="ADAL" clId="{DB6A5D41-9F77-4945-A664-8C83B6A8898B}" dt="2023-02-01T04:45:01.924" v="6970" actId="1038"/>
          <ac:spMkLst>
            <pc:docMk/>
            <pc:sldMk cId="4264030148" sldId="410"/>
            <ac:spMk id="40" creationId="{6A491E9A-C5EE-D138-84C3-B30DC540AEE6}"/>
          </ac:spMkLst>
        </pc:spChg>
        <pc:spChg chg="mod topLvl">
          <ac:chgData name="Tsemach Mizrachi" userId="85fcc19c-b38c-410f-93a9-519990a4c1f0" providerId="ADAL" clId="{DB6A5D41-9F77-4945-A664-8C83B6A8898B}" dt="2023-02-01T04:40:11.834" v="6899" actId="338"/>
          <ac:spMkLst>
            <pc:docMk/>
            <pc:sldMk cId="4264030148" sldId="410"/>
            <ac:spMk id="41" creationId="{83839CC7-02DE-ADEC-FBE8-B92540F63133}"/>
          </ac:spMkLst>
        </pc:spChg>
        <pc:spChg chg="del mod topLvl">
          <ac:chgData name="Tsemach Mizrachi" userId="85fcc19c-b38c-410f-93a9-519990a4c1f0" providerId="ADAL" clId="{DB6A5D41-9F77-4945-A664-8C83B6A8898B}" dt="2023-02-01T04:39:46.643" v="6896" actId="478"/>
          <ac:spMkLst>
            <pc:docMk/>
            <pc:sldMk cId="4264030148" sldId="410"/>
            <ac:spMk id="42" creationId="{2BE1F1B4-179B-CB10-7D4E-0872B77FA1E7}"/>
          </ac:spMkLst>
        </pc:spChg>
        <pc:spChg chg="mod topLvl">
          <ac:chgData name="Tsemach Mizrachi" userId="85fcc19c-b38c-410f-93a9-519990a4c1f0" providerId="ADAL" clId="{DB6A5D41-9F77-4945-A664-8C83B6A8898B}" dt="2023-02-01T04:47:23.756" v="7034" actId="1037"/>
          <ac:spMkLst>
            <pc:docMk/>
            <pc:sldMk cId="4264030148" sldId="410"/>
            <ac:spMk id="44" creationId="{0B777E36-5133-820D-C004-307572732DF3}"/>
          </ac:spMkLst>
        </pc:spChg>
        <pc:spChg chg="mod topLvl">
          <ac:chgData name="Tsemach Mizrachi" userId="85fcc19c-b38c-410f-93a9-519990a4c1f0" providerId="ADAL" clId="{DB6A5D41-9F77-4945-A664-8C83B6A8898B}" dt="2023-02-01T04:47:03.988" v="7020" actId="1076"/>
          <ac:spMkLst>
            <pc:docMk/>
            <pc:sldMk cId="4264030148" sldId="410"/>
            <ac:spMk id="45" creationId="{59821CB8-A6B2-97AE-CE74-B30B771B8936}"/>
          </ac:spMkLst>
        </pc:spChg>
        <pc:spChg chg="mod topLvl">
          <ac:chgData name="Tsemach Mizrachi" userId="85fcc19c-b38c-410f-93a9-519990a4c1f0" providerId="ADAL" clId="{DB6A5D41-9F77-4945-A664-8C83B6A8898B}" dt="2023-02-01T04:48:00.433" v="7049" actId="1038"/>
          <ac:spMkLst>
            <pc:docMk/>
            <pc:sldMk cId="4264030148" sldId="410"/>
            <ac:spMk id="46" creationId="{C13CAA99-3A7D-8E5A-E8EC-B34E9C92D31B}"/>
          </ac:spMkLst>
        </pc:spChg>
        <pc:spChg chg="mod topLvl">
          <ac:chgData name="Tsemach Mizrachi" userId="85fcc19c-b38c-410f-93a9-519990a4c1f0" providerId="ADAL" clId="{DB6A5D41-9F77-4945-A664-8C83B6A8898B}" dt="2023-02-01T04:47:56.911" v="7047" actId="1038"/>
          <ac:spMkLst>
            <pc:docMk/>
            <pc:sldMk cId="4264030148" sldId="410"/>
            <ac:spMk id="47" creationId="{172A5108-B841-C16A-5B06-E3647BA7CE49}"/>
          </ac:spMkLst>
        </pc:spChg>
        <pc:spChg chg="mod topLvl">
          <ac:chgData name="Tsemach Mizrachi" userId="85fcc19c-b38c-410f-93a9-519990a4c1f0" providerId="ADAL" clId="{DB6A5D41-9F77-4945-A664-8C83B6A8898B}" dt="2023-02-01T04:48:05.170" v="7067" actId="1035"/>
          <ac:spMkLst>
            <pc:docMk/>
            <pc:sldMk cId="4264030148" sldId="410"/>
            <ac:spMk id="48" creationId="{38A579BB-024D-6D99-C5BC-262445590637}"/>
          </ac:spMkLst>
        </pc:spChg>
        <pc:spChg chg="mod topLvl">
          <ac:chgData name="Tsemach Mizrachi" userId="85fcc19c-b38c-410f-93a9-519990a4c1f0" providerId="ADAL" clId="{DB6A5D41-9F77-4945-A664-8C83B6A8898B}" dt="2023-02-01T04:45:44.464" v="6971" actId="164"/>
          <ac:spMkLst>
            <pc:docMk/>
            <pc:sldMk cId="4264030148" sldId="410"/>
            <ac:spMk id="49" creationId="{E2F463E0-BFE7-7C7F-0362-FBCEF26D12CB}"/>
          </ac:spMkLst>
        </pc:spChg>
        <pc:spChg chg="mod">
          <ac:chgData name="Tsemach Mizrachi" userId="85fcc19c-b38c-410f-93a9-519990a4c1f0" providerId="ADAL" clId="{DB6A5D41-9F77-4945-A664-8C83B6A8898B}" dt="2023-02-01T04:48:11.611" v="7068" actId="688"/>
          <ac:spMkLst>
            <pc:docMk/>
            <pc:sldMk cId="4264030148" sldId="410"/>
            <ac:spMk id="50" creationId="{40CF5266-C9F5-AB0B-582B-FAF4ED410FA7}"/>
          </ac:spMkLst>
        </pc:spChg>
        <pc:spChg chg="mod">
          <ac:chgData name="Tsemach Mizrachi" userId="85fcc19c-b38c-410f-93a9-519990a4c1f0" providerId="ADAL" clId="{DB6A5D41-9F77-4945-A664-8C83B6A8898B}" dt="2023-02-01T04:47:49.499" v="7045" actId="688"/>
          <ac:spMkLst>
            <pc:docMk/>
            <pc:sldMk cId="4264030148" sldId="410"/>
            <ac:spMk id="51" creationId="{588175DA-02A9-6877-D9E0-8A9635EB4616}"/>
          </ac:spMkLst>
        </pc:spChg>
        <pc:spChg chg="mod">
          <ac:chgData name="Tsemach Mizrachi" userId="85fcc19c-b38c-410f-93a9-519990a4c1f0" providerId="ADAL" clId="{DB6A5D41-9F77-4945-A664-8C83B6A8898B}" dt="2023-02-01T04:42:50.716" v="6948" actId="14100"/>
          <ac:spMkLst>
            <pc:docMk/>
            <pc:sldMk cId="4264030148" sldId="410"/>
            <ac:spMk id="53" creationId="{FCE06F87-42C2-4D57-6503-3CDC072657AA}"/>
          </ac:spMkLst>
        </pc:spChg>
        <pc:spChg chg="mod">
          <ac:chgData name="Tsemach Mizrachi" userId="85fcc19c-b38c-410f-93a9-519990a4c1f0" providerId="ADAL" clId="{DB6A5D41-9F77-4945-A664-8C83B6A8898B}" dt="2023-02-01T04:40:52.915" v="6911" actId="14100"/>
          <ac:spMkLst>
            <pc:docMk/>
            <pc:sldMk cId="4264030148" sldId="410"/>
            <ac:spMk id="54" creationId="{9AC0270C-3547-BC0B-A52E-AD0F0CB83239}"/>
          </ac:spMkLst>
        </pc:spChg>
        <pc:grpChg chg="del mod topLvl">
          <ac:chgData name="Tsemach Mizrachi" userId="85fcc19c-b38c-410f-93a9-519990a4c1f0" providerId="ADAL" clId="{DB6A5D41-9F77-4945-A664-8C83B6A8898B}" dt="2023-02-01T04:36:33.436" v="6853" actId="165"/>
          <ac:grpSpMkLst>
            <pc:docMk/>
            <pc:sldMk cId="4264030148" sldId="410"/>
            <ac:grpSpMk id="3" creationId="{A2A4F9D1-687C-318D-9FCE-90ADB54F582D}"/>
          </ac:grpSpMkLst>
        </pc:grpChg>
        <pc:grpChg chg="del">
          <ac:chgData name="Tsemach Mizrachi" userId="85fcc19c-b38c-410f-93a9-519990a4c1f0" providerId="ADAL" clId="{DB6A5D41-9F77-4945-A664-8C83B6A8898B}" dt="2023-02-01T04:36:06.303" v="6850" actId="165"/>
          <ac:grpSpMkLst>
            <pc:docMk/>
            <pc:sldMk cId="4264030148" sldId="410"/>
            <ac:grpSpMk id="4" creationId="{B1CFE6B2-C2B2-82F3-E83E-206F89159F1F}"/>
          </ac:grpSpMkLst>
        </pc:grpChg>
        <pc:grpChg chg="add mod">
          <ac:chgData name="Tsemach Mizrachi" userId="85fcc19c-b38c-410f-93a9-519990a4c1f0" providerId="ADAL" clId="{DB6A5D41-9F77-4945-A664-8C83B6A8898B}" dt="2023-02-01T04:43:59.703" v="6949" actId="164"/>
          <ac:grpSpMkLst>
            <pc:docMk/>
            <pc:sldMk cId="4264030148" sldId="410"/>
            <ac:grpSpMk id="8" creationId="{D0EED1D0-E9B1-36E0-2660-6B228DF3ADF6}"/>
          </ac:grpSpMkLst>
        </pc:grpChg>
        <pc:grpChg chg="add mod">
          <ac:chgData name="Tsemach Mizrachi" userId="85fcc19c-b38c-410f-93a9-519990a4c1f0" providerId="ADAL" clId="{DB6A5D41-9F77-4945-A664-8C83B6A8898B}" dt="2023-02-01T04:43:59.703" v="6949" actId="164"/>
          <ac:grpSpMkLst>
            <pc:docMk/>
            <pc:sldMk cId="4264030148" sldId="410"/>
            <ac:grpSpMk id="9" creationId="{DC9997B5-211C-3C7E-D7F7-00D2CC610EE0}"/>
          </ac:grpSpMkLst>
        </pc:grpChg>
        <pc:grpChg chg="add mod">
          <ac:chgData name="Tsemach Mizrachi" userId="85fcc19c-b38c-410f-93a9-519990a4c1f0" providerId="ADAL" clId="{DB6A5D41-9F77-4945-A664-8C83B6A8898B}" dt="2023-02-01T04:44:51.933" v="6962" actId="164"/>
          <ac:grpSpMkLst>
            <pc:docMk/>
            <pc:sldMk cId="4264030148" sldId="410"/>
            <ac:grpSpMk id="11" creationId="{818FDA8E-D524-6911-F1CF-5287E7CEC4DA}"/>
          </ac:grpSpMkLst>
        </pc:grpChg>
        <pc:grpChg chg="add mod">
          <ac:chgData name="Tsemach Mizrachi" userId="85fcc19c-b38c-410f-93a9-519990a4c1f0" providerId="ADAL" clId="{DB6A5D41-9F77-4945-A664-8C83B6A8898B}" dt="2023-02-01T04:45:44.464" v="6971" actId="164"/>
          <ac:grpSpMkLst>
            <pc:docMk/>
            <pc:sldMk cId="4264030148" sldId="410"/>
            <ac:grpSpMk id="12" creationId="{18514FD6-DB9E-5878-8B47-D1AA6A1417C9}"/>
          </ac:grpSpMkLst>
        </pc:grpChg>
        <pc:grpChg chg="add mod">
          <ac:chgData name="Tsemach Mizrachi" userId="85fcc19c-b38c-410f-93a9-519990a4c1f0" providerId="ADAL" clId="{DB6A5D41-9F77-4945-A664-8C83B6A8898B}" dt="2023-02-01T04:47:12.670" v="7021" actId="164"/>
          <ac:grpSpMkLst>
            <pc:docMk/>
            <pc:sldMk cId="4264030148" sldId="410"/>
            <ac:grpSpMk id="13" creationId="{ED5109E1-789D-B9AE-9CEF-0483E9CE640B}"/>
          </ac:grpSpMkLst>
        </pc:grpChg>
        <pc:grpChg chg="add mod">
          <ac:chgData name="Tsemach Mizrachi" userId="85fcc19c-b38c-410f-93a9-519990a4c1f0" providerId="ADAL" clId="{DB6A5D41-9F77-4945-A664-8C83B6A8898B}" dt="2023-02-01T04:46:08.994" v="6973" actId="164"/>
          <ac:grpSpMkLst>
            <pc:docMk/>
            <pc:sldMk cId="4264030148" sldId="410"/>
            <ac:grpSpMk id="14" creationId="{3FE69171-D64B-1B4C-1FC3-2080D65BD57A}"/>
          </ac:grpSpMkLst>
        </pc:grpChg>
        <pc:grpChg chg="add mod">
          <ac:chgData name="Tsemach Mizrachi" userId="85fcc19c-b38c-410f-93a9-519990a4c1f0" providerId="ADAL" clId="{DB6A5D41-9F77-4945-A664-8C83B6A8898B}" dt="2023-02-01T04:47:12.670" v="7021" actId="164"/>
          <ac:grpSpMkLst>
            <pc:docMk/>
            <pc:sldMk cId="4264030148" sldId="410"/>
            <ac:grpSpMk id="15" creationId="{DE1EAE6D-F48C-BA9D-B76F-7F5AD8F95ACD}"/>
          </ac:grpSpMkLst>
        </pc:grpChg>
        <pc:grpChg chg="add mod">
          <ac:chgData name="Tsemach Mizrachi" userId="85fcc19c-b38c-410f-93a9-519990a4c1f0" providerId="ADAL" clId="{DB6A5D41-9F77-4945-A664-8C83B6A8898B}" dt="2023-02-01T04:47:12.670" v="7021" actId="164"/>
          <ac:grpSpMkLst>
            <pc:docMk/>
            <pc:sldMk cId="4264030148" sldId="410"/>
            <ac:grpSpMk id="16" creationId="{00F5374B-6759-065F-760F-3A644690FF44}"/>
          </ac:grpSpMkLst>
        </pc:grpChg>
        <pc:grpChg chg="mod">
          <ac:chgData name="Tsemach Mizrachi" userId="85fcc19c-b38c-410f-93a9-519990a4c1f0" providerId="ADAL" clId="{DB6A5D41-9F77-4945-A664-8C83B6A8898B}" dt="2023-02-01T04:36:58.319" v="6856" actId="165"/>
          <ac:grpSpMkLst>
            <pc:docMk/>
            <pc:sldMk cId="4264030148" sldId="410"/>
            <ac:grpSpMk id="30" creationId="{9BF79D07-C4F0-9F4F-9DD9-6DB2A3D25AC5}"/>
          </ac:grpSpMkLst>
        </pc:grpChg>
        <pc:grpChg chg="mod topLvl">
          <ac:chgData name="Tsemach Mizrachi" userId="85fcc19c-b38c-410f-93a9-519990a4c1f0" providerId="ADAL" clId="{DB6A5D41-9F77-4945-A664-8C83B6A8898B}" dt="2023-02-01T04:40:11.834" v="6899" actId="338"/>
          <ac:grpSpMkLst>
            <pc:docMk/>
            <pc:sldMk cId="4264030148" sldId="410"/>
            <ac:grpSpMk id="33" creationId="{D2342E65-6D56-4D96-6911-D7ACB1D39332}"/>
          </ac:grpSpMkLst>
        </pc:grpChg>
        <pc:grpChg chg="del mod topLvl">
          <ac:chgData name="Tsemach Mizrachi" userId="85fcc19c-b38c-410f-93a9-519990a4c1f0" providerId="ADAL" clId="{DB6A5D41-9F77-4945-A664-8C83B6A8898B}" dt="2023-02-01T04:36:58.319" v="6856" actId="165"/>
          <ac:grpSpMkLst>
            <pc:docMk/>
            <pc:sldMk cId="4264030148" sldId="410"/>
            <ac:grpSpMk id="43" creationId="{E8FF7B64-EC90-5004-253E-26563C276A5A}"/>
          </ac:grpSpMkLst>
        </pc:grpChg>
        <pc:grpChg chg="mod topLvl">
          <ac:chgData name="Tsemach Mizrachi" userId="85fcc19c-b38c-410f-93a9-519990a4c1f0" providerId="ADAL" clId="{DB6A5D41-9F77-4945-A664-8C83B6A8898B}" dt="2023-02-01T04:41:07.094" v="6914" actId="338"/>
          <ac:grpSpMkLst>
            <pc:docMk/>
            <pc:sldMk cId="4264030148" sldId="410"/>
            <ac:grpSpMk id="55" creationId="{DDE2F762-1C7A-D624-9B5E-0C66E86724EA}"/>
          </ac:grpSpMkLst>
        </pc:grpChg>
        <pc:grpChg chg="mod topLvl">
          <ac:chgData name="Tsemach Mizrachi" userId="85fcc19c-b38c-410f-93a9-519990a4c1f0" providerId="ADAL" clId="{DB6A5D41-9F77-4945-A664-8C83B6A8898B}" dt="2023-02-01T04:41:07.094" v="6914" actId="338"/>
          <ac:grpSpMkLst>
            <pc:docMk/>
            <pc:sldMk cId="4264030148" sldId="410"/>
            <ac:grpSpMk id="56" creationId="{93263D14-D667-F5F8-AC4B-256FE5CF9ECD}"/>
          </ac:grpSpMkLst>
        </pc:grpChg>
        <pc:cxnChg chg="mod">
          <ac:chgData name="Tsemach Mizrachi" userId="85fcc19c-b38c-410f-93a9-519990a4c1f0" providerId="ADAL" clId="{DB6A5D41-9F77-4945-A664-8C83B6A8898B}" dt="2023-02-01T04:36:58.319" v="6856" actId="165"/>
          <ac:cxnSpMkLst>
            <pc:docMk/>
            <pc:sldMk cId="4264030148" sldId="410"/>
            <ac:cxnSpMk id="25" creationId="{5DD47E15-8ED9-1492-D5BB-0EBD4C0A5E21}"/>
          </ac:cxnSpMkLst>
        </pc:cxnChg>
        <pc:cxnChg chg="mod">
          <ac:chgData name="Tsemach Mizrachi" userId="85fcc19c-b38c-410f-93a9-519990a4c1f0" providerId="ADAL" clId="{DB6A5D41-9F77-4945-A664-8C83B6A8898B}" dt="2023-02-01T04:36:58.319" v="6856" actId="165"/>
          <ac:cxnSpMkLst>
            <pc:docMk/>
            <pc:sldMk cId="4264030148" sldId="410"/>
            <ac:cxnSpMk id="27" creationId="{85D9B86E-D2FD-927C-3475-8E16D5AC9D18}"/>
          </ac:cxnSpMkLst>
        </pc:cxnChg>
      </pc:sldChg>
      <pc:sldChg chg="addSp delSp modSp add mod ord delAnim modAnim">
        <pc:chgData name="Tsemach Mizrachi" userId="85fcc19c-b38c-410f-93a9-519990a4c1f0" providerId="ADAL" clId="{DB6A5D41-9F77-4945-A664-8C83B6A8898B}" dt="2023-02-20T18:36:23.783" v="16188" actId="20577"/>
        <pc:sldMkLst>
          <pc:docMk/>
          <pc:sldMk cId="354209602" sldId="411"/>
        </pc:sldMkLst>
        <pc:spChg chg="mod">
          <ac:chgData name="Tsemach Mizrachi" userId="85fcc19c-b38c-410f-93a9-519990a4c1f0" providerId="ADAL" clId="{DB6A5D41-9F77-4945-A664-8C83B6A8898B}" dt="2023-02-03T15:53:06.442" v="7087" actId="20577"/>
          <ac:spMkLst>
            <pc:docMk/>
            <pc:sldMk cId="354209602" sldId="411"/>
            <ac:spMk id="2" creationId="{040AC9AD-40B0-4D8F-B7E3-CC69AD5DF57F}"/>
          </ac:spMkLst>
        </pc:spChg>
        <pc:spChg chg="add del mod">
          <ac:chgData name="Tsemach Mizrachi" userId="85fcc19c-b38c-410f-93a9-519990a4c1f0" providerId="ADAL" clId="{DB6A5D41-9F77-4945-A664-8C83B6A8898B}" dt="2023-02-03T16:14:15.953" v="7715" actId="478"/>
          <ac:spMkLst>
            <pc:docMk/>
            <pc:sldMk cId="354209602" sldId="411"/>
            <ac:spMk id="3" creationId="{7019CB44-B8A7-D5C0-27EE-9B373DEFF5E1}"/>
          </ac:spMkLst>
        </pc:spChg>
        <pc:spChg chg="add del mod">
          <ac:chgData name="Tsemach Mizrachi" userId="85fcc19c-b38c-410f-93a9-519990a4c1f0" providerId="ADAL" clId="{DB6A5D41-9F77-4945-A664-8C83B6A8898B}" dt="2023-02-03T15:57:24.735" v="7236" actId="478"/>
          <ac:spMkLst>
            <pc:docMk/>
            <pc:sldMk cId="354209602" sldId="411"/>
            <ac:spMk id="4" creationId="{56E83D87-8FD5-6556-8A83-AC18878FB114}"/>
          </ac:spMkLst>
        </pc:spChg>
        <pc:spChg chg="del mod">
          <ac:chgData name="Tsemach Mizrachi" userId="85fcc19c-b38c-410f-93a9-519990a4c1f0" providerId="ADAL" clId="{DB6A5D41-9F77-4945-A664-8C83B6A8898B}" dt="2023-02-03T16:09:20.266" v="7576" actId="478"/>
          <ac:spMkLst>
            <pc:docMk/>
            <pc:sldMk cId="354209602" sldId="411"/>
            <ac:spMk id="5" creationId="{5A8365EF-816F-912E-79BA-4CE07C690778}"/>
          </ac:spMkLst>
        </pc:spChg>
        <pc:spChg chg="mod">
          <ac:chgData name="Tsemach Mizrachi" userId="85fcc19c-b38c-410f-93a9-519990a4c1f0" providerId="ADAL" clId="{DB6A5D41-9F77-4945-A664-8C83B6A8898B}" dt="2023-02-03T16:32:45.242" v="8193" actId="14100"/>
          <ac:spMkLst>
            <pc:docMk/>
            <pc:sldMk cId="354209602" sldId="411"/>
            <ac:spMk id="7" creationId="{5D6D7F3D-3FA1-4E90-B5F3-A1F1B5E37FB4}"/>
          </ac:spMkLst>
        </pc:spChg>
        <pc:spChg chg="mod">
          <ac:chgData name="Tsemach Mizrachi" userId="85fcc19c-b38c-410f-93a9-519990a4c1f0" providerId="ADAL" clId="{DB6A5D41-9F77-4945-A664-8C83B6A8898B}" dt="2023-02-03T15:54:13.863" v="7092" actId="1076"/>
          <ac:spMkLst>
            <pc:docMk/>
            <pc:sldMk cId="354209602" sldId="411"/>
            <ac:spMk id="10" creationId="{66BE6EFF-6F92-7D36-4200-E9FBC86AFD63}"/>
          </ac:spMkLst>
        </pc:spChg>
        <pc:spChg chg="add del mod topLvl">
          <ac:chgData name="Tsemach Mizrachi" userId="85fcc19c-b38c-410f-93a9-519990a4c1f0" providerId="ADAL" clId="{DB6A5D41-9F77-4945-A664-8C83B6A8898B}" dt="2023-02-03T16:14:19.514" v="7716" actId="478"/>
          <ac:spMkLst>
            <pc:docMk/>
            <pc:sldMk cId="354209602" sldId="411"/>
            <ac:spMk id="17" creationId="{B4218A23-B5D4-A55D-B645-7EAD9C5B2D7C}"/>
          </ac:spMkLst>
        </pc:spChg>
        <pc:spChg chg="add del mod topLvl">
          <ac:chgData name="Tsemach Mizrachi" userId="85fcc19c-b38c-410f-93a9-519990a4c1f0" providerId="ADAL" clId="{DB6A5D41-9F77-4945-A664-8C83B6A8898B}" dt="2023-02-03T16:14:21.657" v="7717" actId="478"/>
          <ac:spMkLst>
            <pc:docMk/>
            <pc:sldMk cId="354209602" sldId="411"/>
            <ac:spMk id="18" creationId="{A79B9CB6-7F6F-F5DE-2B28-C9F1FD1D814E}"/>
          </ac:spMkLst>
        </pc:spChg>
        <pc:spChg chg="add del mod">
          <ac:chgData name="Tsemach Mizrachi" userId="85fcc19c-b38c-410f-93a9-519990a4c1f0" providerId="ADAL" clId="{DB6A5D41-9F77-4945-A664-8C83B6A8898B}" dt="2023-02-03T16:14:24.178" v="7718" actId="478"/>
          <ac:spMkLst>
            <pc:docMk/>
            <pc:sldMk cId="354209602" sldId="411"/>
            <ac:spMk id="19" creationId="{2791F0FB-86B4-7CD1-D493-AF386D3B3BF1}"/>
          </ac:spMkLst>
        </pc:spChg>
        <pc:spChg chg="add mod">
          <ac:chgData name="Tsemach Mizrachi" userId="85fcc19c-b38c-410f-93a9-519990a4c1f0" providerId="ADAL" clId="{DB6A5D41-9F77-4945-A664-8C83B6A8898B}" dt="2023-02-03T16:33:21.105" v="8198" actId="1076"/>
          <ac:spMkLst>
            <pc:docMk/>
            <pc:sldMk cId="354209602" sldId="411"/>
            <ac:spMk id="21" creationId="{80D9DD69-4BEE-CC78-4C57-723C9E34A8B5}"/>
          </ac:spMkLst>
        </pc:spChg>
        <pc:spChg chg="add mod">
          <ac:chgData name="Tsemach Mizrachi" userId="85fcc19c-b38c-410f-93a9-519990a4c1f0" providerId="ADAL" clId="{DB6A5D41-9F77-4945-A664-8C83B6A8898B}" dt="2023-02-03T16:25:55.842" v="7988" actId="1038"/>
          <ac:spMkLst>
            <pc:docMk/>
            <pc:sldMk cId="354209602" sldId="411"/>
            <ac:spMk id="23" creationId="{F92BF060-A83D-A20B-3109-D53548B0E32A}"/>
          </ac:spMkLst>
        </pc:spChg>
        <pc:spChg chg="add mod">
          <ac:chgData name="Tsemach Mizrachi" userId="85fcc19c-b38c-410f-93a9-519990a4c1f0" providerId="ADAL" clId="{DB6A5D41-9F77-4945-A664-8C83B6A8898B}" dt="2023-02-03T16:25:55.842" v="7988" actId="1038"/>
          <ac:spMkLst>
            <pc:docMk/>
            <pc:sldMk cId="354209602" sldId="411"/>
            <ac:spMk id="24" creationId="{B114AEF8-490A-DF58-E603-682B9EEAC926}"/>
          </ac:spMkLst>
        </pc:spChg>
        <pc:spChg chg="add mod">
          <ac:chgData name="Tsemach Mizrachi" userId="85fcc19c-b38c-410f-93a9-519990a4c1f0" providerId="ADAL" clId="{DB6A5D41-9F77-4945-A664-8C83B6A8898B}" dt="2023-02-03T19:30:16.093" v="8643" actId="20577"/>
          <ac:spMkLst>
            <pc:docMk/>
            <pc:sldMk cId="354209602" sldId="411"/>
            <ac:spMk id="26" creationId="{C12BADF4-894D-6211-6FAF-053985378FD5}"/>
          </ac:spMkLst>
        </pc:spChg>
        <pc:spChg chg="add mod">
          <ac:chgData name="Tsemach Mizrachi" userId="85fcc19c-b38c-410f-93a9-519990a4c1f0" providerId="ADAL" clId="{DB6A5D41-9F77-4945-A664-8C83B6A8898B}" dt="2023-02-20T18:36:23.783" v="16188" actId="20577"/>
          <ac:spMkLst>
            <pc:docMk/>
            <pc:sldMk cId="354209602" sldId="411"/>
            <ac:spMk id="28" creationId="{3187B9A9-6F42-60E1-E43E-B9FAEAB89044}"/>
          </ac:spMkLst>
        </pc:spChg>
        <pc:spChg chg="del mod">
          <ac:chgData name="Tsemach Mizrachi" userId="85fcc19c-b38c-410f-93a9-519990a4c1f0" providerId="ADAL" clId="{DB6A5D41-9F77-4945-A664-8C83B6A8898B}" dt="2023-02-03T16:07:36.367" v="7519" actId="478"/>
          <ac:spMkLst>
            <pc:docMk/>
            <pc:sldMk cId="354209602" sldId="411"/>
            <ac:spMk id="44" creationId="{0B777E36-5133-820D-C004-307572732DF3}"/>
          </ac:spMkLst>
        </pc:spChg>
        <pc:grpChg chg="del mod">
          <ac:chgData name="Tsemach Mizrachi" userId="85fcc19c-b38c-410f-93a9-519990a4c1f0" providerId="ADAL" clId="{DB6A5D41-9F77-4945-A664-8C83B6A8898B}" dt="2023-02-03T16:07:33.945" v="7518" actId="478"/>
          <ac:grpSpMkLst>
            <pc:docMk/>
            <pc:sldMk cId="354209602" sldId="411"/>
            <ac:grpSpMk id="16" creationId="{00F5374B-6759-065F-760F-3A644690FF44}"/>
          </ac:grpSpMkLst>
        </pc:grpChg>
        <pc:grpChg chg="add del mod">
          <ac:chgData name="Tsemach Mizrachi" userId="85fcc19c-b38c-410f-93a9-519990a4c1f0" providerId="ADAL" clId="{DB6A5D41-9F77-4945-A664-8C83B6A8898B}" dt="2023-02-03T16:14:19.514" v="7716" actId="478"/>
          <ac:grpSpMkLst>
            <pc:docMk/>
            <pc:sldMk cId="354209602" sldId="411"/>
            <ac:grpSpMk id="20" creationId="{418F841F-1C75-88D5-E902-1F9C7CA93633}"/>
          </ac:grpSpMkLst>
        </pc:grpChg>
        <pc:graphicFrameChg chg="add mod modGraphic">
          <ac:chgData name="Tsemach Mizrachi" userId="85fcc19c-b38c-410f-93a9-519990a4c1f0" providerId="ADAL" clId="{DB6A5D41-9F77-4945-A664-8C83B6A8898B}" dt="2023-02-03T16:53:40.523" v="8450" actId="20577"/>
          <ac:graphicFrameMkLst>
            <pc:docMk/>
            <pc:sldMk cId="354209602" sldId="411"/>
            <ac:graphicFrameMk id="22" creationId="{0365CBE8-69B9-A10D-763A-3189EA69421A}"/>
          </ac:graphicFrameMkLst>
        </pc:graphicFrameChg>
      </pc:sldChg>
      <pc:sldChg chg="addSp delSp modSp add mod delAnim modAnim">
        <pc:chgData name="Tsemach Mizrachi" userId="85fcc19c-b38c-410f-93a9-519990a4c1f0" providerId="ADAL" clId="{DB6A5D41-9F77-4945-A664-8C83B6A8898B}" dt="2023-02-20T18:35:30.144" v="16187" actId="20577"/>
        <pc:sldMkLst>
          <pc:docMk/>
          <pc:sldMk cId="2134849568" sldId="412"/>
        </pc:sldMkLst>
        <pc:spChg chg="add del mod">
          <ac:chgData name="Tsemach Mizrachi" userId="85fcc19c-b38c-410f-93a9-519990a4c1f0" providerId="ADAL" clId="{DB6A5D41-9F77-4945-A664-8C83B6A8898B}" dt="2023-02-03T16:12:10.937" v="7610" actId="478"/>
          <ac:spMkLst>
            <pc:docMk/>
            <pc:sldMk cId="2134849568" sldId="412"/>
            <ac:spMk id="4" creationId="{A6C81622-83A4-9F02-EE07-37A8694053A7}"/>
          </ac:spMkLst>
        </pc:spChg>
        <pc:spChg chg="add mod">
          <ac:chgData name="Tsemach Mizrachi" userId="85fcc19c-b38c-410f-93a9-519990a4c1f0" providerId="ADAL" clId="{DB6A5D41-9F77-4945-A664-8C83B6A8898B}" dt="2023-02-03T16:13:53.624" v="7712" actId="1037"/>
          <ac:spMkLst>
            <pc:docMk/>
            <pc:sldMk cId="2134849568" sldId="412"/>
            <ac:spMk id="5" creationId="{3C5CEE26-B8E6-3E9B-47B6-2EEBB38EE785}"/>
          </ac:spMkLst>
        </pc:spChg>
        <pc:spChg chg="mod">
          <ac:chgData name="Tsemach Mizrachi" userId="85fcc19c-b38c-410f-93a9-519990a4c1f0" providerId="ADAL" clId="{DB6A5D41-9F77-4945-A664-8C83B6A8898B}" dt="2023-02-03T17:02:53.338" v="8640" actId="1076"/>
          <ac:spMkLst>
            <pc:docMk/>
            <pc:sldMk cId="2134849568" sldId="412"/>
            <ac:spMk id="7" creationId="{5D6D7F3D-3FA1-4E90-B5F3-A1F1B5E37FB4}"/>
          </ac:spMkLst>
        </pc:spChg>
        <pc:spChg chg="mod">
          <ac:chgData name="Tsemach Mizrachi" userId="85fcc19c-b38c-410f-93a9-519990a4c1f0" providerId="ADAL" clId="{DB6A5D41-9F77-4945-A664-8C83B6A8898B}" dt="2023-02-20T18:35:30.144" v="16187" actId="20577"/>
          <ac:spMkLst>
            <pc:docMk/>
            <pc:sldMk cId="2134849568" sldId="412"/>
            <ac:spMk id="17" creationId="{B4218A23-B5D4-A55D-B645-7EAD9C5B2D7C}"/>
          </ac:spMkLst>
        </pc:spChg>
        <pc:spChg chg="mod">
          <ac:chgData name="Tsemach Mizrachi" userId="85fcc19c-b38c-410f-93a9-519990a4c1f0" providerId="ADAL" clId="{DB6A5D41-9F77-4945-A664-8C83B6A8898B}" dt="2023-02-03T16:13:53.624" v="7712" actId="1037"/>
          <ac:spMkLst>
            <pc:docMk/>
            <pc:sldMk cId="2134849568" sldId="412"/>
            <ac:spMk id="19" creationId="{2791F0FB-86B4-7CD1-D493-AF386D3B3BF1}"/>
          </ac:spMkLst>
        </pc:spChg>
      </pc:sldChg>
      <pc:sldChg chg="addSp delSp modSp add mod addAnim delAnim modAnim">
        <pc:chgData name="Tsemach Mizrachi" userId="85fcc19c-b38c-410f-93a9-519990a4c1f0" providerId="ADAL" clId="{DB6A5D41-9F77-4945-A664-8C83B6A8898B}" dt="2023-02-03T16:53:35.124" v="8449" actId="20577"/>
        <pc:sldMkLst>
          <pc:docMk/>
          <pc:sldMk cId="144698002" sldId="413"/>
        </pc:sldMkLst>
        <pc:spChg chg="add mod">
          <ac:chgData name="Tsemach Mizrachi" userId="85fcc19c-b38c-410f-93a9-519990a4c1f0" providerId="ADAL" clId="{DB6A5D41-9F77-4945-A664-8C83B6A8898B}" dt="2023-02-03T16:37:39.392" v="8288" actId="207"/>
          <ac:spMkLst>
            <pc:docMk/>
            <pc:sldMk cId="144698002" sldId="413"/>
            <ac:spMk id="3" creationId="{5B28AD08-4599-1910-99E8-744A73A71761}"/>
          </ac:spMkLst>
        </pc:spChg>
        <pc:spChg chg="add mod">
          <ac:chgData name="Tsemach Mizrachi" userId="85fcc19c-b38c-410f-93a9-519990a4c1f0" providerId="ADAL" clId="{DB6A5D41-9F77-4945-A664-8C83B6A8898B}" dt="2023-02-03T16:42:09.273" v="8343" actId="1076"/>
          <ac:spMkLst>
            <pc:docMk/>
            <pc:sldMk cId="144698002" sldId="413"/>
            <ac:spMk id="4" creationId="{B06C76AF-3185-1668-E0DA-42DF4F6C3018}"/>
          </ac:spMkLst>
        </pc:spChg>
        <pc:spChg chg="add del mod">
          <ac:chgData name="Tsemach Mizrachi" userId="85fcc19c-b38c-410f-93a9-519990a4c1f0" providerId="ADAL" clId="{DB6A5D41-9F77-4945-A664-8C83B6A8898B}" dt="2023-02-03T16:39:41.706" v="8314" actId="478"/>
          <ac:spMkLst>
            <pc:docMk/>
            <pc:sldMk cId="144698002" sldId="413"/>
            <ac:spMk id="5" creationId="{E6807384-0D53-3AF7-6784-EFDC751A1056}"/>
          </ac:spMkLst>
        </pc:spChg>
        <pc:spChg chg="add mod">
          <ac:chgData name="Tsemach Mizrachi" userId="85fcc19c-b38c-410f-93a9-519990a4c1f0" providerId="ADAL" clId="{DB6A5D41-9F77-4945-A664-8C83B6A8898B}" dt="2023-02-03T16:45:17.988" v="8377" actId="164"/>
          <ac:spMkLst>
            <pc:docMk/>
            <pc:sldMk cId="144698002" sldId="413"/>
            <ac:spMk id="6" creationId="{2336502B-A191-DAAA-02BC-5303D6179FA9}"/>
          </ac:spMkLst>
        </pc:spChg>
        <pc:spChg chg="add del mod">
          <ac:chgData name="Tsemach Mizrachi" userId="85fcc19c-b38c-410f-93a9-519990a4c1f0" providerId="ADAL" clId="{DB6A5D41-9F77-4945-A664-8C83B6A8898B}" dt="2023-02-03T16:41:22.330" v="8332" actId="478"/>
          <ac:spMkLst>
            <pc:docMk/>
            <pc:sldMk cId="144698002" sldId="413"/>
            <ac:spMk id="8" creationId="{9AD7D35C-5953-D1BC-773A-58FBB7A71C7D}"/>
          </ac:spMkLst>
        </pc:spChg>
        <pc:spChg chg="add mod">
          <ac:chgData name="Tsemach Mizrachi" userId="85fcc19c-b38c-410f-93a9-519990a4c1f0" providerId="ADAL" clId="{DB6A5D41-9F77-4945-A664-8C83B6A8898B}" dt="2023-02-03T16:44:38.180" v="8373" actId="164"/>
          <ac:spMkLst>
            <pc:docMk/>
            <pc:sldMk cId="144698002" sldId="413"/>
            <ac:spMk id="13" creationId="{440A5B64-7E36-7584-3F47-867CC13B6F0A}"/>
          </ac:spMkLst>
        </pc:spChg>
        <pc:spChg chg="add del mod">
          <ac:chgData name="Tsemach Mizrachi" userId="85fcc19c-b38c-410f-93a9-519990a4c1f0" providerId="ADAL" clId="{DB6A5D41-9F77-4945-A664-8C83B6A8898B}" dt="2023-02-03T16:34:10.913" v="8208" actId="478"/>
          <ac:spMkLst>
            <pc:docMk/>
            <pc:sldMk cId="144698002" sldId="413"/>
            <ac:spMk id="26" creationId="{C12BADF4-894D-6211-6FAF-053985378FD5}"/>
          </ac:spMkLst>
        </pc:spChg>
        <pc:spChg chg="add del">
          <ac:chgData name="Tsemach Mizrachi" userId="85fcc19c-b38c-410f-93a9-519990a4c1f0" providerId="ADAL" clId="{DB6A5D41-9F77-4945-A664-8C83B6A8898B}" dt="2023-02-03T16:34:06.802" v="8206" actId="478"/>
          <ac:spMkLst>
            <pc:docMk/>
            <pc:sldMk cId="144698002" sldId="413"/>
            <ac:spMk id="28" creationId="{3187B9A9-6F42-60E1-E43E-B9FAEAB89044}"/>
          </ac:spMkLst>
        </pc:spChg>
        <pc:grpChg chg="add mod">
          <ac:chgData name="Tsemach Mizrachi" userId="85fcc19c-b38c-410f-93a9-519990a4c1f0" providerId="ADAL" clId="{DB6A5D41-9F77-4945-A664-8C83B6A8898B}" dt="2023-02-03T16:44:38.180" v="8373" actId="164"/>
          <ac:grpSpMkLst>
            <pc:docMk/>
            <pc:sldMk cId="144698002" sldId="413"/>
            <ac:grpSpMk id="17" creationId="{87D85E93-BC06-ADA6-4CDC-041D130E8662}"/>
          </ac:grpSpMkLst>
        </pc:grpChg>
        <pc:grpChg chg="add mod">
          <ac:chgData name="Tsemach Mizrachi" userId="85fcc19c-b38c-410f-93a9-519990a4c1f0" providerId="ADAL" clId="{DB6A5D41-9F77-4945-A664-8C83B6A8898B}" dt="2023-02-03T16:45:17.988" v="8377" actId="164"/>
          <ac:grpSpMkLst>
            <pc:docMk/>
            <pc:sldMk cId="144698002" sldId="413"/>
            <ac:grpSpMk id="18" creationId="{069D23EF-E3C5-2AF2-3D11-648559F4A7B7}"/>
          </ac:grpSpMkLst>
        </pc:grpChg>
        <pc:graphicFrameChg chg="modGraphic">
          <ac:chgData name="Tsemach Mizrachi" userId="85fcc19c-b38c-410f-93a9-519990a4c1f0" providerId="ADAL" clId="{DB6A5D41-9F77-4945-A664-8C83B6A8898B}" dt="2023-02-03T16:53:35.124" v="8449" actId="20577"/>
          <ac:graphicFrameMkLst>
            <pc:docMk/>
            <pc:sldMk cId="144698002" sldId="413"/>
            <ac:graphicFrameMk id="22" creationId="{0365CBE8-69B9-A10D-763A-3189EA69421A}"/>
          </ac:graphicFrameMkLst>
        </pc:graphicFrameChg>
        <pc:cxnChg chg="add mod">
          <ac:chgData name="Tsemach Mizrachi" userId="85fcc19c-b38c-410f-93a9-519990a4c1f0" providerId="ADAL" clId="{DB6A5D41-9F77-4945-A664-8C83B6A8898B}" dt="2023-02-03T16:45:17.988" v="8377" actId="164"/>
          <ac:cxnSpMkLst>
            <pc:docMk/>
            <pc:sldMk cId="144698002" sldId="413"/>
            <ac:cxnSpMk id="11" creationId="{A7CFE0BE-030B-7A6A-BE6C-B63BC76A0A05}"/>
          </ac:cxnSpMkLst>
        </pc:cxnChg>
        <pc:cxnChg chg="add mod">
          <ac:chgData name="Tsemach Mizrachi" userId="85fcc19c-b38c-410f-93a9-519990a4c1f0" providerId="ADAL" clId="{DB6A5D41-9F77-4945-A664-8C83B6A8898B}" dt="2023-02-03T16:46:14.619" v="8386" actId="14100"/>
          <ac:cxnSpMkLst>
            <pc:docMk/>
            <pc:sldMk cId="144698002" sldId="413"/>
            <ac:cxnSpMk id="14" creationId="{F66D66A6-A225-EBC5-0E2F-E21A3C881E1A}"/>
          </ac:cxnSpMkLst>
        </pc:cxnChg>
      </pc:sldChg>
      <pc:sldChg chg="addSp delSp modSp add mod delAnim">
        <pc:chgData name="Tsemach Mizrachi" userId="85fcc19c-b38c-410f-93a9-519990a4c1f0" providerId="ADAL" clId="{DB6A5D41-9F77-4945-A664-8C83B6A8898B}" dt="2023-02-03T17:01:16.186" v="8639" actId="1076"/>
        <pc:sldMkLst>
          <pc:docMk/>
          <pc:sldMk cId="4100992850" sldId="414"/>
        </pc:sldMkLst>
        <pc:spChg chg="mod">
          <ac:chgData name="Tsemach Mizrachi" userId="85fcc19c-b38c-410f-93a9-519990a4c1f0" providerId="ADAL" clId="{DB6A5D41-9F77-4945-A664-8C83B6A8898B}" dt="2023-02-03T17:00:58.283" v="8614" actId="1076"/>
          <ac:spMkLst>
            <pc:docMk/>
            <pc:sldMk cId="4100992850" sldId="414"/>
            <ac:spMk id="3" creationId="{5B28AD08-4599-1910-99E8-744A73A71761}"/>
          </ac:spMkLst>
        </pc:spChg>
        <pc:spChg chg="del">
          <ac:chgData name="Tsemach Mizrachi" userId="85fcc19c-b38c-410f-93a9-519990a4c1f0" providerId="ADAL" clId="{DB6A5D41-9F77-4945-A664-8C83B6A8898B}" dt="2023-02-03T16:54:36.570" v="8460" actId="478"/>
          <ac:spMkLst>
            <pc:docMk/>
            <pc:sldMk cId="4100992850" sldId="414"/>
            <ac:spMk id="4" creationId="{B06C76AF-3185-1668-E0DA-42DF4F6C3018}"/>
          </ac:spMkLst>
        </pc:spChg>
        <pc:spChg chg="add mod">
          <ac:chgData name="Tsemach Mizrachi" userId="85fcc19c-b38c-410f-93a9-519990a4c1f0" providerId="ADAL" clId="{DB6A5D41-9F77-4945-A664-8C83B6A8898B}" dt="2023-02-03T17:01:16.186" v="8639" actId="1076"/>
          <ac:spMkLst>
            <pc:docMk/>
            <pc:sldMk cId="4100992850" sldId="414"/>
            <ac:spMk id="9" creationId="{920DF403-62C0-207E-1799-64609D6F26E2}"/>
          </ac:spMkLst>
        </pc:spChg>
        <pc:spChg chg="mod">
          <ac:chgData name="Tsemach Mizrachi" userId="85fcc19c-b38c-410f-93a9-519990a4c1f0" providerId="ADAL" clId="{DB6A5D41-9F77-4945-A664-8C83B6A8898B}" dt="2023-02-03T16:51:59.788" v="8447" actId="1076"/>
          <ac:spMkLst>
            <pc:docMk/>
            <pc:sldMk cId="4100992850" sldId="414"/>
            <ac:spMk id="13" creationId="{440A5B64-7E36-7584-3F47-867CC13B6F0A}"/>
          </ac:spMkLst>
        </pc:spChg>
        <pc:spChg chg="mod">
          <ac:chgData name="Tsemach Mizrachi" userId="85fcc19c-b38c-410f-93a9-519990a4c1f0" providerId="ADAL" clId="{DB6A5D41-9F77-4945-A664-8C83B6A8898B}" dt="2023-02-03T16:51:33.635" v="8442" actId="20577"/>
          <ac:spMkLst>
            <pc:docMk/>
            <pc:sldMk cId="4100992850" sldId="414"/>
            <ac:spMk id="21" creationId="{80D9DD69-4BEE-CC78-4C57-723C9E34A8B5}"/>
          </ac:spMkLst>
        </pc:spChg>
        <pc:spChg chg="del">
          <ac:chgData name="Tsemach Mizrachi" userId="85fcc19c-b38c-410f-93a9-519990a4c1f0" providerId="ADAL" clId="{DB6A5D41-9F77-4945-A664-8C83B6A8898B}" dt="2023-02-03T17:00:11.211" v="8606" actId="478"/>
          <ac:spMkLst>
            <pc:docMk/>
            <pc:sldMk cId="4100992850" sldId="414"/>
            <ac:spMk id="23" creationId="{F92BF060-A83D-A20B-3109-D53548B0E32A}"/>
          </ac:spMkLst>
        </pc:spChg>
        <pc:spChg chg="del mod">
          <ac:chgData name="Tsemach Mizrachi" userId="85fcc19c-b38c-410f-93a9-519990a4c1f0" providerId="ADAL" clId="{DB6A5D41-9F77-4945-A664-8C83B6A8898B}" dt="2023-02-03T17:00:07.715" v="8605" actId="478"/>
          <ac:spMkLst>
            <pc:docMk/>
            <pc:sldMk cId="4100992850" sldId="414"/>
            <ac:spMk id="24" creationId="{B114AEF8-490A-DF58-E603-682B9EEAC926}"/>
          </ac:spMkLst>
        </pc:spChg>
        <pc:grpChg chg="del">
          <ac:chgData name="Tsemach Mizrachi" userId="85fcc19c-b38c-410f-93a9-519990a4c1f0" providerId="ADAL" clId="{DB6A5D41-9F77-4945-A664-8C83B6A8898B}" dt="2023-02-03T16:54:33.995" v="8459" actId="478"/>
          <ac:grpSpMkLst>
            <pc:docMk/>
            <pc:sldMk cId="4100992850" sldId="414"/>
            <ac:grpSpMk id="17" creationId="{87D85E93-BC06-ADA6-4CDC-041D130E8662}"/>
          </ac:grpSpMkLst>
        </pc:grpChg>
        <pc:grpChg chg="del mod">
          <ac:chgData name="Tsemach Mizrachi" userId="85fcc19c-b38c-410f-93a9-519990a4c1f0" providerId="ADAL" clId="{DB6A5D41-9F77-4945-A664-8C83B6A8898B}" dt="2023-02-03T16:54:31.333" v="8458" actId="478"/>
          <ac:grpSpMkLst>
            <pc:docMk/>
            <pc:sldMk cId="4100992850" sldId="414"/>
            <ac:grpSpMk id="18" creationId="{069D23EF-E3C5-2AF2-3D11-648559F4A7B7}"/>
          </ac:grpSpMkLst>
        </pc:grpChg>
        <pc:graphicFrameChg chg="add del mod modGraphic">
          <ac:chgData name="Tsemach Mizrachi" userId="85fcc19c-b38c-410f-93a9-519990a4c1f0" providerId="ADAL" clId="{DB6A5D41-9F77-4945-A664-8C83B6A8898B}" dt="2023-02-03T16:55:43.411" v="8467" actId="478"/>
          <ac:graphicFrameMkLst>
            <pc:docMk/>
            <pc:sldMk cId="4100992850" sldId="414"/>
            <ac:graphicFrameMk id="5" creationId="{BE787635-40EF-87A6-3B3F-7B9506D3BBA2}"/>
          </ac:graphicFrameMkLst>
        </pc:graphicFrameChg>
        <pc:graphicFrameChg chg="add mod modGraphic">
          <ac:chgData name="Tsemach Mizrachi" userId="85fcc19c-b38c-410f-93a9-519990a4c1f0" providerId="ADAL" clId="{DB6A5D41-9F77-4945-A664-8C83B6A8898B}" dt="2023-02-03T17:00:50.790" v="8613" actId="14734"/>
          <ac:graphicFrameMkLst>
            <pc:docMk/>
            <pc:sldMk cId="4100992850" sldId="414"/>
            <ac:graphicFrameMk id="8" creationId="{B2FEABEE-067F-D60D-751A-EC1182046AAF}"/>
          </ac:graphicFrameMkLst>
        </pc:graphicFrameChg>
        <pc:graphicFrameChg chg="add del mod modGraphic">
          <ac:chgData name="Tsemach Mizrachi" userId="85fcc19c-b38c-410f-93a9-519990a4c1f0" providerId="ADAL" clId="{DB6A5D41-9F77-4945-A664-8C83B6A8898B}" dt="2023-02-03T16:53:57.979" v="8452" actId="478"/>
          <ac:graphicFrameMkLst>
            <pc:docMk/>
            <pc:sldMk cId="4100992850" sldId="414"/>
            <ac:graphicFrameMk id="22" creationId="{0365CBE8-69B9-A10D-763A-3189EA69421A}"/>
          </ac:graphicFrameMkLst>
        </pc:graphicFrameChg>
        <pc:cxnChg chg="mod">
          <ac:chgData name="Tsemach Mizrachi" userId="85fcc19c-b38c-410f-93a9-519990a4c1f0" providerId="ADAL" clId="{DB6A5D41-9F77-4945-A664-8C83B6A8898B}" dt="2023-02-03T16:51:56.747" v="8446" actId="1076"/>
          <ac:cxnSpMkLst>
            <pc:docMk/>
            <pc:sldMk cId="4100992850" sldId="414"/>
            <ac:cxnSpMk id="14" creationId="{F66D66A6-A225-EBC5-0E2F-E21A3C881E1A}"/>
          </ac:cxnSpMkLst>
        </pc:cxnChg>
      </pc:sldChg>
      <pc:sldChg chg="addSp delSp modSp add mod">
        <pc:chgData name="Tsemach Mizrachi" userId="85fcc19c-b38c-410f-93a9-519990a4c1f0" providerId="ADAL" clId="{DB6A5D41-9F77-4945-A664-8C83B6A8898B}" dt="2023-02-03T20:24:36.247" v="9513" actId="478"/>
        <pc:sldMkLst>
          <pc:docMk/>
          <pc:sldMk cId="2886874247" sldId="415"/>
        </pc:sldMkLst>
        <pc:spChg chg="add mod">
          <ac:chgData name="Tsemach Mizrachi" userId="85fcc19c-b38c-410f-93a9-519990a4c1f0" providerId="ADAL" clId="{DB6A5D41-9F77-4945-A664-8C83B6A8898B}" dt="2023-02-03T19:47:48.934" v="8856" actId="20577"/>
          <ac:spMkLst>
            <pc:docMk/>
            <pc:sldMk cId="2886874247" sldId="415"/>
            <ac:spMk id="3" creationId="{81E1E35F-E0BC-0390-0C52-44126C4E0FED}"/>
          </ac:spMkLst>
        </pc:spChg>
        <pc:spChg chg="mod">
          <ac:chgData name="Tsemach Mizrachi" userId="85fcc19c-b38c-410f-93a9-519990a4c1f0" providerId="ADAL" clId="{DB6A5D41-9F77-4945-A664-8C83B6A8898B}" dt="2023-02-03T19:46:12.885" v="8846" actId="1076"/>
          <ac:spMkLst>
            <pc:docMk/>
            <pc:sldMk cId="2886874247" sldId="415"/>
            <ac:spMk id="10" creationId="{B47186BB-E7F5-9E4A-3398-4695461CBBFC}"/>
          </ac:spMkLst>
        </pc:spChg>
        <pc:spChg chg="del">
          <ac:chgData name="Tsemach Mizrachi" userId="85fcc19c-b38c-410f-93a9-519990a4c1f0" providerId="ADAL" clId="{DB6A5D41-9F77-4945-A664-8C83B6A8898B}" dt="2023-02-03T19:46:06.710" v="8844" actId="478"/>
          <ac:spMkLst>
            <pc:docMk/>
            <pc:sldMk cId="2886874247" sldId="415"/>
            <ac:spMk id="12" creationId="{6AF99C99-0BD3-5888-44F7-192790ABBE01}"/>
          </ac:spMkLst>
        </pc:spChg>
        <pc:spChg chg="mod">
          <ac:chgData name="Tsemach Mizrachi" userId="85fcc19c-b38c-410f-93a9-519990a4c1f0" providerId="ADAL" clId="{DB6A5D41-9F77-4945-A664-8C83B6A8898B}" dt="2023-02-03T19:45:57.393" v="8842" actId="20577"/>
          <ac:spMkLst>
            <pc:docMk/>
            <pc:sldMk cId="2886874247" sldId="415"/>
            <ac:spMk id="13" creationId="{B5DA2F5D-5ADA-2E53-60E2-C2D30930ABC4}"/>
          </ac:spMkLst>
        </pc:spChg>
        <pc:spChg chg="del">
          <ac:chgData name="Tsemach Mizrachi" userId="85fcc19c-b38c-410f-93a9-519990a4c1f0" providerId="ADAL" clId="{DB6A5D41-9F77-4945-A664-8C83B6A8898B}" dt="2023-02-03T20:24:36.247" v="9513" actId="478"/>
          <ac:spMkLst>
            <pc:docMk/>
            <pc:sldMk cId="2886874247" sldId="415"/>
            <ac:spMk id="20" creationId="{AD9C6F92-DE19-3BB6-40E3-A2490403FF55}"/>
          </ac:spMkLst>
        </pc:spChg>
      </pc:sldChg>
      <pc:sldChg chg="addSp delSp modSp add mod">
        <pc:chgData name="Tsemach Mizrachi" userId="85fcc19c-b38c-410f-93a9-519990a4c1f0" providerId="ADAL" clId="{DB6A5D41-9F77-4945-A664-8C83B6A8898B}" dt="2023-02-20T17:53:48.597" v="16173" actId="313"/>
        <pc:sldMkLst>
          <pc:docMk/>
          <pc:sldMk cId="2492267581" sldId="416"/>
        </pc:sldMkLst>
        <pc:spChg chg="add mod">
          <ac:chgData name="Tsemach Mizrachi" userId="85fcc19c-b38c-410f-93a9-519990a4c1f0" providerId="ADAL" clId="{DB6A5D41-9F77-4945-A664-8C83B6A8898B}" dt="2023-02-20T17:53:48.597" v="16173" actId="313"/>
          <ac:spMkLst>
            <pc:docMk/>
            <pc:sldMk cId="2492267581" sldId="416"/>
            <ac:spMk id="3" creationId="{4B3A4225-3611-3D68-612D-F885DDEDDE04}"/>
          </ac:spMkLst>
        </pc:spChg>
        <pc:spChg chg="add mod">
          <ac:chgData name="Tsemach Mizrachi" userId="85fcc19c-b38c-410f-93a9-519990a4c1f0" providerId="ADAL" clId="{DB6A5D41-9F77-4945-A664-8C83B6A8898B}" dt="2023-02-03T20:25:02.096" v="9519" actId="164"/>
          <ac:spMkLst>
            <pc:docMk/>
            <pc:sldMk cId="2492267581" sldId="416"/>
            <ac:spMk id="4" creationId="{1B3672C4-4EA5-7068-2A5E-686ABE5FD34E}"/>
          </ac:spMkLst>
        </pc:spChg>
        <pc:spChg chg="del">
          <ac:chgData name="Tsemach Mizrachi" userId="85fcc19c-b38c-410f-93a9-519990a4c1f0" providerId="ADAL" clId="{DB6A5D41-9F77-4945-A664-8C83B6A8898B}" dt="2023-02-03T20:07:17.369" v="9339" actId="478"/>
          <ac:spMkLst>
            <pc:docMk/>
            <pc:sldMk cId="2492267581" sldId="416"/>
            <ac:spMk id="12" creationId="{6AF99C99-0BD3-5888-44F7-192790ABBE01}"/>
          </ac:spMkLst>
        </pc:spChg>
        <pc:spChg chg="del">
          <ac:chgData name="Tsemach Mizrachi" userId="85fcc19c-b38c-410f-93a9-519990a4c1f0" providerId="ADAL" clId="{DB6A5D41-9F77-4945-A664-8C83B6A8898B}" dt="2023-02-03T20:07:20.161" v="9340" actId="478"/>
          <ac:spMkLst>
            <pc:docMk/>
            <pc:sldMk cId="2492267581" sldId="416"/>
            <ac:spMk id="13" creationId="{B5DA2F5D-5ADA-2E53-60E2-C2D30930ABC4}"/>
          </ac:spMkLst>
        </pc:spChg>
        <pc:spChg chg="del mod">
          <ac:chgData name="Tsemach Mizrachi" userId="85fcc19c-b38c-410f-93a9-519990a4c1f0" providerId="ADAL" clId="{DB6A5D41-9F77-4945-A664-8C83B6A8898B}" dt="2023-02-03T20:07:37.998" v="9346" actId="478"/>
          <ac:spMkLst>
            <pc:docMk/>
            <pc:sldMk cId="2492267581" sldId="416"/>
            <ac:spMk id="15" creationId="{C04C5141-9881-0422-FC1C-FA2C39F7A1DF}"/>
          </ac:spMkLst>
        </pc:spChg>
        <pc:spChg chg="mod">
          <ac:chgData name="Tsemach Mizrachi" userId="85fcc19c-b38c-410f-93a9-519990a4c1f0" providerId="ADAL" clId="{DB6A5D41-9F77-4945-A664-8C83B6A8898B}" dt="2023-02-03T20:15:30.165" v="9406" actId="14100"/>
          <ac:spMkLst>
            <pc:docMk/>
            <pc:sldMk cId="2492267581" sldId="416"/>
            <ac:spMk id="18" creationId="{17CB6754-8A40-1F86-5D86-CE6756307D13}"/>
          </ac:spMkLst>
        </pc:spChg>
        <pc:spChg chg="mod">
          <ac:chgData name="Tsemach Mizrachi" userId="85fcc19c-b38c-410f-93a9-519990a4c1f0" providerId="ADAL" clId="{DB6A5D41-9F77-4945-A664-8C83B6A8898B}" dt="2023-02-03T20:09:31.799" v="9383" actId="15"/>
          <ac:spMkLst>
            <pc:docMk/>
            <pc:sldMk cId="2492267581" sldId="416"/>
            <ac:spMk id="21" creationId="{C7D5A31B-DA07-E01D-7861-AECCB99D3940}"/>
          </ac:spMkLst>
        </pc:spChg>
        <pc:spChg chg="del">
          <ac:chgData name="Tsemach Mizrachi" userId="85fcc19c-b38c-410f-93a9-519990a4c1f0" providerId="ADAL" clId="{DB6A5D41-9F77-4945-A664-8C83B6A8898B}" dt="2023-02-03T20:07:56.727" v="9353" actId="478"/>
          <ac:spMkLst>
            <pc:docMk/>
            <pc:sldMk cId="2492267581" sldId="416"/>
            <ac:spMk id="22" creationId="{EFEE56C0-C835-4B8A-DB69-88E219EFDEA0}"/>
          </ac:spMkLst>
        </pc:spChg>
        <pc:grpChg chg="add mod">
          <ac:chgData name="Tsemach Mizrachi" userId="85fcc19c-b38c-410f-93a9-519990a4c1f0" providerId="ADAL" clId="{DB6A5D41-9F77-4945-A664-8C83B6A8898B}" dt="2023-02-03T20:25:02.096" v="9519" actId="164"/>
          <ac:grpSpMkLst>
            <pc:docMk/>
            <pc:sldMk cId="2492267581" sldId="416"/>
            <ac:grpSpMk id="5" creationId="{BDA941D0-E150-9FF3-957E-5719612258E9}"/>
          </ac:grpSpMkLst>
        </pc:grpChg>
      </pc:sldChg>
      <pc:sldChg chg="addSp delSp modSp add mod modAnim">
        <pc:chgData name="Tsemach Mizrachi" userId="85fcc19c-b38c-410f-93a9-519990a4c1f0" providerId="ADAL" clId="{DB6A5D41-9F77-4945-A664-8C83B6A8898B}" dt="2023-02-07T20:46:40.211" v="16150" actId="14100"/>
        <pc:sldMkLst>
          <pc:docMk/>
          <pc:sldMk cId="3629685538" sldId="417"/>
        </pc:sldMkLst>
        <pc:spChg chg="mod">
          <ac:chgData name="Tsemach Mizrachi" userId="85fcc19c-b38c-410f-93a9-519990a4c1f0" providerId="ADAL" clId="{DB6A5D41-9F77-4945-A664-8C83B6A8898B}" dt="2023-02-03T20:36:43.086" v="10002" actId="313"/>
          <ac:spMkLst>
            <pc:docMk/>
            <pc:sldMk cId="3629685538" sldId="417"/>
            <ac:spMk id="2" creationId="{040AC9AD-40B0-4D8F-B7E3-CC69AD5DF57F}"/>
          </ac:spMkLst>
        </pc:spChg>
        <pc:spChg chg="del">
          <ac:chgData name="Tsemach Mizrachi" userId="85fcc19c-b38c-410f-93a9-519990a4c1f0" providerId="ADAL" clId="{DB6A5D41-9F77-4945-A664-8C83B6A8898B}" dt="2023-02-03T20:24:51.494" v="9517" actId="478"/>
          <ac:spMkLst>
            <pc:docMk/>
            <pc:sldMk cId="3629685538" sldId="417"/>
            <ac:spMk id="3" creationId="{4B3A4225-3611-3D68-612D-F885DDEDDE04}"/>
          </ac:spMkLst>
        </pc:spChg>
        <pc:spChg chg="del">
          <ac:chgData name="Tsemach Mizrachi" userId="85fcc19c-b38c-410f-93a9-519990a4c1f0" providerId="ADAL" clId="{DB6A5D41-9F77-4945-A664-8C83B6A8898B}" dt="2023-02-03T20:24:53.927" v="9518" actId="478"/>
          <ac:spMkLst>
            <pc:docMk/>
            <pc:sldMk cId="3629685538" sldId="417"/>
            <ac:spMk id="4" creationId="{1B3672C4-4EA5-7068-2A5E-686ABE5FD34E}"/>
          </ac:spMkLst>
        </pc:spChg>
        <pc:spChg chg="mod">
          <ac:chgData name="Tsemach Mizrachi" userId="85fcc19c-b38c-410f-93a9-519990a4c1f0" providerId="ADAL" clId="{DB6A5D41-9F77-4945-A664-8C83B6A8898B}" dt="2023-02-03T20:36:16.127" v="9997" actId="14100"/>
          <ac:spMkLst>
            <pc:docMk/>
            <pc:sldMk cId="3629685538" sldId="417"/>
            <ac:spMk id="7" creationId="{5D6D7F3D-3FA1-4E90-B5F3-A1F1B5E37FB4}"/>
          </ac:spMkLst>
        </pc:spChg>
        <pc:spChg chg="add mod">
          <ac:chgData name="Tsemach Mizrachi" userId="85fcc19c-b38c-410f-93a9-519990a4c1f0" providerId="ADAL" clId="{DB6A5D41-9F77-4945-A664-8C83B6A8898B}" dt="2023-02-03T20:32:07.495" v="9868" actId="207"/>
          <ac:spMkLst>
            <pc:docMk/>
            <pc:sldMk cId="3629685538" sldId="417"/>
            <ac:spMk id="11" creationId="{27335AD7-EB13-DBAF-2E69-163826D78B8B}"/>
          </ac:spMkLst>
        </pc:spChg>
        <pc:spChg chg="add mod">
          <ac:chgData name="Tsemach Mizrachi" userId="85fcc19c-b38c-410f-93a9-519990a4c1f0" providerId="ADAL" clId="{DB6A5D41-9F77-4945-A664-8C83B6A8898B}" dt="2023-02-03T20:36:21.553" v="9998" actId="164"/>
          <ac:spMkLst>
            <pc:docMk/>
            <pc:sldMk cId="3629685538" sldId="417"/>
            <ac:spMk id="16" creationId="{F80669CD-4565-7299-EF9D-40C2FEFB118D}"/>
          </ac:spMkLst>
        </pc:spChg>
        <pc:spChg chg="mod">
          <ac:chgData name="Tsemach Mizrachi" userId="85fcc19c-b38c-410f-93a9-519990a4c1f0" providerId="ADAL" clId="{DB6A5D41-9F77-4945-A664-8C83B6A8898B}" dt="2023-02-03T20:28:36.605" v="9672" actId="164"/>
          <ac:spMkLst>
            <pc:docMk/>
            <pc:sldMk cId="3629685538" sldId="417"/>
            <ac:spMk id="18" creationId="{17CB6754-8A40-1F86-5D86-CE6756307D13}"/>
          </ac:spMkLst>
        </pc:spChg>
        <pc:spChg chg="add del mod">
          <ac:chgData name="Tsemach Mizrachi" userId="85fcc19c-b38c-410f-93a9-519990a4c1f0" providerId="ADAL" clId="{DB6A5D41-9F77-4945-A664-8C83B6A8898B}" dt="2023-02-03T20:38:16.641" v="10006" actId="478"/>
          <ac:spMkLst>
            <pc:docMk/>
            <pc:sldMk cId="3629685538" sldId="417"/>
            <ac:spMk id="19" creationId="{F89AA3D6-ACDF-65E8-56CE-FCB20528E87B}"/>
          </ac:spMkLst>
        </pc:spChg>
        <pc:spChg chg="add mod">
          <ac:chgData name="Tsemach Mizrachi" userId="85fcc19c-b38c-410f-93a9-519990a4c1f0" providerId="ADAL" clId="{DB6A5D41-9F77-4945-A664-8C83B6A8898B}" dt="2023-02-07T20:46:40.211" v="16150" actId="14100"/>
          <ac:spMkLst>
            <pc:docMk/>
            <pc:sldMk cId="3629685538" sldId="417"/>
            <ac:spMk id="20" creationId="{DFD94879-7773-EBDB-6391-36E42880EFEF}"/>
          </ac:spMkLst>
        </pc:spChg>
        <pc:spChg chg="del">
          <ac:chgData name="Tsemach Mizrachi" userId="85fcc19c-b38c-410f-93a9-519990a4c1f0" providerId="ADAL" clId="{DB6A5D41-9F77-4945-A664-8C83B6A8898B}" dt="2023-02-03T20:24:46.880" v="9515" actId="478"/>
          <ac:spMkLst>
            <pc:docMk/>
            <pc:sldMk cId="3629685538" sldId="417"/>
            <ac:spMk id="21" creationId="{C7D5A31B-DA07-E01D-7861-AECCB99D3940}"/>
          </ac:spMkLst>
        </pc:spChg>
        <pc:grpChg chg="add mod">
          <ac:chgData name="Tsemach Mizrachi" userId="85fcc19c-b38c-410f-93a9-519990a4c1f0" providerId="ADAL" clId="{DB6A5D41-9F77-4945-A664-8C83B6A8898B}" dt="2023-02-03T20:28:36.605" v="9672" actId="164"/>
          <ac:grpSpMkLst>
            <pc:docMk/>
            <pc:sldMk cId="3629685538" sldId="417"/>
            <ac:grpSpMk id="8" creationId="{8D5D7BC0-666F-AF02-62B2-3E01013457BB}"/>
          </ac:grpSpMkLst>
        </pc:grpChg>
        <pc:grpChg chg="add mod">
          <ac:chgData name="Tsemach Mizrachi" userId="85fcc19c-b38c-410f-93a9-519990a4c1f0" providerId="ADAL" clId="{DB6A5D41-9F77-4945-A664-8C83B6A8898B}" dt="2023-02-03T20:31:06.334" v="9790" actId="164"/>
          <ac:grpSpMkLst>
            <pc:docMk/>
            <pc:sldMk cId="3629685538" sldId="417"/>
            <ac:grpSpMk id="12" creationId="{CAFBC164-F0AA-BCD8-D15E-696CED09E47A}"/>
          </ac:grpSpMkLst>
        </pc:grpChg>
        <pc:grpChg chg="add mod">
          <ac:chgData name="Tsemach Mizrachi" userId="85fcc19c-b38c-410f-93a9-519990a4c1f0" providerId="ADAL" clId="{DB6A5D41-9F77-4945-A664-8C83B6A8898B}" dt="2023-02-03T20:36:21.553" v="9998" actId="164"/>
          <ac:grpSpMkLst>
            <pc:docMk/>
            <pc:sldMk cId="3629685538" sldId="417"/>
            <ac:grpSpMk id="17" creationId="{6F72FCE8-8D63-0EDD-428D-071BAAD615B9}"/>
          </ac:grpSpMkLst>
        </pc:grpChg>
        <pc:picChg chg="add mod">
          <ac:chgData name="Tsemach Mizrachi" userId="85fcc19c-b38c-410f-93a9-519990a4c1f0" providerId="ADAL" clId="{DB6A5D41-9F77-4945-A664-8C83B6A8898B}" dt="2023-02-03T20:28:36.605" v="9672" actId="164"/>
          <ac:picMkLst>
            <pc:docMk/>
            <pc:sldMk cId="3629685538" sldId="417"/>
            <ac:picMk id="6" creationId="{DE8F847D-6071-CB33-8CE8-5F00F31B7E10}"/>
          </ac:picMkLst>
        </pc:picChg>
        <pc:picChg chg="add mod">
          <ac:chgData name="Tsemach Mizrachi" userId="85fcc19c-b38c-410f-93a9-519990a4c1f0" providerId="ADAL" clId="{DB6A5D41-9F77-4945-A664-8C83B6A8898B}" dt="2023-02-03T20:31:06.334" v="9790" actId="164"/>
          <ac:picMkLst>
            <pc:docMk/>
            <pc:sldMk cId="3629685538" sldId="417"/>
            <ac:picMk id="10" creationId="{AEAD3DA3-B5A5-3165-3D9B-6E0DF633F60F}"/>
          </ac:picMkLst>
        </pc:picChg>
        <pc:picChg chg="add mod">
          <ac:chgData name="Tsemach Mizrachi" userId="85fcc19c-b38c-410f-93a9-519990a4c1f0" providerId="ADAL" clId="{DB6A5D41-9F77-4945-A664-8C83B6A8898B}" dt="2023-02-03T20:36:21.553" v="9998" actId="164"/>
          <ac:picMkLst>
            <pc:docMk/>
            <pc:sldMk cId="3629685538" sldId="417"/>
            <ac:picMk id="15" creationId="{FBCF8696-7A9D-5E55-2FB3-5F8F6C2201F6}"/>
          </ac:picMkLst>
        </pc:picChg>
      </pc:sldChg>
      <pc:sldChg chg="addSp delSp modSp add mod delAnim modAnim">
        <pc:chgData name="Tsemach Mizrachi" userId="85fcc19c-b38c-410f-93a9-519990a4c1f0" providerId="ADAL" clId="{DB6A5D41-9F77-4945-A664-8C83B6A8898B}" dt="2023-02-20T17:58:24.734" v="16178" actId="20577"/>
        <pc:sldMkLst>
          <pc:docMk/>
          <pc:sldMk cId="3732322830" sldId="418"/>
        </pc:sldMkLst>
        <pc:spChg chg="add mod ord">
          <ac:chgData name="Tsemach Mizrachi" userId="85fcc19c-b38c-410f-93a9-519990a4c1f0" providerId="ADAL" clId="{DB6A5D41-9F77-4945-A664-8C83B6A8898B}" dt="2023-02-05T19:21:19.815" v="10786" actId="164"/>
          <ac:spMkLst>
            <pc:docMk/>
            <pc:sldMk cId="3732322830" sldId="418"/>
            <ac:spMk id="5" creationId="{8213EF72-B382-6F2F-2A4C-9BE4742A5363}"/>
          </ac:spMkLst>
        </pc:spChg>
        <pc:spChg chg="add mod">
          <ac:chgData name="Tsemach Mizrachi" userId="85fcc19c-b38c-410f-93a9-519990a4c1f0" providerId="ADAL" clId="{DB6A5D41-9F77-4945-A664-8C83B6A8898B}" dt="2023-02-05T19:21:19.815" v="10786" actId="164"/>
          <ac:spMkLst>
            <pc:docMk/>
            <pc:sldMk cId="3732322830" sldId="418"/>
            <ac:spMk id="9" creationId="{EC0EB570-51ED-1C66-25BB-C5B0CC3DA929}"/>
          </ac:spMkLst>
        </pc:spChg>
        <pc:spChg chg="add del mod">
          <ac:chgData name="Tsemach Mizrachi" userId="85fcc19c-b38c-410f-93a9-519990a4c1f0" providerId="ADAL" clId="{DB6A5D41-9F77-4945-A664-8C83B6A8898B}" dt="2023-02-05T19:14:25.492" v="10586" actId="478"/>
          <ac:spMkLst>
            <pc:docMk/>
            <pc:sldMk cId="3732322830" sldId="418"/>
            <ac:spMk id="13" creationId="{F4790309-8AD6-0330-0E8D-C2195CB7DC39}"/>
          </ac:spMkLst>
        </pc:spChg>
        <pc:spChg chg="mod">
          <ac:chgData name="Tsemach Mizrachi" userId="85fcc19c-b38c-410f-93a9-519990a4c1f0" providerId="ADAL" clId="{DB6A5D41-9F77-4945-A664-8C83B6A8898B}" dt="2023-02-05T19:05:58.840" v="10269" actId="1076"/>
          <ac:spMkLst>
            <pc:docMk/>
            <pc:sldMk cId="3732322830" sldId="418"/>
            <ac:spMk id="14" creationId="{740E2529-24E6-F839-F2CD-ED3C74734CF5}"/>
          </ac:spMkLst>
        </pc:spChg>
        <pc:spChg chg="mod topLvl">
          <ac:chgData name="Tsemach Mizrachi" userId="85fcc19c-b38c-410f-93a9-519990a4c1f0" providerId="ADAL" clId="{DB6A5D41-9F77-4945-A664-8C83B6A8898B}" dt="2023-02-20T17:56:45.025" v="16174" actId="20577"/>
          <ac:spMkLst>
            <pc:docMk/>
            <pc:sldMk cId="3732322830" sldId="418"/>
            <ac:spMk id="18" creationId="{17CB6754-8A40-1F86-5D86-CE6756307D13}"/>
          </ac:spMkLst>
        </pc:spChg>
        <pc:spChg chg="add mod">
          <ac:chgData name="Tsemach Mizrachi" userId="85fcc19c-b38c-410f-93a9-519990a4c1f0" providerId="ADAL" clId="{DB6A5D41-9F77-4945-A664-8C83B6A8898B}" dt="2023-02-20T17:58:24.734" v="16178" actId="20577"/>
          <ac:spMkLst>
            <pc:docMk/>
            <pc:sldMk cId="3732322830" sldId="418"/>
            <ac:spMk id="19" creationId="{1F6EC43F-1000-F87C-886E-3D49DD5F99E7}"/>
          </ac:spMkLst>
        </pc:spChg>
        <pc:spChg chg="del mod">
          <ac:chgData name="Tsemach Mizrachi" userId="85fcc19c-b38c-410f-93a9-519990a4c1f0" providerId="ADAL" clId="{DB6A5D41-9F77-4945-A664-8C83B6A8898B}" dt="2023-02-05T19:05:18.752" v="10263" actId="478"/>
          <ac:spMkLst>
            <pc:docMk/>
            <pc:sldMk cId="3732322830" sldId="418"/>
            <ac:spMk id="20" creationId="{DFD94879-7773-EBDB-6391-36E42880EFEF}"/>
          </ac:spMkLst>
        </pc:spChg>
        <pc:spChg chg="add del mod">
          <ac:chgData name="Tsemach Mizrachi" userId="85fcc19c-b38c-410f-93a9-519990a4c1f0" providerId="ADAL" clId="{DB6A5D41-9F77-4945-A664-8C83B6A8898B}" dt="2023-02-05T19:16:03.871" v="10650" actId="478"/>
          <ac:spMkLst>
            <pc:docMk/>
            <pc:sldMk cId="3732322830" sldId="418"/>
            <ac:spMk id="21" creationId="{4B8D8246-36E4-7E05-C590-2F4B763A4865}"/>
          </ac:spMkLst>
        </pc:spChg>
        <pc:spChg chg="add mod">
          <ac:chgData name="Tsemach Mizrachi" userId="85fcc19c-b38c-410f-93a9-519990a4c1f0" providerId="ADAL" clId="{DB6A5D41-9F77-4945-A664-8C83B6A8898B}" dt="2023-02-05T19:21:19.815" v="10786" actId="164"/>
          <ac:spMkLst>
            <pc:docMk/>
            <pc:sldMk cId="3732322830" sldId="418"/>
            <ac:spMk id="22" creationId="{2D0F2FBE-D8CC-33DD-82E8-16B308EE242E}"/>
          </ac:spMkLst>
        </pc:spChg>
        <pc:spChg chg="add mod">
          <ac:chgData name="Tsemach Mizrachi" userId="85fcc19c-b38c-410f-93a9-519990a4c1f0" providerId="ADAL" clId="{DB6A5D41-9F77-4945-A664-8C83B6A8898B}" dt="2023-02-05T19:21:47.833" v="10830" actId="164"/>
          <ac:spMkLst>
            <pc:docMk/>
            <pc:sldMk cId="3732322830" sldId="418"/>
            <ac:spMk id="23" creationId="{D010C99D-5681-8EA7-3076-C308598346E9}"/>
          </ac:spMkLst>
        </pc:spChg>
        <pc:spChg chg="add mod">
          <ac:chgData name="Tsemach Mizrachi" userId="85fcc19c-b38c-410f-93a9-519990a4c1f0" providerId="ADAL" clId="{DB6A5D41-9F77-4945-A664-8C83B6A8898B}" dt="2023-02-05T19:27:13.415" v="10879" actId="164"/>
          <ac:spMkLst>
            <pc:docMk/>
            <pc:sldMk cId="3732322830" sldId="418"/>
            <ac:spMk id="27" creationId="{C6FFD42B-C9A5-0022-A76D-F5B011A73101}"/>
          </ac:spMkLst>
        </pc:spChg>
        <pc:grpChg chg="del">
          <ac:chgData name="Tsemach Mizrachi" userId="85fcc19c-b38c-410f-93a9-519990a4c1f0" providerId="ADAL" clId="{DB6A5D41-9F77-4945-A664-8C83B6A8898B}" dt="2023-02-05T19:05:25.888" v="10264" actId="165"/>
          <ac:grpSpMkLst>
            <pc:docMk/>
            <pc:sldMk cId="3732322830" sldId="418"/>
            <ac:grpSpMk id="8" creationId="{8D5D7BC0-666F-AF02-62B2-3E01013457BB}"/>
          </ac:grpSpMkLst>
        </pc:grpChg>
        <pc:grpChg chg="del">
          <ac:chgData name="Tsemach Mizrachi" userId="85fcc19c-b38c-410f-93a9-519990a4c1f0" providerId="ADAL" clId="{DB6A5D41-9F77-4945-A664-8C83B6A8898B}" dt="2023-02-05T19:05:28.806" v="10265" actId="478"/>
          <ac:grpSpMkLst>
            <pc:docMk/>
            <pc:sldMk cId="3732322830" sldId="418"/>
            <ac:grpSpMk id="12" creationId="{CAFBC164-F0AA-BCD8-D15E-696CED09E47A}"/>
          </ac:grpSpMkLst>
        </pc:grpChg>
        <pc:grpChg chg="del">
          <ac:chgData name="Tsemach Mizrachi" userId="85fcc19c-b38c-410f-93a9-519990a4c1f0" providerId="ADAL" clId="{DB6A5D41-9F77-4945-A664-8C83B6A8898B}" dt="2023-02-05T19:05:30.958" v="10266" actId="478"/>
          <ac:grpSpMkLst>
            <pc:docMk/>
            <pc:sldMk cId="3732322830" sldId="418"/>
            <ac:grpSpMk id="17" creationId="{6F72FCE8-8D63-0EDD-428D-071BAAD615B9}"/>
          </ac:grpSpMkLst>
        </pc:grpChg>
        <pc:grpChg chg="add mod">
          <ac:chgData name="Tsemach Mizrachi" userId="85fcc19c-b38c-410f-93a9-519990a4c1f0" providerId="ADAL" clId="{DB6A5D41-9F77-4945-A664-8C83B6A8898B}" dt="2023-02-05T19:21:12.524" v="10785" actId="164"/>
          <ac:grpSpMkLst>
            <pc:docMk/>
            <pc:sldMk cId="3732322830" sldId="418"/>
            <ac:grpSpMk id="24" creationId="{AB8264FD-8D27-9EEB-AFEF-664B8823FABE}"/>
          </ac:grpSpMkLst>
        </pc:grpChg>
        <pc:grpChg chg="add mod">
          <ac:chgData name="Tsemach Mizrachi" userId="85fcc19c-b38c-410f-93a9-519990a4c1f0" providerId="ADAL" clId="{DB6A5D41-9F77-4945-A664-8C83B6A8898B}" dt="2023-02-05T19:21:47.833" v="10830" actId="164"/>
          <ac:grpSpMkLst>
            <pc:docMk/>
            <pc:sldMk cId="3732322830" sldId="418"/>
            <ac:grpSpMk id="25" creationId="{68F0F2E0-D23E-DE8F-B480-E5D3BC987E0A}"/>
          </ac:grpSpMkLst>
        </pc:grpChg>
        <pc:grpChg chg="add mod">
          <ac:chgData name="Tsemach Mizrachi" userId="85fcc19c-b38c-410f-93a9-519990a4c1f0" providerId="ADAL" clId="{DB6A5D41-9F77-4945-A664-8C83B6A8898B}" dt="2023-02-05T19:27:13.415" v="10879" actId="164"/>
          <ac:grpSpMkLst>
            <pc:docMk/>
            <pc:sldMk cId="3732322830" sldId="418"/>
            <ac:grpSpMk id="26" creationId="{E913E40B-3698-AC67-3E5B-C6CC0E54E7F9}"/>
          </ac:grpSpMkLst>
        </pc:grpChg>
        <pc:grpChg chg="add mod">
          <ac:chgData name="Tsemach Mizrachi" userId="85fcc19c-b38c-410f-93a9-519990a4c1f0" providerId="ADAL" clId="{DB6A5D41-9F77-4945-A664-8C83B6A8898B}" dt="2023-02-05T19:27:13.415" v="10879" actId="164"/>
          <ac:grpSpMkLst>
            <pc:docMk/>
            <pc:sldMk cId="3732322830" sldId="418"/>
            <ac:grpSpMk id="28" creationId="{2620E3BC-CBC8-0441-A0C3-0CBDC82C8717}"/>
          </ac:grpSpMkLst>
        </pc:grpChg>
        <pc:picChg chg="add mod ord">
          <ac:chgData name="Tsemach Mizrachi" userId="85fcc19c-b38c-410f-93a9-519990a4c1f0" providerId="ADAL" clId="{DB6A5D41-9F77-4945-A664-8C83B6A8898B}" dt="2023-02-05T19:21:19.815" v="10786" actId="164"/>
          <ac:picMkLst>
            <pc:docMk/>
            <pc:sldMk cId="3732322830" sldId="418"/>
            <ac:picMk id="4" creationId="{CE1023F6-7F22-7AED-3D12-9EADE0657945}"/>
          </ac:picMkLst>
        </pc:picChg>
        <pc:picChg chg="add del mod topLvl">
          <ac:chgData name="Tsemach Mizrachi" userId="85fcc19c-b38c-410f-93a9-519990a4c1f0" providerId="ADAL" clId="{DB6A5D41-9F77-4945-A664-8C83B6A8898B}" dt="2023-02-05T19:06:01.404" v="10271" actId="478"/>
          <ac:picMkLst>
            <pc:docMk/>
            <pc:sldMk cId="3732322830" sldId="418"/>
            <ac:picMk id="6" creationId="{DE8F847D-6071-CB33-8CE8-5F00F31B7E10}"/>
          </ac:picMkLst>
        </pc:picChg>
      </pc:sldChg>
      <pc:sldChg chg="addSp delSp modSp add mod">
        <pc:chgData name="Tsemach Mizrachi" userId="85fcc19c-b38c-410f-93a9-519990a4c1f0" providerId="ADAL" clId="{DB6A5D41-9F77-4945-A664-8C83B6A8898B}" dt="2023-02-05T19:43:19.463" v="10963" actId="164"/>
        <pc:sldMkLst>
          <pc:docMk/>
          <pc:sldMk cId="2568840290" sldId="419"/>
        </pc:sldMkLst>
        <pc:spChg chg="del">
          <ac:chgData name="Tsemach Mizrachi" userId="85fcc19c-b38c-410f-93a9-519990a4c1f0" providerId="ADAL" clId="{DB6A5D41-9F77-4945-A664-8C83B6A8898B}" dt="2023-02-05T19:27:21.593" v="10883" actId="478"/>
          <ac:spMkLst>
            <pc:docMk/>
            <pc:sldMk cId="2568840290" sldId="419"/>
            <ac:spMk id="18" creationId="{17CB6754-8A40-1F86-5D86-CE6756307D13}"/>
          </ac:spMkLst>
        </pc:spChg>
        <pc:spChg chg="mod">
          <ac:chgData name="Tsemach Mizrachi" userId="85fcc19c-b38c-410f-93a9-519990a4c1f0" providerId="ADAL" clId="{DB6A5D41-9F77-4945-A664-8C83B6A8898B}" dt="2023-02-05T19:28:40.741" v="10935" actId="1076"/>
          <ac:spMkLst>
            <pc:docMk/>
            <pc:sldMk cId="2568840290" sldId="419"/>
            <ac:spMk id="19" creationId="{1F6EC43F-1000-F87C-886E-3D49DD5F99E7}"/>
          </ac:spMkLst>
        </pc:spChg>
        <pc:spChg chg="del">
          <ac:chgData name="Tsemach Mizrachi" userId="85fcc19c-b38c-410f-93a9-519990a4c1f0" providerId="ADAL" clId="{DB6A5D41-9F77-4945-A664-8C83B6A8898B}" dt="2023-02-05T19:27:02.748" v="10878" actId="478"/>
          <ac:spMkLst>
            <pc:docMk/>
            <pc:sldMk cId="2568840290" sldId="419"/>
            <ac:spMk id="27" creationId="{C6FFD42B-C9A5-0022-A76D-F5B011A73101}"/>
          </ac:spMkLst>
        </pc:spChg>
        <pc:grpChg chg="add del mod">
          <ac:chgData name="Tsemach Mizrachi" userId="85fcc19c-b38c-410f-93a9-519990a4c1f0" providerId="ADAL" clId="{DB6A5D41-9F77-4945-A664-8C83B6A8898B}" dt="2023-02-05T19:41:55.638" v="10939" actId="165"/>
          <ac:grpSpMkLst>
            <pc:docMk/>
            <pc:sldMk cId="2568840290" sldId="419"/>
            <ac:grpSpMk id="13" creationId="{66A58C80-82DB-ECB8-12B2-D432554A80DE}"/>
          </ac:grpSpMkLst>
        </pc:grpChg>
        <pc:grpChg chg="add mod">
          <ac:chgData name="Tsemach Mizrachi" userId="85fcc19c-b38c-410f-93a9-519990a4c1f0" providerId="ADAL" clId="{DB6A5D41-9F77-4945-A664-8C83B6A8898B}" dt="2023-02-05T19:43:19.463" v="10963" actId="164"/>
          <ac:grpSpMkLst>
            <pc:docMk/>
            <pc:sldMk cId="2568840290" sldId="419"/>
            <ac:grpSpMk id="17" creationId="{8B070887-F34C-BB64-3367-728E53ADAC2B}"/>
          </ac:grpSpMkLst>
        </pc:grpChg>
        <pc:grpChg chg="del">
          <ac:chgData name="Tsemach Mizrachi" userId="85fcc19c-b38c-410f-93a9-519990a4c1f0" providerId="ADAL" clId="{DB6A5D41-9F77-4945-A664-8C83B6A8898B}" dt="2023-02-05T19:26:59.798" v="10877" actId="478"/>
          <ac:grpSpMkLst>
            <pc:docMk/>
            <pc:sldMk cId="2568840290" sldId="419"/>
            <ac:grpSpMk id="26" creationId="{E913E40B-3698-AC67-3E5B-C6CC0E54E7F9}"/>
          </ac:grpSpMkLst>
        </pc:grpChg>
        <pc:picChg chg="add del mod">
          <ac:chgData name="Tsemach Mizrachi" userId="85fcc19c-b38c-410f-93a9-519990a4c1f0" providerId="ADAL" clId="{DB6A5D41-9F77-4945-A664-8C83B6A8898B}" dt="2023-02-05T19:27:56.790" v="10888" actId="478"/>
          <ac:picMkLst>
            <pc:docMk/>
            <pc:sldMk cId="2568840290" sldId="419"/>
            <ac:picMk id="6" creationId="{0BFC5BBF-0CD9-4B0C-E2EE-906028A4403F}"/>
          </ac:picMkLst>
        </pc:picChg>
        <pc:picChg chg="add del mod topLvl">
          <ac:chgData name="Tsemach Mizrachi" userId="85fcc19c-b38c-410f-93a9-519990a4c1f0" providerId="ADAL" clId="{DB6A5D41-9F77-4945-A664-8C83B6A8898B}" dt="2023-02-05T19:43:19.463" v="10963" actId="164"/>
          <ac:picMkLst>
            <pc:docMk/>
            <pc:sldMk cId="2568840290" sldId="419"/>
            <ac:picMk id="10" creationId="{A1E0A3E8-2A3C-B649-2AB4-7FC9FE3A34C7}"/>
          </ac:picMkLst>
        </pc:picChg>
        <pc:picChg chg="add mod topLvl">
          <ac:chgData name="Tsemach Mizrachi" userId="85fcc19c-b38c-410f-93a9-519990a4c1f0" providerId="ADAL" clId="{DB6A5D41-9F77-4945-A664-8C83B6A8898B}" dt="2023-02-05T19:43:19.463" v="10963" actId="164"/>
          <ac:picMkLst>
            <pc:docMk/>
            <pc:sldMk cId="2568840290" sldId="419"/>
            <ac:picMk id="12" creationId="{0F62A0BE-E795-1384-9963-70F6CF0C44AD}"/>
          </ac:picMkLst>
        </pc:picChg>
        <pc:picChg chg="add del mod">
          <ac:chgData name="Tsemach Mizrachi" userId="85fcc19c-b38c-410f-93a9-519990a4c1f0" providerId="ADAL" clId="{DB6A5D41-9F77-4945-A664-8C83B6A8898B}" dt="2023-02-05T19:42:41.967" v="10957" actId="22"/>
          <ac:picMkLst>
            <pc:docMk/>
            <pc:sldMk cId="2568840290" sldId="419"/>
            <ac:picMk id="16" creationId="{573C31C8-0F83-1156-C817-24437839F7D5}"/>
          </ac:picMkLst>
        </pc:picChg>
      </pc:sldChg>
      <pc:sldChg chg="addSp delSp modSp add mod">
        <pc:chgData name="Tsemach Mizrachi" userId="85fcc19c-b38c-410f-93a9-519990a4c1f0" providerId="ADAL" clId="{DB6A5D41-9F77-4945-A664-8C83B6A8898B}" dt="2023-02-05T19:54:25.143" v="11273" actId="14100"/>
        <pc:sldMkLst>
          <pc:docMk/>
          <pc:sldMk cId="2429201590" sldId="420"/>
        </pc:sldMkLst>
        <pc:spChg chg="add del mod">
          <ac:chgData name="Tsemach Mizrachi" userId="85fcc19c-b38c-410f-93a9-519990a4c1f0" providerId="ADAL" clId="{DB6A5D41-9F77-4945-A664-8C83B6A8898B}" dt="2023-02-05T19:47:34.032" v="11065" actId="478"/>
          <ac:spMkLst>
            <pc:docMk/>
            <pc:sldMk cId="2429201590" sldId="420"/>
            <ac:spMk id="13" creationId="{3E7AAB01-8324-AD1D-6402-5ED8466286E6}"/>
          </ac:spMkLst>
        </pc:spChg>
        <pc:spChg chg="add del mod">
          <ac:chgData name="Tsemach Mizrachi" userId="85fcc19c-b38c-410f-93a9-519990a4c1f0" providerId="ADAL" clId="{DB6A5D41-9F77-4945-A664-8C83B6A8898B}" dt="2023-02-05T19:48:31.887" v="11073" actId="478"/>
          <ac:spMkLst>
            <pc:docMk/>
            <pc:sldMk cId="2429201590" sldId="420"/>
            <ac:spMk id="15" creationId="{BCE7502C-51B8-7CF2-30D8-4961BB986DAD}"/>
          </ac:spMkLst>
        </pc:spChg>
        <pc:spChg chg="add mod">
          <ac:chgData name="Tsemach Mizrachi" userId="85fcc19c-b38c-410f-93a9-519990a4c1f0" providerId="ADAL" clId="{DB6A5D41-9F77-4945-A664-8C83B6A8898B}" dt="2023-02-05T19:54:25.143" v="11273" actId="14100"/>
          <ac:spMkLst>
            <pc:docMk/>
            <pc:sldMk cId="2429201590" sldId="420"/>
            <ac:spMk id="16" creationId="{8FD5FF42-4A42-E396-C30C-54C2AC87DBA5}"/>
          </ac:spMkLst>
        </pc:spChg>
        <pc:spChg chg="add mod">
          <ac:chgData name="Tsemach Mizrachi" userId="85fcc19c-b38c-410f-93a9-519990a4c1f0" providerId="ADAL" clId="{DB6A5D41-9F77-4945-A664-8C83B6A8898B}" dt="2023-02-05T19:54:12.235" v="11251" actId="1076"/>
          <ac:spMkLst>
            <pc:docMk/>
            <pc:sldMk cId="2429201590" sldId="420"/>
            <ac:spMk id="18" creationId="{78263F8B-6078-2280-3B47-BE9A0BE58FD7}"/>
          </ac:spMkLst>
        </pc:spChg>
        <pc:spChg chg="mod">
          <ac:chgData name="Tsemach Mizrachi" userId="85fcc19c-b38c-410f-93a9-519990a4c1f0" providerId="ADAL" clId="{DB6A5D41-9F77-4945-A664-8C83B6A8898B}" dt="2023-02-05T19:46:56.136" v="11060" actId="1076"/>
          <ac:spMkLst>
            <pc:docMk/>
            <pc:sldMk cId="2429201590" sldId="420"/>
            <ac:spMk id="19" creationId="{1F6EC43F-1000-F87C-886E-3D49DD5F99E7}"/>
          </ac:spMkLst>
        </pc:spChg>
        <pc:grpChg chg="add mod">
          <ac:chgData name="Tsemach Mizrachi" userId="85fcc19c-b38c-410f-93a9-519990a4c1f0" providerId="ADAL" clId="{DB6A5D41-9F77-4945-A664-8C83B6A8898B}" dt="2023-02-05T19:47:53.743" v="11066" actId="1076"/>
          <ac:grpSpMkLst>
            <pc:docMk/>
            <pc:sldMk cId="2429201590" sldId="420"/>
            <ac:grpSpMk id="11" creationId="{BCDC922A-B54E-9F91-EEA3-829CCE0F84C0}"/>
          </ac:grpSpMkLst>
        </pc:grpChg>
        <pc:grpChg chg="del">
          <ac:chgData name="Tsemach Mizrachi" userId="85fcc19c-b38c-410f-93a9-519990a4c1f0" providerId="ADAL" clId="{DB6A5D41-9F77-4945-A664-8C83B6A8898B}" dt="2023-02-05T19:44:49.407" v="10965" actId="478"/>
          <ac:grpSpMkLst>
            <pc:docMk/>
            <pc:sldMk cId="2429201590" sldId="420"/>
            <ac:grpSpMk id="17" creationId="{8B070887-F34C-BB64-3367-728E53ADAC2B}"/>
          </ac:grpSpMkLst>
        </pc:grpChg>
        <pc:grpChg chg="add mod">
          <ac:chgData name="Tsemach Mizrachi" userId="85fcc19c-b38c-410f-93a9-519990a4c1f0" providerId="ADAL" clId="{DB6A5D41-9F77-4945-A664-8C83B6A8898B}" dt="2023-02-05T19:54:19.808" v="11272" actId="1035"/>
          <ac:grpSpMkLst>
            <pc:docMk/>
            <pc:sldMk cId="2429201590" sldId="420"/>
            <ac:grpSpMk id="20" creationId="{327C4E23-B050-5297-BF5A-04B78AF983D4}"/>
          </ac:grpSpMkLst>
        </pc:grpChg>
        <pc:picChg chg="add del mod">
          <ac:chgData name="Tsemach Mizrachi" userId="85fcc19c-b38c-410f-93a9-519990a4c1f0" providerId="ADAL" clId="{DB6A5D41-9F77-4945-A664-8C83B6A8898B}" dt="2023-02-05T19:45:23.529" v="10968" actId="478"/>
          <ac:picMkLst>
            <pc:docMk/>
            <pc:sldMk cId="2429201590" sldId="420"/>
            <ac:picMk id="4" creationId="{B7D74FEB-2959-092C-A7C4-7181892B950A}"/>
          </ac:picMkLst>
        </pc:picChg>
        <pc:picChg chg="add mod">
          <ac:chgData name="Tsemach Mizrachi" userId="85fcc19c-b38c-410f-93a9-519990a4c1f0" providerId="ADAL" clId="{DB6A5D41-9F77-4945-A664-8C83B6A8898B}" dt="2023-02-05T19:45:55.534" v="10974" actId="164"/>
          <ac:picMkLst>
            <pc:docMk/>
            <pc:sldMk cId="2429201590" sldId="420"/>
            <ac:picMk id="6" creationId="{78769D7A-DFC7-216F-0FA2-515089B12C2D}"/>
          </ac:picMkLst>
        </pc:picChg>
        <pc:picChg chg="add mod">
          <ac:chgData name="Tsemach Mizrachi" userId="85fcc19c-b38c-410f-93a9-519990a4c1f0" providerId="ADAL" clId="{DB6A5D41-9F77-4945-A664-8C83B6A8898B}" dt="2023-02-05T19:45:55.534" v="10974" actId="164"/>
          <ac:picMkLst>
            <pc:docMk/>
            <pc:sldMk cId="2429201590" sldId="420"/>
            <ac:picMk id="9" creationId="{3AADBC32-B75F-0C71-AF48-CB9E8D6DC1DD}"/>
          </ac:picMkLst>
        </pc:picChg>
      </pc:sldChg>
      <pc:sldChg chg="addSp delSp modSp add mod">
        <pc:chgData name="Tsemach Mizrachi" userId="85fcc19c-b38c-410f-93a9-519990a4c1f0" providerId="ADAL" clId="{DB6A5D41-9F77-4945-A664-8C83B6A8898B}" dt="2023-02-20T18:07:20.342" v="16180" actId="20577"/>
        <pc:sldMkLst>
          <pc:docMk/>
          <pc:sldMk cId="1699522946" sldId="421"/>
        </pc:sldMkLst>
        <pc:spChg chg="add mod">
          <ac:chgData name="Tsemach Mizrachi" userId="85fcc19c-b38c-410f-93a9-519990a4c1f0" providerId="ADAL" clId="{DB6A5D41-9F77-4945-A664-8C83B6A8898B}" dt="2023-02-05T20:31:53.477" v="12005" actId="1038"/>
          <ac:spMkLst>
            <pc:docMk/>
            <pc:sldMk cId="1699522946" sldId="421"/>
            <ac:spMk id="5" creationId="{DB91EFCA-832F-5862-EEB2-092975C0FA1C}"/>
          </ac:spMkLst>
        </pc:spChg>
        <pc:spChg chg="mod">
          <ac:chgData name="Tsemach Mizrachi" userId="85fcc19c-b38c-410f-93a9-519990a4c1f0" providerId="ADAL" clId="{DB6A5D41-9F77-4945-A664-8C83B6A8898B}" dt="2023-02-05T20:31:35.946" v="11983" actId="1076"/>
          <ac:spMkLst>
            <pc:docMk/>
            <pc:sldMk cId="1699522946" sldId="421"/>
            <ac:spMk id="7" creationId="{5D6D7F3D-3FA1-4E90-B5F3-A1F1B5E37FB4}"/>
          </ac:spMkLst>
        </pc:spChg>
        <pc:spChg chg="add del mod">
          <ac:chgData name="Tsemach Mizrachi" userId="85fcc19c-b38c-410f-93a9-519990a4c1f0" providerId="ADAL" clId="{DB6A5D41-9F77-4945-A664-8C83B6A8898B}" dt="2023-02-05T20:21:22.449" v="11741" actId="478"/>
          <ac:spMkLst>
            <pc:docMk/>
            <pc:sldMk cId="1699522946" sldId="421"/>
            <ac:spMk id="8" creationId="{B75B2DF7-EF3F-DA89-0551-3B7FD9EFBBD8}"/>
          </ac:spMkLst>
        </pc:spChg>
        <pc:spChg chg="add mod">
          <ac:chgData name="Tsemach Mizrachi" userId="85fcc19c-b38c-410f-93a9-519990a4c1f0" providerId="ADAL" clId="{DB6A5D41-9F77-4945-A664-8C83B6A8898B}" dt="2023-02-20T18:07:20.342" v="16180" actId="20577"/>
          <ac:spMkLst>
            <pc:docMk/>
            <pc:sldMk cId="1699522946" sldId="421"/>
            <ac:spMk id="10" creationId="{21D4AFB4-7319-1E84-5975-2F757C7DE233}"/>
          </ac:spMkLst>
        </pc:spChg>
        <pc:spChg chg="add del mod">
          <ac:chgData name="Tsemach Mizrachi" userId="85fcc19c-b38c-410f-93a9-519990a4c1f0" providerId="ADAL" clId="{DB6A5D41-9F77-4945-A664-8C83B6A8898B}" dt="2023-02-05T20:29:50.563" v="11961" actId="478"/>
          <ac:spMkLst>
            <pc:docMk/>
            <pc:sldMk cId="1699522946" sldId="421"/>
            <ac:spMk id="17" creationId="{38C5ACE2-E3C0-E127-5857-C6747E6868C1}"/>
          </ac:spMkLst>
        </pc:spChg>
        <pc:spChg chg="mod">
          <ac:chgData name="Tsemach Mizrachi" userId="85fcc19c-b38c-410f-93a9-519990a4c1f0" providerId="ADAL" clId="{DB6A5D41-9F77-4945-A664-8C83B6A8898B}" dt="2023-02-05T20:32:25.329" v="12041" actId="1076"/>
          <ac:spMkLst>
            <pc:docMk/>
            <pc:sldMk cId="1699522946" sldId="421"/>
            <ac:spMk id="19" creationId="{1F6EC43F-1000-F87C-886E-3D49DD5F99E7}"/>
          </ac:spMkLst>
        </pc:spChg>
        <pc:spChg chg="add mod">
          <ac:chgData name="Tsemach Mizrachi" userId="85fcc19c-b38c-410f-93a9-519990a4c1f0" providerId="ADAL" clId="{DB6A5D41-9F77-4945-A664-8C83B6A8898B}" dt="2023-02-05T20:31:14.177" v="11982" actId="20577"/>
          <ac:spMkLst>
            <pc:docMk/>
            <pc:sldMk cId="1699522946" sldId="421"/>
            <ac:spMk id="21" creationId="{820DF72B-75D2-B77A-FBEA-53F4AE0F0099}"/>
          </ac:spMkLst>
        </pc:spChg>
        <pc:spChg chg="add del mod">
          <ac:chgData name="Tsemach Mizrachi" userId="85fcc19c-b38c-410f-93a9-519990a4c1f0" providerId="ADAL" clId="{DB6A5D41-9F77-4945-A664-8C83B6A8898B}" dt="2023-02-05T20:28:53.454" v="11942"/>
          <ac:spMkLst>
            <pc:docMk/>
            <pc:sldMk cId="1699522946" sldId="421"/>
            <ac:spMk id="22" creationId="{037CD856-428B-1D48-1E3C-39CCC4FCA171}"/>
          </ac:spMkLst>
        </pc:spChg>
        <pc:grpChg chg="del">
          <ac:chgData name="Tsemach Mizrachi" userId="85fcc19c-b38c-410f-93a9-519990a4c1f0" providerId="ADAL" clId="{DB6A5D41-9F77-4945-A664-8C83B6A8898B}" dt="2023-02-05T20:02:05.085" v="11275" actId="478"/>
          <ac:grpSpMkLst>
            <pc:docMk/>
            <pc:sldMk cId="1699522946" sldId="421"/>
            <ac:grpSpMk id="11" creationId="{BCDC922A-B54E-9F91-EEA3-829CCE0F84C0}"/>
          </ac:grpSpMkLst>
        </pc:grpChg>
        <pc:grpChg chg="add mod">
          <ac:chgData name="Tsemach Mizrachi" userId="85fcc19c-b38c-410f-93a9-519990a4c1f0" providerId="ADAL" clId="{DB6A5D41-9F77-4945-A664-8C83B6A8898B}" dt="2023-02-05T20:32:07.137" v="12039" actId="1076"/>
          <ac:grpSpMkLst>
            <pc:docMk/>
            <pc:sldMk cId="1699522946" sldId="421"/>
            <ac:grpSpMk id="15" creationId="{5D8AD723-728D-758B-8307-DD601247BB65}"/>
          </ac:grpSpMkLst>
        </pc:grpChg>
        <pc:grpChg chg="del mod">
          <ac:chgData name="Tsemach Mizrachi" userId="85fcc19c-b38c-410f-93a9-519990a4c1f0" providerId="ADAL" clId="{DB6A5D41-9F77-4945-A664-8C83B6A8898B}" dt="2023-02-05T20:21:05.125" v="11736" actId="478"/>
          <ac:grpSpMkLst>
            <pc:docMk/>
            <pc:sldMk cId="1699522946" sldId="421"/>
            <ac:grpSpMk id="20" creationId="{327C4E23-B050-5297-BF5A-04B78AF983D4}"/>
          </ac:grpSpMkLst>
        </pc:grpChg>
        <pc:picChg chg="add mod">
          <ac:chgData name="Tsemach Mizrachi" userId="85fcc19c-b38c-410f-93a9-519990a4c1f0" providerId="ADAL" clId="{DB6A5D41-9F77-4945-A664-8C83B6A8898B}" dt="2023-02-05T20:32:19.080" v="12040" actId="1076"/>
          <ac:picMkLst>
            <pc:docMk/>
            <pc:sldMk cId="1699522946" sldId="421"/>
            <ac:picMk id="4" creationId="{09C5A920-4C55-8600-AE3E-4A56ACCD6911}"/>
          </ac:picMkLst>
        </pc:picChg>
        <pc:cxnChg chg="add mod">
          <ac:chgData name="Tsemach Mizrachi" userId="85fcc19c-b38c-410f-93a9-519990a4c1f0" providerId="ADAL" clId="{DB6A5D41-9F77-4945-A664-8C83B6A8898B}" dt="2023-02-05T20:23:43.340" v="11845" actId="164"/>
          <ac:cxnSpMkLst>
            <pc:docMk/>
            <pc:sldMk cId="1699522946" sldId="421"/>
            <ac:cxnSpMk id="13" creationId="{19AF0845-3296-F107-574B-A52071130C03}"/>
          </ac:cxnSpMkLst>
        </pc:cxnChg>
      </pc:sldChg>
      <pc:sldChg chg="addSp delSp modSp add mod delAnim modAnim">
        <pc:chgData name="Tsemach Mizrachi" userId="85fcc19c-b38c-410f-93a9-519990a4c1f0" providerId="ADAL" clId="{DB6A5D41-9F77-4945-A664-8C83B6A8898B}" dt="2023-02-05T21:22:28.044" v="12881" actId="14100"/>
        <pc:sldMkLst>
          <pc:docMk/>
          <pc:sldMk cId="4121111573" sldId="422"/>
        </pc:sldMkLst>
        <pc:spChg chg="del">
          <ac:chgData name="Tsemach Mizrachi" userId="85fcc19c-b38c-410f-93a9-519990a4c1f0" providerId="ADAL" clId="{DB6A5D41-9F77-4945-A664-8C83B6A8898B}" dt="2023-02-05T20:49:18.527" v="12207" actId="478"/>
          <ac:spMkLst>
            <pc:docMk/>
            <pc:sldMk cId="4121111573" sldId="422"/>
            <ac:spMk id="5" creationId="{DB91EFCA-832F-5862-EEB2-092975C0FA1C}"/>
          </ac:spMkLst>
        </pc:spChg>
        <pc:spChg chg="mod">
          <ac:chgData name="Tsemach Mizrachi" userId="85fcc19c-b38c-410f-93a9-519990a4c1f0" providerId="ADAL" clId="{DB6A5D41-9F77-4945-A664-8C83B6A8898B}" dt="2023-02-05T21:22:28.044" v="12881" actId="14100"/>
          <ac:spMkLst>
            <pc:docMk/>
            <pc:sldMk cId="4121111573" sldId="422"/>
            <ac:spMk id="7" creationId="{5D6D7F3D-3FA1-4E90-B5F3-A1F1B5E37FB4}"/>
          </ac:spMkLst>
        </pc:spChg>
        <pc:spChg chg="add mod">
          <ac:chgData name="Tsemach Mizrachi" userId="85fcc19c-b38c-410f-93a9-519990a4c1f0" providerId="ADAL" clId="{DB6A5D41-9F77-4945-A664-8C83B6A8898B}" dt="2023-02-05T20:51:17.195" v="12238" actId="1076"/>
          <ac:spMkLst>
            <pc:docMk/>
            <pc:sldMk cId="4121111573" sldId="422"/>
            <ac:spMk id="8" creationId="{17F7E9BF-7EAF-0489-27B3-89C2A3E6E241}"/>
          </ac:spMkLst>
        </pc:spChg>
        <pc:spChg chg="add mod">
          <ac:chgData name="Tsemach Mizrachi" userId="85fcc19c-b38c-410f-93a9-519990a4c1f0" providerId="ADAL" clId="{DB6A5D41-9F77-4945-A664-8C83B6A8898B}" dt="2023-02-05T20:51:17.195" v="12238" actId="1076"/>
          <ac:spMkLst>
            <pc:docMk/>
            <pc:sldMk cId="4121111573" sldId="422"/>
            <ac:spMk id="9" creationId="{B00FEC2B-4A69-003F-EF70-99520CFE0E4B}"/>
          </ac:spMkLst>
        </pc:spChg>
        <pc:spChg chg="add mod">
          <ac:chgData name="Tsemach Mizrachi" userId="85fcc19c-b38c-410f-93a9-519990a4c1f0" providerId="ADAL" clId="{DB6A5D41-9F77-4945-A664-8C83B6A8898B}" dt="2023-02-05T21:04:03.856" v="12543" actId="164"/>
          <ac:spMkLst>
            <pc:docMk/>
            <pc:sldMk cId="4121111573" sldId="422"/>
            <ac:spMk id="11" creationId="{9BA2EE97-18CB-58EF-7A21-9F684EA561D8}"/>
          </ac:spMkLst>
        </pc:spChg>
        <pc:spChg chg="add del mod">
          <ac:chgData name="Tsemach Mizrachi" userId="85fcc19c-b38c-410f-93a9-519990a4c1f0" providerId="ADAL" clId="{DB6A5D41-9F77-4945-A664-8C83B6A8898B}" dt="2023-02-05T20:55:18.387" v="12326" actId="478"/>
          <ac:spMkLst>
            <pc:docMk/>
            <pc:sldMk cId="4121111573" sldId="422"/>
            <ac:spMk id="12" creationId="{055916CB-4210-DB2F-AE30-28C626529277}"/>
          </ac:spMkLst>
        </pc:spChg>
        <pc:spChg chg="mod">
          <ac:chgData name="Tsemach Mizrachi" userId="85fcc19c-b38c-410f-93a9-519990a4c1f0" providerId="ADAL" clId="{DB6A5D41-9F77-4945-A664-8C83B6A8898B}" dt="2023-02-05T20:53:36.124" v="12285" actId="20577"/>
          <ac:spMkLst>
            <pc:docMk/>
            <pc:sldMk cId="4121111573" sldId="422"/>
            <ac:spMk id="14" creationId="{740E2529-24E6-F839-F2CD-ED3C74734CF5}"/>
          </ac:spMkLst>
        </pc:spChg>
        <pc:spChg chg="add mod">
          <ac:chgData name="Tsemach Mizrachi" userId="85fcc19c-b38c-410f-93a9-519990a4c1f0" providerId="ADAL" clId="{DB6A5D41-9F77-4945-A664-8C83B6A8898B}" dt="2023-02-05T21:05:05.672" v="12570" actId="20577"/>
          <ac:spMkLst>
            <pc:docMk/>
            <pc:sldMk cId="4121111573" sldId="422"/>
            <ac:spMk id="16" creationId="{8C28C538-E4EB-D61D-6413-F7AC29EFEDD2}"/>
          </ac:spMkLst>
        </pc:spChg>
        <pc:spChg chg="add del mod">
          <ac:chgData name="Tsemach Mizrachi" userId="85fcc19c-b38c-410f-93a9-519990a4c1f0" providerId="ADAL" clId="{DB6A5D41-9F77-4945-A664-8C83B6A8898B}" dt="2023-02-05T20:57:28.099" v="12341" actId="478"/>
          <ac:spMkLst>
            <pc:docMk/>
            <pc:sldMk cId="4121111573" sldId="422"/>
            <ac:spMk id="17" creationId="{23C5CDAF-647C-4931-6FAC-DDFC75CB1817}"/>
          </ac:spMkLst>
        </pc:spChg>
        <pc:spChg chg="add mod">
          <ac:chgData name="Tsemach Mizrachi" userId="85fcc19c-b38c-410f-93a9-519990a4c1f0" providerId="ADAL" clId="{DB6A5D41-9F77-4945-A664-8C83B6A8898B}" dt="2023-02-05T21:03:23.294" v="12524" actId="164"/>
          <ac:spMkLst>
            <pc:docMk/>
            <pc:sldMk cId="4121111573" sldId="422"/>
            <ac:spMk id="18" creationId="{D8A9BA86-431D-E495-D896-254D33264534}"/>
          </ac:spMkLst>
        </pc:spChg>
        <pc:spChg chg="mod">
          <ac:chgData name="Tsemach Mizrachi" userId="85fcc19c-b38c-410f-93a9-519990a4c1f0" providerId="ADAL" clId="{DB6A5D41-9F77-4945-A664-8C83B6A8898B}" dt="2023-02-05T20:57:55.759" v="12350" actId="1076"/>
          <ac:spMkLst>
            <pc:docMk/>
            <pc:sldMk cId="4121111573" sldId="422"/>
            <ac:spMk id="19" creationId="{1F6EC43F-1000-F87C-886E-3D49DD5F99E7}"/>
          </ac:spMkLst>
        </pc:spChg>
        <pc:spChg chg="del">
          <ac:chgData name="Tsemach Mizrachi" userId="85fcc19c-b38c-410f-93a9-519990a4c1f0" providerId="ADAL" clId="{DB6A5D41-9F77-4945-A664-8C83B6A8898B}" dt="2023-02-05T20:49:22.969" v="12209" actId="478"/>
          <ac:spMkLst>
            <pc:docMk/>
            <pc:sldMk cId="4121111573" sldId="422"/>
            <ac:spMk id="21" creationId="{820DF72B-75D2-B77A-FBEA-53F4AE0F0099}"/>
          </ac:spMkLst>
        </pc:spChg>
        <pc:spChg chg="add mod">
          <ac:chgData name="Tsemach Mizrachi" userId="85fcc19c-b38c-410f-93a9-519990a4c1f0" providerId="ADAL" clId="{DB6A5D41-9F77-4945-A664-8C83B6A8898B}" dt="2023-02-05T21:10:21.727" v="12658" actId="113"/>
          <ac:spMkLst>
            <pc:docMk/>
            <pc:sldMk cId="4121111573" sldId="422"/>
            <ac:spMk id="22" creationId="{F4276F16-8E0E-D648-3B62-815813193D19}"/>
          </ac:spMkLst>
        </pc:spChg>
        <pc:spChg chg="add mod">
          <ac:chgData name="Tsemach Mizrachi" userId="85fcc19c-b38c-410f-93a9-519990a4c1f0" providerId="ADAL" clId="{DB6A5D41-9F77-4945-A664-8C83B6A8898B}" dt="2023-02-05T21:11:19.263" v="12662" actId="692"/>
          <ac:spMkLst>
            <pc:docMk/>
            <pc:sldMk cId="4121111573" sldId="422"/>
            <ac:spMk id="23" creationId="{52989C83-D235-49F2-A1F8-390234C96D10}"/>
          </ac:spMkLst>
        </pc:spChg>
        <pc:spChg chg="mod topLvl">
          <ac:chgData name="Tsemach Mizrachi" userId="85fcc19c-b38c-410f-93a9-519990a4c1f0" providerId="ADAL" clId="{DB6A5D41-9F77-4945-A664-8C83B6A8898B}" dt="2023-02-05T21:11:58.068" v="12677" actId="1036"/>
          <ac:spMkLst>
            <pc:docMk/>
            <pc:sldMk cId="4121111573" sldId="422"/>
            <ac:spMk id="28" creationId="{7A3B2042-8EE9-86C1-9A5E-4877CBAC08B4}"/>
          </ac:spMkLst>
        </pc:spChg>
        <pc:spChg chg="del mod topLvl">
          <ac:chgData name="Tsemach Mizrachi" userId="85fcc19c-b38c-410f-93a9-519990a4c1f0" providerId="ADAL" clId="{DB6A5D41-9F77-4945-A664-8C83B6A8898B}" dt="2023-02-05T21:15:35.644" v="12743" actId="478"/>
          <ac:spMkLst>
            <pc:docMk/>
            <pc:sldMk cId="4121111573" sldId="422"/>
            <ac:spMk id="30" creationId="{4605B735-C0F0-A62A-ADE9-11B20363B980}"/>
          </ac:spMkLst>
        </pc:spChg>
        <pc:spChg chg="mod topLvl">
          <ac:chgData name="Tsemach Mizrachi" userId="85fcc19c-b38c-410f-93a9-519990a4c1f0" providerId="ADAL" clId="{DB6A5D41-9F77-4945-A664-8C83B6A8898B}" dt="2023-02-05T21:13:01.295" v="12682" actId="164"/>
          <ac:spMkLst>
            <pc:docMk/>
            <pc:sldMk cId="4121111573" sldId="422"/>
            <ac:spMk id="31" creationId="{8E36F83D-F23A-B15A-649B-A4B0400BA352}"/>
          </ac:spMkLst>
        </pc:spChg>
        <pc:spChg chg="add mod">
          <ac:chgData name="Tsemach Mizrachi" userId="85fcc19c-b38c-410f-93a9-519990a4c1f0" providerId="ADAL" clId="{DB6A5D41-9F77-4945-A664-8C83B6A8898B}" dt="2023-02-05T21:15:28.405" v="12742" actId="1036"/>
          <ac:spMkLst>
            <pc:docMk/>
            <pc:sldMk cId="4121111573" sldId="422"/>
            <ac:spMk id="33" creationId="{250D83F6-E1E1-86D2-8A57-82A763FF0C1E}"/>
          </ac:spMkLst>
        </pc:spChg>
        <pc:spChg chg="add mod">
          <ac:chgData name="Tsemach Mizrachi" userId="85fcc19c-b38c-410f-93a9-519990a4c1f0" providerId="ADAL" clId="{DB6A5D41-9F77-4945-A664-8C83B6A8898B}" dt="2023-02-05T21:14:57.868" v="12723" actId="1037"/>
          <ac:spMkLst>
            <pc:docMk/>
            <pc:sldMk cId="4121111573" sldId="422"/>
            <ac:spMk id="34" creationId="{F9157CEE-72CF-AE42-9421-039307FF3DD4}"/>
          </ac:spMkLst>
        </pc:spChg>
        <pc:spChg chg="add mod">
          <ac:chgData name="Tsemach Mizrachi" userId="85fcc19c-b38c-410f-93a9-519990a4c1f0" providerId="ADAL" clId="{DB6A5D41-9F77-4945-A664-8C83B6A8898B}" dt="2023-02-05T21:16:34.167" v="12751" actId="1035"/>
          <ac:spMkLst>
            <pc:docMk/>
            <pc:sldMk cId="4121111573" sldId="422"/>
            <ac:spMk id="35" creationId="{22AF2F34-95E7-8333-81E9-7249D4A53182}"/>
          </ac:spMkLst>
        </pc:spChg>
        <pc:spChg chg="add mod">
          <ac:chgData name="Tsemach Mizrachi" userId="85fcc19c-b38c-410f-93a9-519990a4c1f0" providerId="ADAL" clId="{DB6A5D41-9F77-4945-A664-8C83B6A8898B}" dt="2023-02-05T21:20:40.504" v="12876" actId="164"/>
          <ac:spMkLst>
            <pc:docMk/>
            <pc:sldMk cId="4121111573" sldId="422"/>
            <ac:spMk id="49" creationId="{223CAC16-2126-75F5-A384-96C653491CFC}"/>
          </ac:spMkLst>
        </pc:spChg>
        <pc:spChg chg="del mod topLvl">
          <ac:chgData name="Tsemach Mizrachi" userId="85fcc19c-b38c-410f-93a9-519990a4c1f0" providerId="ADAL" clId="{DB6A5D41-9F77-4945-A664-8C83B6A8898B}" dt="2023-02-05T21:18:47.589" v="12772" actId="478"/>
          <ac:spMkLst>
            <pc:docMk/>
            <pc:sldMk cId="4121111573" sldId="422"/>
            <ac:spMk id="52" creationId="{434EF607-EFC1-CCDE-811C-FFDFEB62D76B}"/>
          </ac:spMkLst>
        </pc:spChg>
        <pc:spChg chg="mod">
          <ac:chgData name="Tsemach Mizrachi" userId="85fcc19c-b38c-410f-93a9-519990a4c1f0" providerId="ADAL" clId="{DB6A5D41-9F77-4945-A664-8C83B6A8898B}" dt="2023-02-05T21:20:31.569" v="12875" actId="207"/>
          <ac:spMkLst>
            <pc:docMk/>
            <pc:sldMk cId="4121111573" sldId="422"/>
            <ac:spMk id="54" creationId="{43B01D8A-B0D4-2E04-31CB-980442409CA3}"/>
          </ac:spMkLst>
        </pc:spChg>
        <pc:grpChg chg="del">
          <ac:chgData name="Tsemach Mizrachi" userId="85fcc19c-b38c-410f-93a9-519990a4c1f0" providerId="ADAL" clId="{DB6A5D41-9F77-4945-A664-8C83B6A8898B}" dt="2023-02-05T20:49:23.850" v="12210" actId="478"/>
          <ac:grpSpMkLst>
            <pc:docMk/>
            <pc:sldMk cId="4121111573" sldId="422"/>
            <ac:grpSpMk id="15" creationId="{5D8AD723-728D-758B-8307-DD601247BB65}"/>
          </ac:grpSpMkLst>
        </pc:grpChg>
        <pc:grpChg chg="add mod">
          <ac:chgData name="Tsemach Mizrachi" userId="85fcc19c-b38c-410f-93a9-519990a4c1f0" providerId="ADAL" clId="{DB6A5D41-9F77-4945-A664-8C83B6A8898B}" dt="2023-02-05T21:04:03.856" v="12543" actId="164"/>
          <ac:grpSpMkLst>
            <pc:docMk/>
            <pc:sldMk cId="4121111573" sldId="422"/>
            <ac:grpSpMk id="20" creationId="{87989FDA-8932-C422-82C1-8963349B5D8B}"/>
          </ac:grpSpMkLst>
        </pc:grpChg>
        <pc:grpChg chg="add mod">
          <ac:chgData name="Tsemach Mizrachi" userId="85fcc19c-b38c-410f-93a9-519990a4c1f0" providerId="ADAL" clId="{DB6A5D41-9F77-4945-A664-8C83B6A8898B}" dt="2023-02-05T21:04:38.763" v="12567" actId="1038"/>
          <ac:grpSpMkLst>
            <pc:docMk/>
            <pc:sldMk cId="4121111573" sldId="422"/>
            <ac:grpSpMk id="24" creationId="{902C4C96-D05E-E052-8058-5B58C5831017}"/>
          </ac:grpSpMkLst>
        </pc:grpChg>
        <pc:grpChg chg="add mod">
          <ac:chgData name="Tsemach Mizrachi" userId="85fcc19c-b38c-410f-93a9-519990a4c1f0" providerId="ADAL" clId="{DB6A5D41-9F77-4945-A664-8C83B6A8898B}" dt="2023-02-05T21:03:23.294" v="12524" actId="164"/>
          <ac:grpSpMkLst>
            <pc:docMk/>
            <pc:sldMk cId="4121111573" sldId="422"/>
            <ac:grpSpMk id="25" creationId="{44FF92E5-AD9A-6FA0-87D7-59048D2D18C9}"/>
          </ac:grpSpMkLst>
        </pc:grpChg>
        <pc:grpChg chg="add mod">
          <ac:chgData name="Tsemach Mizrachi" userId="85fcc19c-b38c-410f-93a9-519990a4c1f0" providerId="ADAL" clId="{DB6A5D41-9F77-4945-A664-8C83B6A8898B}" dt="2023-02-05T21:04:05.651" v="12547" actId="1037"/>
          <ac:grpSpMkLst>
            <pc:docMk/>
            <pc:sldMk cId="4121111573" sldId="422"/>
            <ac:grpSpMk id="26" creationId="{D18CF3EA-C924-390F-A11B-71467E77C2AA}"/>
          </ac:grpSpMkLst>
        </pc:grpChg>
        <pc:grpChg chg="add del mod">
          <ac:chgData name="Tsemach Mizrachi" userId="85fcc19c-b38c-410f-93a9-519990a4c1f0" providerId="ADAL" clId="{DB6A5D41-9F77-4945-A664-8C83B6A8898B}" dt="2023-02-05T21:06:09.084" v="12575" actId="165"/>
          <ac:grpSpMkLst>
            <pc:docMk/>
            <pc:sldMk cId="4121111573" sldId="422"/>
            <ac:grpSpMk id="27" creationId="{70B5511A-F19F-68F0-1F7A-80EFAA79D587}"/>
          </ac:grpSpMkLst>
        </pc:grpChg>
        <pc:grpChg chg="del mod topLvl">
          <ac:chgData name="Tsemach Mizrachi" userId="85fcc19c-b38c-410f-93a9-519990a4c1f0" providerId="ADAL" clId="{DB6A5D41-9F77-4945-A664-8C83B6A8898B}" dt="2023-02-05T21:06:46.843" v="12586" actId="165"/>
          <ac:grpSpMkLst>
            <pc:docMk/>
            <pc:sldMk cId="4121111573" sldId="422"/>
            <ac:grpSpMk id="29" creationId="{8F63DC3D-57DC-C8EC-161E-50340B8F1126}"/>
          </ac:grpSpMkLst>
        </pc:grpChg>
        <pc:grpChg chg="add del mod">
          <ac:chgData name="Tsemach Mizrachi" userId="85fcc19c-b38c-410f-93a9-519990a4c1f0" providerId="ADAL" clId="{DB6A5D41-9F77-4945-A664-8C83B6A8898B}" dt="2023-02-05T21:06:41.972" v="12585" actId="165"/>
          <ac:grpSpMkLst>
            <pc:docMk/>
            <pc:sldMk cId="4121111573" sldId="422"/>
            <ac:grpSpMk id="32" creationId="{59021FC5-07D8-4F66-D4B6-E1B22C1F8C3A}"/>
          </ac:grpSpMkLst>
        </pc:grpChg>
        <pc:grpChg chg="add mod">
          <ac:chgData name="Tsemach Mizrachi" userId="85fcc19c-b38c-410f-93a9-519990a4c1f0" providerId="ADAL" clId="{DB6A5D41-9F77-4945-A664-8C83B6A8898B}" dt="2023-02-05T21:13:01.295" v="12682" actId="164"/>
          <ac:grpSpMkLst>
            <pc:docMk/>
            <pc:sldMk cId="4121111573" sldId="422"/>
            <ac:grpSpMk id="39" creationId="{417A75A0-1542-05E3-0D86-CE0B57816945}"/>
          </ac:grpSpMkLst>
        </pc:grpChg>
        <pc:grpChg chg="add mod">
          <ac:chgData name="Tsemach Mizrachi" userId="85fcc19c-b38c-410f-93a9-519990a4c1f0" providerId="ADAL" clId="{DB6A5D41-9F77-4945-A664-8C83B6A8898B}" dt="2023-02-05T21:14:10.901" v="12707" actId="1037"/>
          <ac:grpSpMkLst>
            <pc:docMk/>
            <pc:sldMk cId="4121111573" sldId="422"/>
            <ac:grpSpMk id="40" creationId="{774C5330-6773-84E9-84EF-CFF778C184A0}"/>
          </ac:grpSpMkLst>
        </pc:grpChg>
        <pc:grpChg chg="add mod">
          <ac:chgData name="Tsemach Mizrachi" userId="85fcc19c-b38c-410f-93a9-519990a4c1f0" providerId="ADAL" clId="{DB6A5D41-9F77-4945-A664-8C83B6A8898B}" dt="2023-02-05T21:15:52.824" v="12746" actId="164"/>
          <ac:grpSpMkLst>
            <pc:docMk/>
            <pc:sldMk cId="4121111573" sldId="422"/>
            <ac:grpSpMk id="43" creationId="{DF4D2D3D-81EC-8175-9956-40411B06AC81}"/>
          </ac:grpSpMkLst>
        </pc:grpChg>
        <pc:grpChg chg="add mod">
          <ac:chgData name="Tsemach Mizrachi" userId="85fcc19c-b38c-410f-93a9-519990a4c1f0" providerId="ADAL" clId="{DB6A5D41-9F77-4945-A664-8C83B6A8898B}" dt="2023-02-05T21:15:52.824" v="12746" actId="164"/>
          <ac:grpSpMkLst>
            <pc:docMk/>
            <pc:sldMk cId="4121111573" sldId="422"/>
            <ac:grpSpMk id="46" creationId="{5D1F7614-0E6A-43E3-A485-7DAF83DD9B3C}"/>
          </ac:grpSpMkLst>
        </pc:grpChg>
        <pc:grpChg chg="add del mod">
          <ac:chgData name="Tsemach Mizrachi" userId="85fcc19c-b38c-410f-93a9-519990a4c1f0" providerId="ADAL" clId="{DB6A5D41-9F77-4945-A664-8C83B6A8898B}" dt="2023-02-05T21:18:47.589" v="12772" actId="478"/>
          <ac:grpSpMkLst>
            <pc:docMk/>
            <pc:sldMk cId="4121111573" sldId="422"/>
            <ac:grpSpMk id="51" creationId="{2EEBB644-528B-513B-81A6-CBFB71999DCA}"/>
          </ac:grpSpMkLst>
        </pc:grpChg>
        <pc:grpChg chg="mod topLvl">
          <ac:chgData name="Tsemach Mizrachi" userId="85fcc19c-b38c-410f-93a9-519990a4c1f0" providerId="ADAL" clId="{DB6A5D41-9F77-4945-A664-8C83B6A8898B}" dt="2023-02-05T21:20:40.504" v="12876" actId="164"/>
          <ac:grpSpMkLst>
            <pc:docMk/>
            <pc:sldMk cId="4121111573" sldId="422"/>
            <ac:grpSpMk id="53" creationId="{98E420BD-DBEA-2D10-4DEE-06093F0A88CC}"/>
          </ac:grpSpMkLst>
        </pc:grpChg>
        <pc:grpChg chg="add mod">
          <ac:chgData name="Tsemach Mizrachi" userId="85fcc19c-b38c-410f-93a9-519990a4c1f0" providerId="ADAL" clId="{DB6A5D41-9F77-4945-A664-8C83B6A8898B}" dt="2023-02-05T21:20:40.504" v="12876" actId="164"/>
          <ac:grpSpMkLst>
            <pc:docMk/>
            <pc:sldMk cId="4121111573" sldId="422"/>
            <ac:grpSpMk id="58" creationId="{AE6DD924-052C-EF97-E6E3-35F1D60A5EE2}"/>
          </ac:grpSpMkLst>
        </pc:grpChg>
        <pc:picChg chg="del">
          <ac:chgData name="Tsemach Mizrachi" userId="85fcc19c-b38c-410f-93a9-519990a4c1f0" providerId="ADAL" clId="{DB6A5D41-9F77-4945-A664-8C83B6A8898B}" dt="2023-02-05T20:49:20.767" v="12208" actId="478"/>
          <ac:picMkLst>
            <pc:docMk/>
            <pc:sldMk cId="4121111573" sldId="422"/>
            <ac:picMk id="4" creationId="{09C5A920-4C55-8600-AE3E-4A56ACCD6911}"/>
          </ac:picMkLst>
        </pc:picChg>
        <pc:picChg chg="add mod">
          <ac:chgData name="Tsemach Mizrachi" userId="85fcc19c-b38c-410f-93a9-519990a4c1f0" providerId="ADAL" clId="{DB6A5D41-9F77-4945-A664-8C83B6A8898B}" dt="2023-02-05T20:51:17.195" v="12238" actId="1076"/>
          <ac:picMkLst>
            <pc:docMk/>
            <pc:sldMk cId="4121111573" sldId="422"/>
            <ac:picMk id="6" creationId="{4A056113-71A0-3DE9-2D53-CFA695F8223F}"/>
          </ac:picMkLst>
        </pc:picChg>
        <pc:cxnChg chg="mod">
          <ac:chgData name="Tsemach Mizrachi" userId="85fcc19c-b38c-410f-93a9-519990a4c1f0" providerId="ADAL" clId="{DB6A5D41-9F77-4945-A664-8C83B6A8898B}" dt="2023-02-05T20:49:23.850" v="12210" actId="478"/>
          <ac:cxnSpMkLst>
            <pc:docMk/>
            <pc:sldMk cId="4121111573" sldId="422"/>
            <ac:cxnSpMk id="13" creationId="{19AF0845-3296-F107-574B-A52071130C03}"/>
          </ac:cxnSpMkLst>
        </pc:cxnChg>
        <pc:cxnChg chg="add mod">
          <ac:chgData name="Tsemach Mizrachi" userId="85fcc19c-b38c-410f-93a9-519990a4c1f0" providerId="ADAL" clId="{DB6A5D41-9F77-4945-A664-8C83B6A8898B}" dt="2023-02-05T21:18:17.723" v="12769" actId="14100"/>
          <ac:cxnSpMkLst>
            <pc:docMk/>
            <pc:sldMk cId="4121111573" sldId="422"/>
            <ac:cxnSpMk id="37" creationId="{6E172E1F-8232-E8F1-491B-FBEE778651C8}"/>
          </ac:cxnSpMkLst>
        </pc:cxnChg>
        <pc:cxnChg chg="add mod">
          <ac:chgData name="Tsemach Mizrachi" userId="85fcc19c-b38c-410f-93a9-519990a4c1f0" providerId="ADAL" clId="{DB6A5D41-9F77-4945-A664-8C83B6A8898B}" dt="2023-02-05T21:16:53.052" v="12759" actId="14100"/>
          <ac:cxnSpMkLst>
            <pc:docMk/>
            <pc:sldMk cId="4121111573" sldId="422"/>
            <ac:cxnSpMk id="42" creationId="{A73DE9AF-706C-056D-0F42-C8E59BE8C1E1}"/>
          </ac:cxnSpMkLst>
        </pc:cxnChg>
        <pc:cxnChg chg="mod">
          <ac:chgData name="Tsemach Mizrachi" userId="85fcc19c-b38c-410f-93a9-519990a4c1f0" providerId="ADAL" clId="{DB6A5D41-9F77-4945-A664-8C83B6A8898B}" dt="2023-02-05T21:19:11.699" v="12777" actId="14100"/>
          <ac:cxnSpMkLst>
            <pc:docMk/>
            <pc:sldMk cId="4121111573" sldId="422"/>
            <ac:cxnSpMk id="55" creationId="{C415E77E-10DB-7C5F-A20F-EA4197302D48}"/>
          </ac:cxnSpMkLst>
        </pc:cxnChg>
      </pc:sldChg>
      <pc:sldChg chg="addSp delSp modSp add mod delAnim modAnim">
        <pc:chgData name="Tsemach Mizrachi" userId="85fcc19c-b38c-410f-93a9-519990a4c1f0" providerId="ADAL" clId="{DB6A5D41-9F77-4945-A664-8C83B6A8898B}" dt="2023-02-05T21:37:28.792" v="13436" actId="20577"/>
        <pc:sldMkLst>
          <pc:docMk/>
          <pc:sldMk cId="1071996788" sldId="423"/>
        </pc:sldMkLst>
        <pc:spChg chg="add del mod">
          <ac:chgData name="Tsemach Mizrachi" userId="85fcc19c-b38c-410f-93a9-519990a4c1f0" providerId="ADAL" clId="{DB6A5D41-9F77-4945-A664-8C83B6A8898B}" dt="2023-02-05T21:29:09.490" v="13145" actId="478"/>
          <ac:spMkLst>
            <pc:docMk/>
            <pc:sldMk cId="1071996788" sldId="423"/>
            <ac:spMk id="3" creationId="{40BD8E47-8A88-303D-7DBE-A126C6728CCC}"/>
          </ac:spMkLst>
        </pc:spChg>
        <pc:spChg chg="add mod">
          <ac:chgData name="Tsemach Mizrachi" userId="85fcc19c-b38c-410f-93a9-519990a4c1f0" providerId="ADAL" clId="{DB6A5D41-9F77-4945-A664-8C83B6A8898B}" dt="2023-02-05T21:33:10.949" v="13285" actId="1035"/>
          <ac:spMkLst>
            <pc:docMk/>
            <pc:sldMk cId="1071996788" sldId="423"/>
            <ac:spMk id="4" creationId="{046DFFB0-D9A7-56FB-D3B8-5ACD7068802C}"/>
          </ac:spMkLst>
        </pc:spChg>
        <pc:spChg chg="add mod">
          <ac:chgData name="Tsemach Mizrachi" userId="85fcc19c-b38c-410f-93a9-519990a4c1f0" providerId="ADAL" clId="{DB6A5D41-9F77-4945-A664-8C83B6A8898B}" dt="2023-02-05T21:37:28.792" v="13436" actId="20577"/>
          <ac:spMkLst>
            <pc:docMk/>
            <pc:sldMk cId="1071996788" sldId="423"/>
            <ac:spMk id="5" creationId="{0E7C3DDE-977F-BAA1-6EF3-B843B7CDB5C9}"/>
          </ac:spMkLst>
        </pc:spChg>
        <pc:spChg chg="mod">
          <ac:chgData name="Tsemach Mizrachi" userId="85fcc19c-b38c-410f-93a9-519990a4c1f0" providerId="ADAL" clId="{DB6A5D41-9F77-4945-A664-8C83B6A8898B}" dt="2023-02-05T21:25:06.733" v="12985" actId="14100"/>
          <ac:spMkLst>
            <pc:docMk/>
            <pc:sldMk cId="1071996788" sldId="423"/>
            <ac:spMk id="7" creationId="{5D6D7F3D-3FA1-4E90-B5F3-A1F1B5E37FB4}"/>
          </ac:spMkLst>
        </pc:spChg>
        <pc:spChg chg="mod">
          <ac:chgData name="Tsemach Mizrachi" userId="85fcc19c-b38c-410f-93a9-519990a4c1f0" providerId="ADAL" clId="{DB6A5D41-9F77-4945-A664-8C83B6A8898B}" dt="2023-02-05T21:28:51.235" v="13143" actId="207"/>
          <ac:spMkLst>
            <pc:docMk/>
            <pc:sldMk cId="1071996788" sldId="423"/>
            <ac:spMk id="8" creationId="{17F7E9BF-7EAF-0489-27B3-89C2A3E6E241}"/>
          </ac:spMkLst>
        </pc:spChg>
        <pc:spChg chg="mod">
          <ac:chgData name="Tsemach Mizrachi" userId="85fcc19c-b38c-410f-93a9-519990a4c1f0" providerId="ADAL" clId="{DB6A5D41-9F77-4945-A664-8C83B6A8898B}" dt="2023-02-05T21:32:59.364" v="13279" actId="20577"/>
          <ac:spMkLst>
            <pc:docMk/>
            <pc:sldMk cId="1071996788" sldId="423"/>
            <ac:spMk id="9" creationId="{B00FEC2B-4A69-003F-EF70-99520CFE0E4B}"/>
          </ac:spMkLst>
        </pc:spChg>
        <pc:spChg chg="mod">
          <ac:chgData name="Tsemach Mizrachi" userId="85fcc19c-b38c-410f-93a9-519990a4c1f0" providerId="ADAL" clId="{DB6A5D41-9F77-4945-A664-8C83B6A8898B}" dt="2023-02-05T21:23:12.005" v="12887" actId="1076"/>
          <ac:spMkLst>
            <pc:docMk/>
            <pc:sldMk cId="1071996788" sldId="423"/>
            <ac:spMk id="16" creationId="{8C28C538-E4EB-D61D-6413-F7AC29EFEDD2}"/>
          </ac:spMkLst>
        </pc:spChg>
        <pc:spChg chg="mod">
          <ac:chgData name="Tsemach Mizrachi" userId="85fcc19c-b38c-410f-93a9-519990a4c1f0" providerId="ADAL" clId="{DB6A5D41-9F77-4945-A664-8C83B6A8898B}" dt="2023-02-05T21:24:52.397" v="12984" actId="1037"/>
          <ac:spMkLst>
            <pc:docMk/>
            <pc:sldMk cId="1071996788" sldId="423"/>
            <ac:spMk id="19" creationId="{1F6EC43F-1000-F87C-886E-3D49DD5F99E7}"/>
          </ac:spMkLst>
        </pc:spChg>
        <pc:spChg chg="del">
          <ac:chgData name="Tsemach Mizrachi" userId="85fcc19c-b38c-410f-93a9-519990a4c1f0" providerId="ADAL" clId="{DB6A5D41-9F77-4945-A664-8C83B6A8898B}" dt="2023-02-05T21:25:33.494" v="12994" actId="478"/>
          <ac:spMkLst>
            <pc:docMk/>
            <pc:sldMk cId="1071996788" sldId="423"/>
            <ac:spMk id="28" creationId="{7A3B2042-8EE9-86C1-9A5E-4877CBAC08B4}"/>
          </ac:spMkLst>
        </pc:spChg>
        <pc:grpChg chg="del mod">
          <ac:chgData name="Tsemach Mizrachi" userId="85fcc19c-b38c-410f-93a9-519990a4c1f0" providerId="ADAL" clId="{DB6A5D41-9F77-4945-A664-8C83B6A8898B}" dt="2023-02-05T21:25:26.999" v="12990" actId="478"/>
          <ac:grpSpMkLst>
            <pc:docMk/>
            <pc:sldMk cId="1071996788" sldId="423"/>
            <ac:grpSpMk id="24" creationId="{902C4C96-D05E-E052-8058-5B58C5831017}"/>
          </ac:grpSpMkLst>
        </pc:grpChg>
        <pc:grpChg chg="del">
          <ac:chgData name="Tsemach Mizrachi" userId="85fcc19c-b38c-410f-93a9-519990a4c1f0" providerId="ADAL" clId="{DB6A5D41-9F77-4945-A664-8C83B6A8898B}" dt="2023-02-05T21:25:23.237" v="12988" actId="478"/>
          <ac:grpSpMkLst>
            <pc:docMk/>
            <pc:sldMk cId="1071996788" sldId="423"/>
            <ac:grpSpMk id="26" creationId="{D18CF3EA-C924-390F-A11B-71467E77C2AA}"/>
          </ac:grpSpMkLst>
        </pc:grpChg>
        <pc:grpChg chg="del">
          <ac:chgData name="Tsemach Mizrachi" userId="85fcc19c-b38c-410f-93a9-519990a4c1f0" providerId="ADAL" clId="{DB6A5D41-9F77-4945-A664-8C83B6A8898B}" dt="2023-02-05T21:25:31.358" v="12993" actId="478"/>
          <ac:grpSpMkLst>
            <pc:docMk/>
            <pc:sldMk cId="1071996788" sldId="423"/>
            <ac:grpSpMk id="40" creationId="{774C5330-6773-84E9-84EF-CFF778C184A0}"/>
          </ac:grpSpMkLst>
        </pc:grpChg>
        <pc:grpChg chg="del">
          <ac:chgData name="Tsemach Mizrachi" userId="85fcc19c-b38c-410f-93a9-519990a4c1f0" providerId="ADAL" clId="{DB6A5D41-9F77-4945-A664-8C83B6A8898B}" dt="2023-02-05T21:25:28.573" v="12991" actId="478"/>
          <ac:grpSpMkLst>
            <pc:docMk/>
            <pc:sldMk cId="1071996788" sldId="423"/>
            <ac:grpSpMk id="46" creationId="{5D1F7614-0E6A-43E3-A485-7DAF83DD9B3C}"/>
          </ac:grpSpMkLst>
        </pc:grpChg>
        <pc:grpChg chg="del">
          <ac:chgData name="Tsemach Mizrachi" userId="85fcc19c-b38c-410f-93a9-519990a4c1f0" providerId="ADAL" clId="{DB6A5D41-9F77-4945-A664-8C83B6A8898B}" dt="2023-02-05T21:25:30.165" v="12992" actId="478"/>
          <ac:grpSpMkLst>
            <pc:docMk/>
            <pc:sldMk cId="1071996788" sldId="423"/>
            <ac:grpSpMk id="58" creationId="{AE6DD924-052C-EF97-E6E3-35F1D60A5EE2}"/>
          </ac:grpSpMkLst>
        </pc:grpChg>
        <pc:picChg chg="del mod">
          <ac:chgData name="Tsemach Mizrachi" userId="85fcc19c-b38c-410f-93a9-519990a4c1f0" providerId="ADAL" clId="{DB6A5D41-9F77-4945-A664-8C83B6A8898B}" dt="2023-02-05T21:25:25.412" v="12989" actId="478"/>
          <ac:picMkLst>
            <pc:docMk/>
            <pc:sldMk cId="1071996788" sldId="423"/>
            <ac:picMk id="6" creationId="{4A056113-71A0-3DE9-2D53-CFA695F8223F}"/>
          </ac:picMkLst>
        </pc:picChg>
        <pc:cxnChg chg="mod">
          <ac:chgData name="Tsemach Mizrachi" userId="85fcc19c-b38c-410f-93a9-519990a4c1f0" providerId="ADAL" clId="{DB6A5D41-9F77-4945-A664-8C83B6A8898B}" dt="2023-02-05T21:25:28.573" v="12991" actId="478"/>
          <ac:cxnSpMkLst>
            <pc:docMk/>
            <pc:sldMk cId="1071996788" sldId="423"/>
            <ac:cxnSpMk id="42" creationId="{A73DE9AF-706C-056D-0F42-C8E59BE8C1E1}"/>
          </ac:cxnSpMkLst>
        </pc:cxnChg>
        <pc:cxnChg chg="mod">
          <ac:chgData name="Tsemach Mizrachi" userId="85fcc19c-b38c-410f-93a9-519990a4c1f0" providerId="ADAL" clId="{DB6A5D41-9F77-4945-A664-8C83B6A8898B}" dt="2023-02-05T21:25:30.165" v="12992" actId="478"/>
          <ac:cxnSpMkLst>
            <pc:docMk/>
            <pc:sldMk cId="1071996788" sldId="423"/>
            <ac:cxnSpMk id="55" creationId="{C415E77E-10DB-7C5F-A20F-EA4197302D48}"/>
          </ac:cxnSpMkLst>
        </pc:cxnChg>
      </pc:sldChg>
      <pc:sldChg chg="addSp delSp modSp add mod delAnim modAnim">
        <pc:chgData name="Tsemach Mizrachi" userId="85fcc19c-b38c-410f-93a9-519990a4c1f0" providerId="ADAL" clId="{DB6A5D41-9F77-4945-A664-8C83B6A8898B}" dt="2023-02-20T18:14:26.293" v="16182" actId="1076"/>
        <pc:sldMkLst>
          <pc:docMk/>
          <pc:sldMk cId="2544318927" sldId="424"/>
        </pc:sldMkLst>
        <pc:spChg chg="add mod">
          <ac:chgData name="Tsemach Mizrachi" userId="85fcc19c-b38c-410f-93a9-519990a4c1f0" providerId="ADAL" clId="{DB6A5D41-9F77-4945-A664-8C83B6A8898B}" dt="2023-02-07T18:53:27.388" v="14095" actId="1037"/>
          <ac:spMkLst>
            <pc:docMk/>
            <pc:sldMk cId="2544318927" sldId="424"/>
            <ac:spMk id="3" creationId="{2B38A916-66EC-539C-AC69-EA5DEF962599}"/>
          </ac:spMkLst>
        </pc:spChg>
        <pc:spChg chg="add del mod">
          <ac:chgData name="Tsemach Mizrachi" userId="85fcc19c-b38c-410f-93a9-519990a4c1f0" providerId="ADAL" clId="{DB6A5D41-9F77-4945-A664-8C83B6A8898B}" dt="2023-02-05T21:41:20.238" v="13498" actId="478"/>
          <ac:spMkLst>
            <pc:docMk/>
            <pc:sldMk cId="2544318927" sldId="424"/>
            <ac:spMk id="3" creationId="{6035E5A9-5D66-49E3-0B28-1A9859C4BB12}"/>
          </ac:spMkLst>
        </pc:spChg>
        <pc:spChg chg="del">
          <ac:chgData name="Tsemach Mizrachi" userId="85fcc19c-b38c-410f-93a9-519990a4c1f0" providerId="ADAL" clId="{DB6A5D41-9F77-4945-A664-8C83B6A8898B}" dt="2023-02-05T21:39:25.887" v="13487" actId="478"/>
          <ac:spMkLst>
            <pc:docMk/>
            <pc:sldMk cId="2544318927" sldId="424"/>
            <ac:spMk id="4" creationId="{046DFFB0-D9A7-56FB-D3B8-5ACD7068802C}"/>
          </ac:spMkLst>
        </pc:spChg>
        <pc:spChg chg="del">
          <ac:chgData name="Tsemach Mizrachi" userId="85fcc19c-b38c-410f-93a9-519990a4c1f0" providerId="ADAL" clId="{DB6A5D41-9F77-4945-A664-8C83B6A8898B}" dt="2023-02-05T21:38:45.598" v="13458" actId="478"/>
          <ac:spMkLst>
            <pc:docMk/>
            <pc:sldMk cId="2544318927" sldId="424"/>
            <ac:spMk id="5" creationId="{0E7C3DDE-977F-BAA1-6EF3-B843B7CDB5C9}"/>
          </ac:spMkLst>
        </pc:spChg>
        <pc:spChg chg="add del mod">
          <ac:chgData name="Tsemach Mizrachi" userId="85fcc19c-b38c-410f-93a9-519990a4c1f0" providerId="ADAL" clId="{DB6A5D41-9F77-4945-A664-8C83B6A8898B}" dt="2023-02-05T21:41:49.510" v="13505" actId="478"/>
          <ac:spMkLst>
            <pc:docMk/>
            <pc:sldMk cId="2544318927" sldId="424"/>
            <ac:spMk id="6" creationId="{99D5E90F-83E2-A4DD-A28A-E6B0879576C9}"/>
          </ac:spMkLst>
        </pc:spChg>
        <pc:spChg chg="del">
          <ac:chgData name="Tsemach Mizrachi" userId="85fcc19c-b38c-410f-93a9-519990a4c1f0" providerId="ADAL" clId="{DB6A5D41-9F77-4945-A664-8C83B6A8898B}" dt="2023-02-05T21:39:59.566" v="13493" actId="478"/>
          <ac:spMkLst>
            <pc:docMk/>
            <pc:sldMk cId="2544318927" sldId="424"/>
            <ac:spMk id="8" creationId="{17F7E9BF-7EAF-0489-27B3-89C2A3E6E241}"/>
          </ac:spMkLst>
        </pc:spChg>
        <pc:spChg chg="mod">
          <ac:chgData name="Tsemach Mizrachi" userId="85fcc19c-b38c-410f-93a9-519990a4c1f0" providerId="ADAL" clId="{DB6A5D41-9F77-4945-A664-8C83B6A8898B}" dt="2023-02-05T21:40:06.246" v="13494" actId="1076"/>
          <ac:spMkLst>
            <pc:docMk/>
            <pc:sldMk cId="2544318927" sldId="424"/>
            <ac:spMk id="9" creationId="{B00FEC2B-4A69-003F-EF70-99520CFE0E4B}"/>
          </ac:spMkLst>
        </pc:spChg>
        <pc:spChg chg="mod">
          <ac:chgData name="Tsemach Mizrachi" userId="85fcc19c-b38c-410f-93a9-519990a4c1f0" providerId="ADAL" clId="{DB6A5D41-9F77-4945-A664-8C83B6A8898B}" dt="2023-02-05T21:38:41.293" v="13457" actId="20577"/>
          <ac:spMkLst>
            <pc:docMk/>
            <pc:sldMk cId="2544318927" sldId="424"/>
            <ac:spMk id="19" creationId="{1F6EC43F-1000-F87C-886E-3D49DD5F99E7}"/>
          </ac:spMkLst>
        </pc:spChg>
        <pc:spChg chg="add mod">
          <ac:chgData name="Tsemach Mizrachi" userId="85fcc19c-b38c-410f-93a9-519990a4c1f0" providerId="ADAL" clId="{DB6A5D41-9F77-4945-A664-8C83B6A8898B}" dt="2023-02-05T22:03:10.493" v="14044" actId="164"/>
          <ac:spMkLst>
            <pc:docMk/>
            <pc:sldMk cId="2544318927" sldId="424"/>
            <ac:spMk id="25" creationId="{6BE78C0B-95AF-5550-5ACD-3B40A9B4544B}"/>
          </ac:spMkLst>
        </pc:spChg>
        <pc:spChg chg="add mod">
          <ac:chgData name="Tsemach Mizrachi" userId="85fcc19c-b38c-410f-93a9-519990a4c1f0" providerId="ADAL" clId="{DB6A5D41-9F77-4945-A664-8C83B6A8898B}" dt="2023-02-05T22:03:01.295" v="14043" actId="1035"/>
          <ac:spMkLst>
            <pc:docMk/>
            <pc:sldMk cId="2544318927" sldId="424"/>
            <ac:spMk id="26" creationId="{D4F555E4-ED1B-96E3-A3D5-A92F67342CAB}"/>
          </ac:spMkLst>
        </pc:spChg>
        <pc:spChg chg="add del mod">
          <ac:chgData name="Tsemach Mizrachi" userId="85fcc19c-b38c-410f-93a9-519990a4c1f0" providerId="ADAL" clId="{DB6A5D41-9F77-4945-A664-8C83B6A8898B}" dt="2023-02-05T21:48:36.653" v="13781" actId="478"/>
          <ac:spMkLst>
            <pc:docMk/>
            <pc:sldMk cId="2544318927" sldId="424"/>
            <ac:spMk id="27" creationId="{0C0F1878-0C25-094E-A1ED-A6E66501E557}"/>
          </ac:spMkLst>
        </pc:spChg>
        <pc:spChg chg="add mod">
          <ac:chgData name="Tsemach Mizrachi" userId="85fcc19c-b38c-410f-93a9-519990a4c1f0" providerId="ADAL" clId="{DB6A5D41-9F77-4945-A664-8C83B6A8898B}" dt="2023-02-05T22:03:10.493" v="14044" actId="164"/>
          <ac:spMkLst>
            <pc:docMk/>
            <pc:sldMk cId="2544318927" sldId="424"/>
            <ac:spMk id="28" creationId="{668EDDBD-DBB0-56F7-9187-5F7F7EBC7666}"/>
          </ac:spMkLst>
        </pc:spChg>
        <pc:spChg chg="add mod">
          <ac:chgData name="Tsemach Mizrachi" userId="85fcc19c-b38c-410f-93a9-519990a4c1f0" providerId="ADAL" clId="{DB6A5D41-9F77-4945-A664-8C83B6A8898B}" dt="2023-02-05T22:05:40.615" v="14058" actId="207"/>
          <ac:spMkLst>
            <pc:docMk/>
            <pc:sldMk cId="2544318927" sldId="424"/>
            <ac:spMk id="29" creationId="{43A00EF9-50F4-4BF8-3688-E2B0818C481C}"/>
          </ac:spMkLst>
        </pc:spChg>
        <pc:spChg chg="add del mod">
          <ac:chgData name="Tsemach Mizrachi" userId="85fcc19c-b38c-410f-93a9-519990a4c1f0" providerId="ADAL" clId="{DB6A5D41-9F77-4945-A664-8C83B6A8898B}" dt="2023-02-05T21:51:51.919" v="13818" actId="478"/>
          <ac:spMkLst>
            <pc:docMk/>
            <pc:sldMk cId="2544318927" sldId="424"/>
            <ac:spMk id="30" creationId="{4307D5AA-5ED6-E57B-3041-936364A8B257}"/>
          </ac:spMkLst>
        </pc:spChg>
        <pc:spChg chg="add del mod">
          <ac:chgData name="Tsemach Mizrachi" userId="85fcc19c-b38c-410f-93a9-519990a4c1f0" providerId="ADAL" clId="{DB6A5D41-9F77-4945-A664-8C83B6A8898B}" dt="2023-02-05T21:56:42.149" v="13909" actId="478"/>
          <ac:spMkLst>
            <pc:docMk/>
            <pc:sldMk cId="2544318927" sldId="424"/>
            <ac:spMk id="31" creationId="{47F02F15-6E0C-EB8C-78D4-EF0AF5244EF6}"/>
          </ac:spMkLst>
        </pc:spChg>
        <pc:spChg chg="add del mod">
          <ac:chgData name="Tsemach Mizrachi" userId="85fcc19c-b38c-410f-93a9-519990a4c1f0" providerId="ADAL" clId="{DB6A5D41-9F77-4945-A664-8C83B6A8898B}" dt="2023-02-05T21:55:40.581" v="13896" actId="478"/>
          <ac:spMkLst>
            <pc:docMk/>
            <pc:sldMk cId="2544318927" sldId="424"/>
            <ac:spMk id="32" creationId="{23A79F73-1ABC-D850-576D-BC17E31B4598}"/>
          </ac:spMkLst>
        </pc:spChg>
        <pc:spChg chg="add del">
          <ac:chgData name="Tsemach Mizrachi" userId="85fcc19c-b38c-410f-93a9-519990a4c1f0" providerId="ADAL" clId="{DB6A5D41-9F77-4945-A664-8C83B6A8898B}" dt="2023-02-05T21:56:40.150" v="13908" actId="478"/>
          <ac:spMkLst>
            <pc:docMk/>
            <pc:sldMk cId="2544318927" sldId="424"/>
            <ac:spMk id="33" creationId="{072974C2-E20C-137E-1211-E4D9F8AE4265}"/>
          </ac:spMkLst>
        </pc:spChg>
        <pc:spChg chg="add mod">
          <ac:chgData name="Tsemach Mizrachi" userId="85fcc19c-b38c-410f-93a9-519990a4c1f0" providerId="ADAL" clId="{DB6A5D41-9F77-4945-A664-8C83B6A8898B}" dt="2023-02-05T22:05:54.976" v="14062" actId="1036"/>
          <ac:spMkLst>
            <pc:docMk/>
            <pc:sldMk cId="2544318927" sldId="424"/>
            <ac:spMk id="45" creationId="{DB5D30D1-572B-947E-EDFB-B572A8C6A414}"/>
          </ac:spMkLst>
        </pc:spChg>
        <pc:spChg chg="add mod">
          <ac:chgData name="Tsemach Mizrachi" userId="85fcc19c-b38c-410f-93a9-519990a4c1f0" providerId="ADAL" clId="{DB6A5D41-9F77-4945-A664-8C83B6A8898B}" dt="2023-02-05T22:03:18.623" v="14045" actId="164"/>
          <ac:spMkLst>
            <pc:docMk/>
            <pc:sldMk cId="2544318927" sldId="424"/>
            <ac:spMk id="46" creationId="{5581EE59-32DF-33A3-E6FB-75633D4567ED}"/>
          </ac:spMkLst>
        </pc:spChg>
        <pc:grpChg chg="add mod">
          <ac:chgData name="Tsemach Mizrachi" userId="85fcc19c-b38c-410f-93a9-519990a4c1f0" providerId="ADAL" clId="{DB6A5D41-9F77-4945-A664-8C83B6A8898B}" dt="2023-02-05T21:43:58.808" v="13667" actId="164"/>
          <ac:grpSpMkLst>
            <pc:docMk/>
            <pc:sldMk cId="2544318927" sldId="424"/>
            <ac:grpSpMk id="16" creationId="{83D362C4-3DD1-5BCF-ABD1-E131DF4DBD43}"/>
          </ac:grpSpMkLst>
        </pc:grpChg>
        <pc:grpChg chg="add mod">
          <ac:chgData name="Tsemach Mizrachi" userId="85fcc19c-b38c-410f-93a9-519990a4c1f0" providerId="ADAL" clId="{DB6A5D41-9F77-4945-A664-8C83B6A8898B}" dt="2023-02-05T21:43:58.808" v="13667" actId="164"/>
          <ac:grpSpMkLst>
            <pc:docMk/>
            <pc:sldMk cId="2544318927" sldId="424"/>
            <ac:grpSpMk id="17" creationId="{0957AFD4-FFE2-8B99-6F7C-6F4A5707A7F4}"/>
          </ac:grpSpMkLst>
        </pc:grpChg>
        <pc:grpChg chg="add mod">
          <ac:chgData name="Tsemach Mizrachi" userId="85fcc19c-b38c-410f-93a9-519990a4c1f0" providerId="ADAL" clId="{DB6A5D41-9F77-4945-A664-8C83B6A8898B}" dt="2023-02-05T21:43:58.808" v="13667" actId="164"/>
          <ac:grpSpMkLst>
            <pc:docMk/>
            <pc:sldMk cId="2544318927" sldId="424"/>
            <ac:grpSpMk id="21" creationId="{3EE9516D-0E31-9EB4-A217-A49146BA8318}"/>
          </ac:grpSpMkLst>
        </pc:grpChg>
        <pc:grpChg chg="add mod">
          <ac:chgData name="Tsemach Mizrachi" userId="85fcc19c-b38c-410f-93a9-519990a4c1f0" providerId="ADAL" clId="{DB6A5D41-9F77-4945-A664-8C83B6A8898B}" dt="2023-02-05T21:43:58.808" v="13667" actId="164"/>
          <ac:grpSpMkLst>
            <pc:docMk/>
            <pc:sldMk cId="2544318927" sldId="424"/>
            <ac:grpSpMk id="24" creationId="{67D6B817-6D50-E5C3-EB62-73E2E5CA87EF}"/>
          </ac:grpSpMkLst>
        </pc:grpChg>
        <pc:grpChg chg="add mod">
          <ac:chgData name="Tsemach Mizrachi" userId="85fcc19c-b38c-410f-93a9-519990a4c1f0" providerId="ADAL" clId="{DB6A5D41-9F77-4945-A664-8C83B6A8898B}" dt="2023-02-05T21:59:27.969" v="13959" actId="164"/>
          <ac:grpSpMkLst>
            <pc:docMk/>
            <pc:sldMk cId="2544318927" sldId="424"/>
            <ac:grpSpMk id="39" creationId="{4461FFFF-DE13-B08B-FDFD-B91AB0631646}"/>
          </ac:grpSpMkLst>
        </pc:grpChg>
        <pc:grpChg chg="add mod">
          <ac:chgData name="Tsemach Mizrachi" userId="85fcc19c-b38c-410f-93a9-519990a4c1f0" providerId="ADAL" clId="{DB6A5D41-9F77-4945-A664-8C83B6A8898B}" dt="2023-02-05T21:59:27.969" v="13959" actId="164"/>
          <ac:grpSpMkLst>
            <pc:docMk/>
            <pc:sldMk cId="2544318927" sldId="424"/>
            <ac:grpSpMk id="40" creationId="{912D9F3E-3A7C-873A-24AC-0D2F4BED092E}"/>
          </ac:grpSpMkLst>
        </pc:grpChg>
        <pc:grpChg chg="add mod">
          <ac:chgData name="Tsemach Mizrachi" userId="85fcc19c-b38c-410f-93a9-519990a4c1f0" providerId="ADAL" clId="{DB6A5D41-9F77-4945-A664-8C83B6A8898B}" dt="2023-02-05T22:06:05.198" v="14085" actId="1036"/>
          <ac:grpSpMkLst>
            <pc:docMk/>
            <pc:sldMk cId="2544318927" sldId="424"/>
            <ac:grpSpMk id="44" creationId="{F9DB8F42-4671-B496-CD4D-8EE5DF6AB446}"/>
          </ac:grpSpMkLst>
        </pc:grpChg>
        <pc:grpChg chg="add mod">
          <ac:chgData name="Tsemach Mizrachi" userId="85fcc19c-b38c-410f-93a9-519990a4c1f0" providerId="ADAL" clId="{DB6A5D41-9F77-4945-A664-8C83B6A8898B}" dt="2023-02-05T22:03:10.493" v="14044" actId="164"/>
          <ac:grpSpMkLst>
            <pc:docMk/>
            <pc:sldMk cId="2544318927" sldId="424"/>
            <ac:grpSpMk id="47" creationId="{C03B1C77-1EB0-C33C-60B9-6B2393594840}"/>
          </ac:grpSpMkLst>
        </pc:grpChg>
        <pc:grpChg chg="add mod">
          <ac:chgData name="Tsemach Mizrachi" userId="85fcc19c-b38c-410f-93a9-519990a4c1f0" providerId="ADAL" clId="{DB6A5D41-9F77-4945-A664-8C83B6A8898B}" dt="2023-02-05T22:06:00.931" v="14076" actId="1036"/>
          <ac:grpSpMkLst>
            <pc:docMk/>
            <pc:sldMk cId="2544318927" sldId="424"/>
            <ac:grpSpMk id="48" creationId="{9EA032E6-FC9E-BCDA-BA22-3561CA235008}"/>
          </ac:grpSpMkLst>
        </pc:grpChg>
        <pc:cxnChg chg="add mod">
          <ac:chgData name="Tsemach Mizrachi" userId="85fcc19c-b38c-410f-93a9-519990a4c1f0" providerId="ADAL" clId="{DB6A5D41-9F77-4945-A664-8C83B6A8898B}" dt="2023-02-05T21:44:13.192" v="13670" actId="692"/>
          <ac:cxnSpMkLst>
            <pc:docMk/>
            <pc:sldMk cId="2544318927" sldId="424"/>
            <ac:cxnSpMk id="11" creationId="{B9D30BC9-7CE0-90A9-018E-6D0FADBA5C9B}"/>
          </ac:cxnSpMkLst>
        </pc:cxnChg>
        <pc:cxnChg chg="add mod">
          <ac:chgData name="Tsemach Mizrachi" userId="85fcc19c-b38c-410f-93a9-519990a4c1f0" providerId="ADAL" clId="{DB6A5D41-9F77-4945-A664-8C83B6A8898B}" dt="2023-02-05T21:44:13.192" v="13670" actId="692"/>
          <ac:cxnSpMkLst>
            <pc:docMk/>
            <pc:sldMk cId="2544318927" sldId="424"/>
            <ac:cxnSpMk id="12" creationId="{E5D2EBE4-2180-0CCC-C955-C00F0E766DFA}"/>
          </ac:cxnSpMkLst>
        </pc:cxnChg>
        <pc:cxnChg chg="mod">
          <ac:chgData name="Tsemach Mizrachi" userId="85fcc19c-b38c-410f-93a9-519990a4c1f0" providerId="ADAL" clId="{DB6A5D41-9F77-4945-A664-8C83B6A8898B}" dt="2023-02-05T21:44:13.192" v="13670" actId="692"/>
          <ac:cxnSpMkLst>
            <pc:docMk/>
            <pc:sldMk cId="2544318927" sldId="424"/>
            <ac:cxnSpMk id="18" creationId="{B5509F6A-071C-4E70-7F33-CDDF56F29029}"/>
          </ac:cxnSpMkLst>
        </pc:cxnChg>
        <pc:cxnChg chg="mod">
          <ac:chgData name="Tsemach Mizrachi" userId="85fcc19c-b38c-410f-93a9-519990a4c1f0" providerId="ADAL" clId="{DB6A5D41-9F77-4945-A664-8C83B6A8898B}" dt="2023-02-05T21:44:13.192" v="13670" actId="692"/>
          <ac:cxnSpMkLst>
            <pc:docMk/>
            <pc:sldMk cId="2544318927" sldId="424"/>
            <ac:cxnSpMk id="20" creationId="{7B076277-5BF0-6C2A-D914-9E9151276B17}"/>
          </ac:cxnSpMkLst>
        </pc:cxnChg>
        <pc:cxnChg chg="mod">
          <ac:chgData name="Tsemach Mizrachi" userId="85fcc19c-b38c-410f-93a9-519990a4c1f0" providerId="ADAL" clId="{DB6A5D41-9F77-4945-A664-8C83B6A8898B}" dt="2023-02-05T21:44:13.192" v="13670" actId="692"/>
          <ac:cxnSpMkLst>
            <pc:docMk/>
            <pc:sldMk cId="2544318927" sldId="424"/>
            <ac:cxnSpMk id="22" creationId="{04F82EF0-615D-851E-1571-7AAEDC3B1F72}"/>
          </ac:cxnSpMkLst>
        </pc:cxnChg>
        <pc:cxnChg chg="mod">
          <ac:chgData name="Tsemach Mizrachi" userId="85fcc19c-b38c-410f-93a9-519990a4c1f0" providerId="ADAL" clId="{DB6A5D41-9F77-4945-A664-8C83B6A8898B}" dt="2023-02-05T21:44:13.192" v="13670" actId="692"/>
          <ac:cxnSpMkLst>
            <pc:docMk/>
            <pc:sldMk cId="2544318927" sldId="424"/>
            <ac:cxnSpMk id="23" creationId="{B3A8AF30-AFAC-BD3D-D3C5-450069F988E3}"/>
          </ac:cxnSpMkLst>
        </pc:cxnChg>
        <pc:cxnChg chg="add mod">
          <ac:chgData name="Tsemach Mizrachi" userId="85fcc19c-b38c-410f-93a9-519990a4c1f0" providerId="ADAL" clId="{DB6A5D41-9F77-4945-A664-8C83B6A8898B}" dt="2023-02-05T21:59:18.751" v="13958" actId="1037"/>
          <ac:cxnSpMkLst>
            <pc:docMk/>
            <pc:sldMk cId="2544318927" sldId="424"/>
            <ac:cxnSpMk id="35" creationId="{C752246C-8BE8-D3E3-3BE0-0C2751F2D21B}"/>
          </ac:cxnSpMkLst>
        </pc:cxnChg>
        <pc:cxnChg chg="add mod">
          <ac:chgData name="Tsemach Mizrachi" userId="85fcc19c-b38c-410f-93a9-519990a4c1f0" providerId="ADAL" clId="{DB6A5D41-9F77-4945-A664-8C83B6A8898B}" dt="2023-02-05T21:58:42.695" v="13950" actId="692"/>
          <ac:cxnSpMkLst>
            <pc:docMk/>
            <pc:sldMk cId="2544318927" sldId="424"/>
            <ac:cxnSpMk id="36" creationId="{058E9DDA-0FC1-40AF-B476-F0D7912AF05C}"/>
          </ac:cxnSpMkLst>
        </pc:cxnChg>
        <pc:cxnChg chg="add mod">
          <ac:chgData name="Tsemach Mizrachi" userId="85fcc19c-b38c-410f-93a9-519990a4c1f0" providerId="ADAL" clId="{DB6A5D41-9F77-4945-A664-8C83B6A8898B}" dt="2023-02-05T21:58:46.167" v="13951" actId="1037"/>
          <ac:cxnSpMkLst>
            <pc:docMk/>
            <pc:sldMk cId="2544318927" sldId="424"/>
            <ac:cxnSpMk id="38" creationId="{04691F78-6359-D2D2-9792-40DB251189BA}"/>
          </ac:cxnSpMkLst>
        </pc:cxnChg>
        <pc:cxnChg chg="mod">
          <ac:chgData name="Tsemach Mizrachi" userId="85fcc19c-b38c-410f-93a9-519990a4c1f0" providerId="ADAL" clId="{DB6A5D41-9F77-4945-A664-8C83B6A8898B}" dt="2023-02-05T21:58:59.003" v="13954" actId="692"/>
          <ac:cxnSpMkLst>
            <pc:docMk/>
            <pc:sldMk cId="2544318927" sldId="424"/>
            <ac:cxnSpMk id="41" creationId="{41A48509-9345-454E-E526-F2A3BEF1F3AE}"/>
          </ac:cxnSpMkLst>
        </pc:cxnChg>
        <pc:cxnChg chg="mod">
          <ac:chgData name="Tsemach Mizrachi" userId="85fcc19c-b38c-410f-93a9-519990a4c1f0" providerId="ADAL" clId="{DB6A5D41-9F77-4945-A664-8C83B6A8898B}" dt="2023-02-05T21:58:59.003" v="13954" actId="692"/>
          <ac:cxnSpMkLst>
            <pc:docMk/>
            <pc:sldMk cId="2544318927" sldId="424"/>
            <ac:cxnSpMk id="42" creationId="{4284DF7D-69A0-CCF3-4B61-994FEBFA7C25}"/>
          </ac:cxnSpMkLst>
        </pc:cxnChg>
        <pc:cxnChg chg="mod">
          <ac:chgData name="Tsemach Mizrachi" userId="85fcc19c-b38c-410f-93a9-519990a4c1f0" providerId="ADAL" clId="{DB6A5D41-9F77-4945-A664-8C83B6A8898B}" dt="2023-02-20T18:14:26.293" v="16182" actId="1076"/>
          <ac:cxnSpMkLst>
            <pc:docMk/>
            <pc:sldMk cId="2544318927" sldId="424"/>
            <ac:cxnSpMk id="43" creationId="{CC585793-7043-BA84-2BD6-E3608018BDE2}"/>
          </ac:cxnSpMkLst>
        </pc:cxnChg>
      </pc:sldChg>
      <pc:sldChg chg="addSp delSp modSp add mod delAnim modAnim">
        <pc:chgData name="Tsemach Mizrachi" userId="85fcc19c-b38c-410f-93a9-519990a4c1f0" providerId="ADAL" clId="{DB6A5D41-9F77-4945-A664-8C83B6A8898B}" dt="2023-02-07T19:34:08.654" v="15436" actId="478"/>
        <pc:sldMkLst>
          <pc:docMk/>
          <pc:sldMk cId="547729943" sldId="425"/>
        </pc:sldMkLst>
        <pc:spChg chg="mod">
          <ac:chgData name="Tsemach Mizrachi" userId="85fcc19c-b38c-410f-93a9-519990a4c1f0" providerId="ADAL" clId="{DB6A5D41-9F77-4945-A664-8C83B6A8898B}" dt="2023-02-07T19:07:56.041" v="14445" actId="1035"/>
          <ac:spMkLst>
            <pc:docMk/>
            <pc:sldMk cId="547729943" sldId="425"/>
            <ac:spMk id="2" creationId="{040AC9AD-40B0-4D8F-B7E3-CC69AD5DF57F}"/>
          </ac:spMkLst>
        </pc:spChg>
        <pc:spChg chg="add del mod">
          <ac:chgData name="Tsemach Mizrachi" userId="85fcc19c-b38c-410f-93a9-519990a4c1f0" providerId="ADAL" clId="{DB6A5D41-9F77-4945-A664-8C83B6A8898B}" dt="2023-02-07T19:08:09.365" v="14488" actId="1036"/>
          <ac:spMkLst>
            <pc:docMk/>
            <pc:sldMk cId="547729943" sldId="425"/>
            <ac:spMk id="3" creationId="{EB68D893-EE7C-C8C5-74E1-3B83AA475C9A}"/>
          </ac:spMkLst>
        </pc:spChg>
        <pc:spChg chg="add mod">
          <ac:chgData name="Tsemach Mizrachi" userId="85fcc19c-b38c-410f-93a9-519990a4c1f0" providerId="ADAL" clId="{DB6A5D41-9F77-4945-A664-8C83B6A8898B}" dt="2023-02-07T19:05:57.384" v="14386" actId="207"/>
          <ac:spMkLst>
            <pc:docMk/>
            <pc:sldMk cId="547729943" sldId="425"/>
            <ac:spMk id="4" creationId="{DD784481-8659-5A18-AC53-1F9AB316795F}"/>
          </ac:spMkLst>
        </pc:spChg>
        <pc:spChg chg="add mod">
          <ac:chgData name="Tsemach Mizrachi" userId="85fcc19c-b38c-410f-93a9-519990a4c1f0" providerId="ADAL" clId="{DB6A5D41-9F77-4945-A664-8C83B6A8898B}" dt="2023-02-07T19:17:43.662" v="14820" actId="1076"/>
          <ac:spMkLst>
            <pc:docMk/>
            <pc:sldMk cId="547729943" sldId="425"/>
            <ac:spMk id="5" creationId="{93749901-8658-9AEE-DD21-9F622E6528D2}"/>
          </ac:spMkLst>
        </pc:spChg>
        <pc:spChg chg="mod">
          <ac:chgData name="Tsemach Mizrachi" userId="85fcc19c-b38c-410f-93a9-519990a4c1f0" providerId="ADAL" clId="{DB6A5D41-9F77-4945-A664-8C83B6A8898B}" dt="2023-02-07T19:30:23.750" v="15321" actId="14100"/>
          <ac:spMkLst>
            <pc:docMk/>
            <pc:sldMk cId="547729943" sldId="425"/>
            <ac:spMk id="7" creationId="{5D6D7F3D-3FA1-4E90-B5F3-A1F1B5E37FB4}"/>
          </ac:spMkLst>
        </pc:spChg>
        <pc:spChg chg="add mod">
          <ac:chgData name="Tsemach Mizrachi" userId="85fcc19c-b38c-410f-93a9-519990a4c1f0" providerId="ADAL" clId="{DB6A5D41-9F77-4945-A664-8C83B6A8898B}" dt="2023-02-07T19:29:35.813" v="15303" actId="14100"/>
          <ac:spMkLst>
            <pc:docMk/>
            <pc:sldMk cId="547729943" sldId="425"/>
            <ac:spMk id="9" creationId="{83E63C30-096E-40E0-DE8A-F6AB9CEC1078}"/>
          </ac:spMkLst>
        </pc:spChg>
        <pc:spChg chg="del mod topLvl">
          <ac:chgData name="Tsemach Mizrachi" userId="85fcc19c-b38c-410f-93a9-519990a4c1f0" providerId="ADAL" clId="{DB6A5D41-9F77-4945-A664-8C83B6A8898B}" dt="2023-02-07T19:21:39.876" v="14914" actId="478"/>
          <ac:spMkLst>
            <pc:docMk/>
            <pc:sldMk cId="547729943" sldId="425"/>
            <ac:spMk id="11" creationId="{27335AD7-EB13-DBAF-2E69-163826D78B8B}"/>
          </ac:spMkLst>
        </pc:spChg>
        <pc:spChg chg="add mod">
          <ac:chgData name="Tsemach Mizrachi" userId="85fcc19c-b38c-410f-93a9-519990a4c1f0" providerId="ADAL" clId="{DB6A5D41-9F77-4945-A664-8C83B6A8898B}" dt="2023-02-07T19:23:04.234" v="14918" actId="164"/>
          <ac:spMkLst>
            <pc:docMk/>
            <pc:sldMk cId="547729943" sldId="425"/>
            <ac:spMk id="13" creationId="{05E80965-389C-FCE0-0891-6B9B8E08A602}"/>
          </ac:spMkLst>
        </pc:spChg>
        <pc:spChg chg="mod topLvl">
          <ac:chgData name="Tsemach Mizrachi" userId="85fcc19c-b38c-410f-93a9-519990a4c1f0" providerId="ADAL" clId="{DB6A5D41-9F77-4945-A664-8C83B6A8898B}" dt="2023-02-07T19:29:38.541" v="15304" actId="14100"/>
          <ac:spMkLst>
            <pc:docMk/>
            <pc:sldMk cId="547729943" sldId="425"/>
            <ac:spMk id="16" creationId="{F80669CD-4565-7299-EF9D-40C2FEFB118D}"/>
          </ac:spMkLst>
        </pc:spChg>
        <pc:spChg chg="del mod topLvl">
          <ac:chgData name="Tsemach Mizrachi" userId="85fcc19c-b38c-410f-93a9-519990a4c1f0" providerId="ADAL" clId="{DB6A5D41-9F77-4945-A664-8C83B6A8898B}" dt="2023-02-07T19:21:41.877" v="14915" actId="478"/>
          <ac:spMkLst>
            <pc:docMk/>
            <pc:sldMk cId="547729943" sldId="425"/>
            <ac:spMk id="18" creationId="{17CB6754-8A40-1F86-5D86-CE6756307D13}"/>
          </ac:spMkLst>
        </pc:spChg>
        <pc:spChg chg="add mod">
          <ac:chgData name="Tsemach Mizrachi" userId="85fcc19c-b38c-410f-93a9-519990a4c1f0" providerId="ADAL" clId="{DB6A5D41-9F77-4945-A664-8C83B6A8898B}" dt="2023-02-07T19:23:04.234" v="14918" actId="164"/>
          <ac:spMkLst>
            <pc:docMk/>
            <pc:sldMk cId="547729943" sldId="425"/>
            <ac:spMk id="19" creationId="{46D93B4E-EFD7-36B8-0905-095F57A744F1}"/>
          </ac:spMkLst>
        </pc:spChg>
        <pc:spChg chg="del mod">
          <ac:chgData name="Tsemach Mizrachi" userId="85fcc19c-b38c-410f-93a9-519990a4c1f0" providerId="ADAL" clId="{DB6A5D41-9F77-4945-A664-8C83B6A8898B}" dt="2023-02-07T18:54:21.990" v="14101" actId="478"/>
          <ac:spMkLst>
            <pc:docMk/>
            <pc:sldMk cId="547729943" sldId="425"/>
            <ac:spMk id="20" creationId="{DFD94879-7773-EBDB-6391-36E42880EFEF}"/>
          </ac:spMkLst>
        </pc:spChg>
        <pc:spChg chg="add mod">
          <ac:chgData name="Tsemach Mizrachi" userId="85fcc19c-b38c-410f-93a9-519990a4c1f0" providerId="ADAL" clId="{DB6A5D41-9F77-4945-A664-8C83B6A8898B}" dt="2023-02-07T19:23:04.234" v="14918" actId="164"/>
          <ac:spMkLst>
            <pc:docMk/>
            <pc:sldMk cId="547729943" sldId="425"/>
            <ac:spMk id="21" creationId="{009755D7-E24E-B431-8F31-E3C117E4282E}"/>
          </ac:spMkLst>
        </pc:spChg>
        <pc:spChg chg="add mod">
          <ac:chgData name="Tsemach Mizrachi" userId="85fcc19c-b38c-410f-93a9-519990a4c1f0" providerId="ADAL" clId="{DB6A5D41-9F77-4945-A664-8C83B6A8898B}" dt="2023-02-07T19:23:04.234" v="14918" actId="164"/>
          <ac:spMkLst>
            <pc:docMk/>
            <pc:sldMk cId="547729943" sldId="425"/>
            <ac:spMk id="22" creationId="{7DB579BB-E9EC-DE30-7072-75AEC70D1D94}"/>
          </ac:spMkLst>
        </pc:spChg>
        <pc:spChg chg="add mod">
          <ac:chgData name="Tsemach Mizrachi" userId="85fcc19c-b38c-410f-93a9-519990a4c1f0" providerId="ADAL" clId="{DB6A5D41-9F77-4945-A664-8C83B6A8898B}" dt="2023-02-07T19:24:54.133" v="14970" actId="207"/>
          <ac:spMkLst>
            <pc:docMk/>
            <pc:sldMk cId="547729943" sldId="425"/>
            <ac:spMk id="23" creationId="{4EF4886F-8030-FCC3-5080-4799966F72A1}"/>
          </ac:spMkLst>
        </pc:spChg>
        <pc:spChg chg="add mod">
          <ac:chgData name="Tsemach Mizrachi" userId="85fcc19c-b38c-410f-93a9-519990a4c1f0" providerId="ADAL" clId="{DB6A5D41-9F77-4945-A664-8C83B6A8898B}" dt="2023-02-07T19:30:17.095" v="15320" actId="14100"/>
          <ac:spMkLst>
            <pc:docMk/>
            <pc:sldMk cId="547729943" sldId="425"/>
            <ac:spMk id="25" creationId="{70D93E28-E3DF-8E00-97BE-D8B6BADB81CD}"/>
          </ac:spMkLst>
        </pc:spChg>
        <pc:spChg chg="add del mod">
          <ac:chgData name="Tsemach Mizrachi" userId="85fcc19c-b38c-410f-93a9-519990a4c1f0" providerId="ADAL" clId="{DB6A5D41-9F77-4945-A664-8C83B6A8898B}" dt="2023-02-07T19:31:36.335" v="15332" actId="478"/>
          <ac:spMkLst>
            <pc:docMk/>
            <pc:sldMk cId="547729943" sldId="425"/>
            <ac:spMk id="26" creationId="{214ED5A8-E7C3-C6E4-5D15-0476D62E149A}"/>
          </ac:spMkLst>
        </pc:spChg>
        <pc:spChg chg="add del mod">
          <ac:chgData name="Tsemach Mizrachi" userId="85fcc19c-b38c-410f-93a9-519990a4c1f0" providerId="ADAL" clId="{DB6A5D41-9F77-4945-A664-8C83B6A8898B}" dt="2023-02-07T19:34:08.654" v="15436" actId="478"/>
          <ac:spMkLst>
            <pc:docMk/>
            <pc:sldMk cId="547729943" sldId="425"/>
            <ac:spMk id="27" creationId="{F351FAB9-1984-FD33-F393-E41403D53288}"/>
          </ac:spMkLst>
        </pc:spChg>
        <pc:grpChg chg="del mod">
          <ac:chgData name="Tsemach Mizrachi" userId="85fcc19c-b38c-410f-93a9-519990a4c1f0" providerId="ADAL" clId="{DB6A5D41-9F77-4945-A664-8C83B6A8898B}" dt="2023-02-07T18:54:29.389" v="14104" actId="165"/>
          <ac:grpSpMkLst>
            <pc:docMk/>
            <pc:sldMk cId="547729943" sldId="425"/>
            <ac:grpSpMk id="8" creationId="{8D5D7BC0-666F-AF02-62B2-3E01013457BB}"/>
          </ac:grpSpMkLst>
        </pc:grpChg>
        <pc:grpChg chg="del">
          <ac:chgData name="Tsemach Mizrachi" userId="85fcc19c-b38c-410f-93a9-519990a4c1f0" providerId="ADAL" clId="{DB6A5D41-9F77-4945-A664-8C83B6A8898B}" dt="2023-02-07T18:54:32.792" v="14105" actId="165"/>
          <ac:grpSpMkLst>
            <pc:docMk/>
            <pc:sldMk cId="547729943" sldId="425"/>
            <ac:grpSpMk id="12" creationId="{CAFBC164-F0AA-BCD8-D15E-696CED09E47A}"/>
          </ac:grpSpMkLst>
        </pc:grpChg>
        <pc:grpChg chg="del">
          <ac:chgData name="Tsemach Mizrachi" userId="85fcc19c-b38c-410f-93a9-519990a4c1f0" providerId="ADAL" clId="{DB6A5D41-9F77-4945-A664-8C83B6A8898B}" dt="2023-02-07T18:54:49.436" v="14108" actId="165"/>
          <ac:grpSpMkLst>
            <pc:docMk/>
            <pc:sldMk cId="547729943" sldId="425"/>
            <ac:grpSpMk id="17" creationId="{6F72FCE8-8D63-0EDD-428D-071BAAD615B9}"/>
          </ac:grpSpMkLst>
        </pc:grpChg>
        <pc:grpChg chg="add mod">
          <ac:chgData name="Tsemach Mizrachi" userId="85fcc19c-b38c-410f-93a9-519990a4c1f0" providerId="ADAL" clId="{DB6A5D41-9F77-4945-A664-8C83B6A8898B}" dt="2023-02-07T19:23:04.234" v="14918" actId="164"/>
          <ac:grpSpMkLst>
            <pc:docMk/>
            <pc:sldMk cId="547729943" sldId="425"/>
            <ac:grpSpMk id="24" creationId="{8E716D47-283C-0CB2-BC6C-04020A327265}"/>
          </ac:grpSpMkLst>
        </pc:grpChg>
        <pc:picChg chg="mod topLvl">
          <ac:chgData name="Tsemach Mizrachi" userId="85fcc19c-b38c-410f-93a9-519990a4c1f0" providerId="ADAL" clId="{DB6A5D41-9F77-4945-A664-8C83B6A8898B}" dt="2023-02-07T18:54:29.389" v="14104" actId="165"/>
          <ac:picMkLst>
            <pc:docMk/>
            <pc:sldMk cId="547729943" sldId="425"/>
            <ac:picMk id="6" creationId="{DE8F847D-6071-CB33-8CE8-5F00F31B7E10}"/>
          </ac:picMkLst>
        </pc:picChg>
        <pc:picChg chg="mod topLvl">
          <ac:chgData name="Tsemach Mizrachi" userId="85fcc19c-b38c-410f-93a9-519990a4c1f0" providerId="ADAL" clId="{DB6A5D41-9F77-4945-A664-8C83B6A8898B}" dt="2023-02-07T18:54:32.792" v="14105" actId="165"/>
          <ac:picMkLst>
            <pc:docMk/>
            <pc:sldMk cId="547729943" sldId="425"/>
            <ac:picMk id="10" creationId="{AEAD3DA3-B5A5-3165-3D9B-6E0DF633F60F}"/>
          </ac:picMkLst>
        </pc:picChg>
        <pc:picChg chg="mod topLvl">
          <ac:chgData name="Tsemach Mizrachi" userId="85fcc19c-b38c-410f-93a9-519990a4c1f0" providerId="ADAL" clId="{DB6A5D41-9F77-4945-A664-8C83B6A8898B}" dt="2023-02-07T18:54:49.436" v="14108" actId="165"/>
          <ac:picMkLst>
            <pc:docMk/>
            <pc:sldMk cId="547729943" sldId="425"/>
            <ac:picMk id="15" creationId="{FBCF8696-7A9D-5E55-2FB3-5F8F6C2201F6}"/>
          </ac:picMkLst>
        </pc:picChg>
      </pc:sldChg>
      <pc:sldChg chg="add del">
        <pc:chgData name="Tsemach Mizrachi" userId="85fcc19c-b38c-410f-93a9-519990a4c1f0" providerId="ADAL" clId="{DB6A5D41-9F77-4945-A664-8C83B6A8898B}" dt="2023-02-07T18:53:58.433" v="14098" actId="47"/>
        <pc:sldMkLst>
          <pc:docMk/>
          <pc:sldMk cId="2410900031" sldId="425"/>
        </pc:sldMkLst>
      </pc:sldChg>
      <pc:sldChg chg="addSp delSp modSp add mod">
        <pc:chgData name="Tsemach Mizrachi" userId="85fcc19c-b38c-410f-93a9-519990a4c1f0" providerId="ADAL" clId="{DB6A5D41-9F77-4945-A664-8C83B6A8898B}" dt="2023-02-07T19:44:07.518" v="15863" actId="207"/>
        <pc:sldMkLst>
          <pc:docMk/>
          <pc:sldMk cId="3269005867" sldId="426"/>
        </pc:sldMkLst>
        <pc:spChg chg="del">
          <ac:chgData name="Tsemach Mizrachi" userId="85fcc19c-b38c-410f-93a9-519990a4c1f0" providerId="ADAL" clId="{DB6A5D41-9F77-4945-A664-8C83B6A8898B}" dt="2023-02-07T19:34:16.052" v="15438" actId="478"/>
          <ac:spMkLst>
            <pc:docMk/>
            <pc:sldMk cId="3269005867" sldId="426"/>
            <ac:spMk id="3" creationId="{EB68D893-EE7C-C8C5-74E1-3B83AA475C9A}"/>
          </ac:spMkLst>
        </pc:spChg>
        <pc:spChg chg="del">
          <ac:chgData name="Tsemach Mizrachi" userId="85fcc19c-b38c-410f-93a9-519990a4c1f0" providerId="ADAL" clId="{DB6A5D41-9F77-4945-A664-8C83B6A8898B}" dt="2023-02-07T19:34:28.175" v="15442" actId="478"/>
          <ac:spMkLst>
            <pc:docMk/>
            <pc:sldMk cId="3269005867" sldId="426"/>
            <ac:spMk id="4" creationId="{DD784481-8659-5A18-AC53-1F9AB316795F}"/>
          </ac:spMkLst>
        </pc:spChg>
        <pc:spChg chg="del">
          <ac:chgData name="Tsemach Mizrachi" userId="85fcc19c-b38c-410f-93a9-519990a4c1f0" providerId="ADAL" clId="{DB6A5D41-9F77-4945-A664-8C83B6A8898B}" dt="2023-02-07T19:34:34.510" v="15446" actId="478"/>
          <ac:spMkLst>
            <pc:docMk/>
            <pc:sldMk cId="3269005867" sldId="426"/>
            <ac:spMk id="5" creationId="{93749901-8658-9AEE-DD21-9F622E6528D2}"/>
          </ac:spMkLst>
        </pc:spChg>
        <pc:spChg chg="add mod">
          <ac:chgData name="Tsemach Mizrachi" userId="85fcc19c-b38c-410f-93a9-519990a4c1f0" providerId="ADAL" clId="{DB6A5D41-9F77-4945-A664-8C83B6A8898B}" dt="2023-02-07T19:44:07.518" v="15863" actId="207"/>
          <ac:spMkLst>
            <pc:docMk/>
            <pc:sldMk cId="3269005867" sldId="426"/>
            <ac:spMk id="8" creationId="{5BD86432-B30C-2D7B-7937-8BBE8E9A19EE}"/>
          </ac:spMkLst>
        </pc:spChg>
        <pc:spChg chg="del">
          <ac:chgData name="Tsemach Mizrachi" userId="85fcc19c-b38c-410f-93a9-519990a4c1f0" providerId="ADAL" clId="{DB6A5D41-9F77-4945-A664-8C83B6A8898B}" dt="2023-02-07T19:34:38.910" v="15449" actId="478"/>
          <ac:spMkLst>
            <pc:docMk/>
            <pc:sldMk cId="3269005867" sldId="426"/>
            <ac:spMk id="9" creationId="{83E63C30-096E-40E0-DE8A-F6AB9CEC1078}"/>
          </ac:spMkLst>
        </pc:spChg>
        <pc:spChg chg="del">
          <ac:chgData name="Tsemach Mizrachi" userId="85fcc19c-b38c-410f-93a9-519990a4c1f0" providerId="ADAL" clId="{DB6A5D41-9F77-4945-A664-8C83B6A8898B}" dt="2023-02-07T19:34:37.424" v="15448" actId="478"/>
          <ac:spMkLst>
            <pc:docMk/>
            <pc:sldMk cId="3269005867" sldId="426"/>
            <ac:spMk id="16" creationId="{F80669CD-4565-7299-EF9D-40C2FEFB118D}"/>
          </ac:spMkLst>
        </pc:spChg>
        <pc:spChg chg="add mod">
          <ac:chgData name="Tsemach Mizrachi" userId="85fcc19c-b38c-410f-93a9-519990a4c1f0" providerId="ADAL" clId="{DB6A5D41-9F77-4945-A664-8C83B6A8898B}" dt="2023-02-07T19:39:04.455" v="15566" actId="164"/>
          <ac:spMkLst>
            <pc:docMk/>
            <pc:sldMk cId="3269005867" sldId="426"/>
            <ac:spMk id="18" creationId="{B98ED221-E940-F85B-884E-11929A169655}"/>
          </ac:spMkLst>
        </pc:spChg>
        <pc:spChg chg="add mod">
          <ac:chgData name="Tsemach Mizrachi" userId="85fcc19c-b38c-410f-93a9-519990a4c1f0" providerId="ADAL" clId="{DB6A5D41-9F77-4945-A664-8C83B6A8898B}" dt="2023-02-07T19:39:00.094" v="15565" actId="164"/>
          <ac:spMkLst>
            <pc:docMk/>
            <pc:sldMk cId="3269005867" sldId="426"/>
            <ac:spMk id="20" creationId="{DCAFDBA2-21EC-C1D2-AF1B-5D4650E7A4A1}"/>
          </ac:spMkLst>
        </pc:spChg>
        <pc:spChg chg="del">
          <ac:chgData name="Tsemach Mizrachi" userId="85fcc19c-b38c-410f-93a9-519990a4c1f0" providerId="ADAL" clId="{DB6A5D41-9F77-4945-A664-8C83B6A8898B}" dt="2023-02-07T19:34:45.749" v="15453" actId="478"/>
          <ac:spMkLst>
            <pc:docMk/>
            <pc:sldMk cId="3269005867" sldId="426"/>
            <ac:spMk id="23" creationId="{4EF4886F-8030-FCC3-5080-4799966F72A1}"/>
          </ac:spMkLst>
        </pc:spChg>
        <pc:spChg chg="del">
          <ac:chgData name="Tsemach Mizrachi" userId="85fcc19c-b38c-410f-93a9-519990a4c1f0" providerId="ADAL" clId="{DB6A5D41-9F77-4945-A664-8C83B6A8898B}" dt="2023-02-07T19:34:46.679" v="15454" actId="478"/>
          <ac:spMkLst>
            <pc:docMk/>
            <pc:sldMk cId="3269005867" sldId="426"/>
            <ac:spMk id="25" creationId="{70D93E28-E3DF-8E00-97BE-D8B6BADB81CD}"/>
          </ac:spMkLst>
        </pc:spChg>
        <pc:spChg chg="add mod">
          <ac:chgData name="Tsemach Mizrachi" userId="85fcc19c-b38c-410f-93a9-519990a4c1f0" providerId="ADAL" clId="{DB6A5D41-9F77-4945-A664-8C83B6A8898B}" dt="2023-02-07T19:38:47.318" v="15564" actId="164"/>
          <ac:spMkLst>
            <pc:docMk/>
            <pc:sldMk cId="3269005867" sldId="426"/>
            <ac:spMk id="26" creationId="{461156CC-1E8D-E283-45CE-8DA333A68C43}"/>
          </ac:spMkLst>
        </pc:spChg>
        <pc:spChg chg="add del mod">
          <ac:chgData name="Tsemach Mizrachi" userId="85fcc19c-b38c-410f-93a9-519990a4c1f0" providerId="ADAL" clId="{DB6A5D41-9F77-4945-A664-8C83B6A8898B}" dt="2023-02-07T19:43:39.090" v="15856" actId="207"/>
          <ac:spMkLst>
            <pc:docMk/>
            <pc:sldMk cId="3269005867" sldId="426"/>
            <ac:spMk id="27" creationId="{F351FAB9-1984-FD33-F393-E41403D53288}"/>
          </ac:spMkLst>
        </pc:spChg>
        <pc:spChg chg="add mod">
          <ac:chgData name="Tsemach Mizrachi" userId="85fcc19c-b38c-410f-93a9-519990a4c1f0" providerId="ADAL" clId="{DB6A5D41-9F77-4945-A664-8C83B6A8898B}" dt="2023-02-07T19:43:58.053" v="15860" actId="207"/>
          <ac:spMkLst>
            <pc:docMk/>
            <pc:sldMk cId="3269005867" sldId="426"/>
            <ac:spMk id="31" creationId="{5E4D6C31-EB2E-AEC7-DAF1-2BD7CA0A4979}"/>
          </ac:spMkLst>
        </pc:spChg>
        <pc:spChg chg="add mod">
          <ac:chgData name="Tsemach Mizrachi" userId="85fcc19c-b38c-410f-93a9-519990a4c1f0" providerId="ADAL" clId="{DB6A5D41-9F77-4945-A664-8C83B6A8898B}" dt="2023-02-07T19:44:04.183" v="15862" actId="207"/>
          <ac:spMkLst>
            <pc:docMk/>
            <pc:sldMk cId="3269005867" sldId="426"/>
            <ac:spMk id="32" creationId="{561D86FD-7204-4BF0-D68D-4505784D577A}"/>
          </ac:spMkLst>
        </pc:spChg>
        <pc:grpChg chg="del">
          <ac:chgData name="Tsemach Mizrachi" userId="85fcc19c-b38c-410f-93a9-519990a4c1f0" providerId="ADAL" clId="{DB6A5D41-9F77-4945-A664-8C83B6A8898B}" dt="2023-02-07T19:34:33.045" v="15445" actId="478"/>
          <ac:grpSpMkLst>
            <pc:docMk/>
            <pc:sldMk cId="3269005867" sldId="426"/>
            <ac:grpSpMk id="24" creationId="{8E716D47-283C-0CB2-BC6C-04020A327265}"/>
          </ac:grpSpMkLst>
        </pc:grpChg>
        <pc:grpChg chg="add mod">
          <ac:chgData name="Tsemach Mizrachi" userId="85fcc19c-b38c-410f-93a9-519990a4c1f0" providerId="ADAL" clId="{DB6A5D41-9F77-4945-A664-8C83B6A8898B}" dt="2023-02-07T19:42:00.727" v="15808" actId="1037"/>
          <ac:grpSpMkLst>
            <pc:docMk/>
            <pc:sldMk cId="3269005867" sldId="426"/>
            <ac:grpSpMk id="28" creationId="{A1164EF7-166B-90BA-C6A7-E1948606705E}"/>
          </ac:grpSpMkLst>
        </pc:grpChg>
        <pc:grpChg chg="add mod">
          <ac:chgData name="Tsemach Mizrachi" userId="85fcc19c-b38c-410f-93a9-519990a4c1f0" providerId="ADAL" clId="{DB6A5D41-9F77-4945-A664-8C83B6A8898B}" dt="2023-02-07T19:41:57.486" v="15803" actId="1076"/>
          <ac:grpSpMkLst>
            <pc:docMk/>
            <pc:sldMk cId="3269005867" sldId="426"/>
            <ac:grpSpMk id="29" creationId="{55725A3C-4133-FB06-2C22-04153AF4D7D7}"/>
          </ac:grpSpMkLst>
        </pc:grpChg>
        <pc:grpChg chg="add mod">
          <ac:chgData name="Tsemach Mizrachi" userId="85fcc19c-b38c-410f-93a9-519990a4c1f0" providerId="ADAL" clId="{DB6A5D41-9F77-4945-A664-8C83B6A8898B}" dt="2023-02-07T19:39:04.455" v="15566" actId="164"/>
          <ac:grpSpMkLst>
            <pc:docMk/>
            <pc:sldMk cId="3269005867" sldId="426"/>
            <ac:grpSpMk id="30" creationId="{0774177B-0A5E-E6B8-BC90-A898DFBB26C5}"/>
          </ac:grpSpMkLst>
        </pc:grpChg>
        <pc:picChg chg="del">
          <ac:chgData name="Tsemach Mizrachi" userId="85fcc19c-b38c-410f-93a9-519990a4c1f0" providerId="ADAL" clId="{DB6A5D41-9F77-4945-A664-8C83B6A8898B}" dt="2023-02-07T19:34:29.437" v="15443" actId="478"/>
          <ac:picMkLst>
            <pc:docMk/>
            <pc:sldMk cId="3269005867" sldId="426"/>
            <ac:picMk id="6" creationId="{DE8F847D-6071-CB33-8CE8-5F00F31B7E10}"/>
          </ac:picMkLst>
        </pc:picChg>
        <pc:picChg chg="del">
          <ac:chgData name="Tsemach Mizrachi" userId="85fcc19c-b38c-410f-93a9-519990a4c1f0" providerId="ADAL" clId="{DB6A5D41-9F77-4945-A664-8C83B6A8898B}" dt="2023-02-07T19:34:30.734" v="15444" actId="478"/>
          <ac:picMkLst>
            <pc:docMk/>
            <pc:sldMk cId="3269005867" sldId="426"/>
            <ac:picMk id="10" creationId="{AEAD3DA3-B5A5-3165-3D9B-6E0DF633F60F}"/>
          </ac:picMkLst>
        </pc:picChg>
        <pc:picChg chg="add mod">
          <ac:chgData name="Tsemach Mizrachi" userId="85fcc19c-b38c-410f-93a9-519990a4c1f0" providerId="ADAL" clId="{DB6A5D41-9F77-4945-A664-8C83B6A8898B}" dt="2023-02-07T19:39:04.455" v="15566" actId="164"/>
          <ac:picMkLst>
            <pc:docMk/>
            <pc:sldMk cId="3269005867" sldId="426"/>
            <ac:picMk id="11" creationId="{DC32203F-B3E2-3B98-7574-42D9C2D5123C}"/>
          </ac:picMkLst>
        </pc:picChg>
        <pc:picChg chg="add mod">
          <ac:chgData name="Tsemach Mizrachi" userId="85fcc19c-b38c-410f-93a9-519990a4c1f0" providerId="ADAL" clId="{DB6A5D41-9F77-4945-A664-8C83B6A8898B}" dt="2023-02-07T19:39:00.094" v="15565" actId="164"/>
          <ac:picMkLst>
            <pc:docMk/>
            <pc:sldMk cId="3269005867" sldId="426"/>
            <ac:picMk id="12" creationId="{DE75CB3F-83A4-8A7E-6CBB-A9F818CAA8E4}"/>
          </ac:picMkLst>
        </pc:picChg>
        <pc:picChg chg="del">
          <ac:chgData name="Tsemach Mizrachi" userId="85fcc19c-b38c-410f-93a9-519990a4c1f0" providerId="ADAL" clId="{DB6A5D41-9F77-4945-A664-8C83B6A8898B}" dt="2023-02-07T19:34:35.535" v="15447" actId="478"/>
          <ac:picMkLst>
            <pc:docMk/>
            <pc:sldMk cId="3269005867" sldId="426"/>
            <ac:picMk id="15" creationId="{FBCF8696-7A9D-5E55-2FB3-5F8F6C2201F6}"/>
          </ac:picMkLst>
        </pc:picChg>
        <pc:picChg chg="add mod">
          <ac:chgData name="Tsemach Mizrachi" userId="85fcc19c-b38c-410f-93a9-519990a4c1f0" providerId="ADAL" clId="{DB6A5D41-9F77-4945-A664-8C83B6A8898B}" dt="2023-02-07T19:38:47.318" v="15564" actId="164"/>
          <ac:picMkLst>
            <pc:docMk/>
            <pc:sldMk cId="3269005867" sldId="426"/>
            <ac:picMk id="17" creationId="{B8981AEF-4394-A051-7A47-A3BCF08A358E}"/>
          </ac:picMkLst>
        </pc:picChg>
        <pc:cxnChg chg="add del mod">
          <ac:chgData name="Tsemach Mizrachi" userId="85fcc19c-b38c-410f-93a9-519990a4c1f0" providerId="ADAL" clId="{DB6A5D41-9F77-4945-A664-8C83B6A8898B}" dt="2023-02-07T19:43:15.262" v="15854" actId="478"/>
          <ac:cxnSpMkLst>
            <pc:docMk/>
            <pc:sldMk cId="3269005867" sldId="426"/>
            <ac:cxnSpMk id="34" creationId="{9AEBB739-9208-85DD-4802-7C33CA326E62}"/>
          </ac:cxnSpMkLst>
        </pc:cxnChg>
      </pc:sldChg>
      <pc:sldChg chg="addSp delSp modSp add mod">
        <pc:chgData name="Tsemach Mizrachi" userId="85fcc19c-b38c-410f-93a9-519990a4c1f0" providerId="ADAL" clId="{DB6A5D41-9F77-4945-A664-8C83B6A8898B}" dt="2023-02-07T20:44:23.542" v="16149" actId="114"/>
        <pc:sldMkLst>
          <pc:docMk/>
          <pc:sldMk cId="2913690327" sldId="427"/>
        </pc:sldMkLst>
        <pc:spChg chg="mod">
          <ac:chgData name="Tsemach Mizrachi" userId="85fcc19c-b38c-410f-93a9-519990a4c1f0" providerId="ADAL" clId="{DB6A5D41-9F77-4945-A664-8C83B6A8898B}" dt="2023-02-07T20:31:57.069" v="15876"/>
          <ac:spMkLst>
            <pc:docMk/>
            <pc:sldMk cId="2913690327" sldId="427"/>
            <ac:spMk id="2" creationId="{040AC9AD-40B0-4D8F-B7E3-CC69AD5DF57F}"/>
          </ac:spMkLst>
        </pc:spChg>
        <pc:spChg chg="add mod">
          <ac:chgData name="Tsemach Mizrachi" userId="85fcc19c-b38c-410f-93a9-519990a4c1f0" providerId="ADAL" clId="{DB6A5D41-9F77-4945-A664-8C83B6A8898B}" dt="2023-02-07T20:34:18.734" v="15953" actId="207"/>
          <ac:spMkLst>
            <pc:docMk/>
            <pc:sldMk cId="2913690327" sldId="427"/>
            <ac:spMk id="3" creationId="{64801496-F967-D525-6890-04F8E7445620}"/>
          </ac:spMkLst>
        </pc:spChg>
        <pc:spChg chg="add del mod">
          <ac:chgData name="Tsemach Mizrachi" userId="85fcc19c-b38c-410f-93a9-519990a4c1f0" providerId="ADAL" clId="{DB6A5D41-9F77-4945-A664-8C83B6A8898B}" dt="2023-02-07T20:34:39.680" v="15956" actId="478"/>
          <ac:spMkLst>
            <pc:docMk/>
            <pc:sldMk cId="2913690327" sldId="427"/>
            <ac:spMk id="4" creationId="{0FBC9362-DD58-2FE9-3EB0-FF65E20EA3F8}"/>
          </ac:spMkLst>
        </pc:spChg>
        <pc:spChg chg="add del mod">
          <ac:chgData name="Tsemach Mizrachi" userId="85fcc19c-b38c-410f-93a9-519990a4c1f0" providerId="ADAL" clId="{DB6A5D41-9F77-4945-A664-8C83B6A8898B}" dt="2023-02-07T20:40:32.547" v="16055" actId="478"/>
          <ac:spMkLst>
            <pc:docMk/>
            <pc:sldMk cId="2913690327" sldId="427"/>
            <ac:spMk id="6" creationId="{74106ED1-88C6-6D0E-090D-7223BFACCBB6}"/>
          </ac:spMkLst>
        </pc:spChg>
        <pc:spChg chg="del mod">
          <ac:chgData name="Tsemach Mizrachi" userId="85fcc19c-b38c-410f-93a9-519990a4c1f0" providerId="ADAL" clId="{DB6A5D41-9F77-4945-A664-8C83B6A8898B}" dt="2023-02-07T20:31:19.073" v="15869" actId="478"/>
          <ac:spMkLst>
            <pc:docMk/>
            <pc:sldMk cId="2913690327" sldId="427"/>
            <ac:spMk id="8" creationId="{5BD86432-B30C-2D7B-7937-8BBE8E9A19EE}"/>
          </ac:spMkLst>
        </pc:spChg>
        <pc:spChg chg="add mod">
          <ac:chgData name="Tsemach Mizrachi" userId="85fcc19c-b38c-410f-93a9-519990a4c1f0" providerId="ADAL" clId="{DB6A5D41-9F77-4945-A664-8C83B6A8898B}" dt="2023-02-07T20:43:33.077" v="16142" actId="207"/>
          <ac:spMkLst>
            <pc:docMk/>
            <pc:sldMk cId="2913690327" sldId="427"/>
            <ac:spMk id="9" creationId="{8B8A7B39-F978-6B1D-5DA7-2D02E371231F}"/>
          </ac:spMkLst>
        </pc:spChg>
        <pc:spChg chg="add mod">
          <ac:chgData name="Tsemach Mizrachi" userId="85fcc19c-b38c-410f-93a9-519990a4c1f0" providerId="ADAL" clId="{DB6A5D41-9F77-4945-A664-8C83B6A8898B}" dt="2023-02-07T20:44:23.542" v="16149" actId="114"/>
          <ac:spMkLst>
            <pc:docMk/>
            <pc:sldMk cId="2913690327" sldId="427"/>
            <ac:spMk id="10" creationId="{2EC3677F-33EF-BA51-554E-46EE2313DF97}"/>
          </ac:spMkLst>
        </pc:spChg>
        <pc:spChg chg="del">
          <ac:chgData name="Tsemach Mizrachi" userId="85fcc19c-b38c-410f-93a9-519990a4c1f0" providerId="ADAL" clId="{DB6A5D41-9F77-4945-A664-8C83B6A8898B}" dt="2023-02-07T20:31:14.491" v="15867" actId="478"/>
          <ac:spMkLst>
            <pc:docMk/>
            <pc:sldMk cId="2913690327" sldId="427"/>
            <ac:spMk id="27" creationId="{F351FAB9-1984-FD33-F393-E41403D53288}"/>
          </ac:spMkLst>
        </pc:spChg>
        <pc:spChg chg="del">
          <ac:chgData name="Tsemach Mizrachi" userId="85fcc19c-b38c-410f-93a9-519990a4c1f0" providerId="ADAL" clId="{DB6A5D41-9F77-4945-A664-8C83B6A8898B}" dt="2023-02-07T20:31:22.040" v="15871" actId="478"/>
          <ac:spMkLst>
            <pc:docMk/>
            <pc:sldMk cId="2913690327" sldId="427"/>
            <ac:spMk id="31" creationId="{5E4D6C31-EB2E-AEC7-DAF1-2BD7CA0A4979}"/>
          </ac:spMkLst>
        </pc:spChg>
        <pc:spChg chg="del">
          <ac:chgData name="Tsemach Mizrachi" userId="85fcc19c-b38c-410f-93a9-519990a4c1f0" providerId="ADAL" clId="{DB6A5D41-9F77-4945-A664-8C83B6A8898B}" dt="2023-02-07T20:31:20.335" v="15870" actId="478"/>
          <ac:spMkLst>
            <pc:docMk/>
            <pc:sldMk cId="2913690327" sldId="427"/>
            <ac:spMk id="32" creationId="{561D86FD-7204-4BF0-D68D-4505784D577A}"/>
          </ac:spMkLst>
        </pc:spChg>
        <pc:grpChg chg="del">
          <ac:chgData name="Tsemach Mizrachi" userId="85fcc19c-b38c-410f-93a9-519990a4c1f0" providerId="ADAL" clId="{DB6A5D41-9F77-4945-A664-8C83B6A8898B}" dt="2023-02-07T20:31:23.031" v="15872" actId="478"/>
          <ac:grpSpMkLst>
            <pc:docMk/>
            <pc:sldMk cId="2913690327" sldId="427"/>
            <ac:grpSpMk id="28" creationId="{A1164EF7-166B-90BA-C6A7-E1948606705E}"/>
          </ac:grpSpMkLst>
        </pc:grpChg>
        <pc:grpChg chg="del">
          <ac:chgData name="Tsemach Mizrachi" userId="85fcc19c-b38c-410f-93a9-519990a4c1f0" providerId="ADAL" clId="{DB6A5D41-9F77-4945-A664-8C83B6A8898B}" dt="2023-02-07T20:31:24.071" v="15873" actId="478"/>
          <ac:grpSpMkLst>
            <pc:docMk/>
            <pc:sldMk cId="2913690327" sldId="427"/>
            <ac:grpSpMk id="29" creationId="{55725A3C-4133-FB06-2C22-04153AF4D7D7}"/>
          </ac:grpSpMkLst>
        </pc:grpChg>
        <pc:grpChg chg="del">
          <ac:chgData name="Tsemach Mizrachi" userId="85fcc19c-b38c-410f-93a9-519990a4c1f0" providerId="ADAL" clId="{DB6A5D41-9F77-4945-A664-8C83B6A8898B}" dt="2023-02-07T20:31:25.113" v="15874" actId="478"/>
          <ac:grpSpMkLst>
            <pc:docMk/>
            <pc:sldMk cId="2913690327" sldId="427"/>
            <ac:grpSpMk id="30" creationId="{0774177B-0A5E-E6B8-BC90-A898DFBB26C5}"/>
          </ac:grpSpMkLst>
        </pc:grpChg>
        <pc:graphicFrameChg chg="add mod modGraphic">
          <ac:chgData name="Tsemach Mizrachi" userId="85fcc19c-b38c-410f-93a9-519990a4c1f0" providerId="ADAL" clId="{DB6A5D41-9F77-4945-A664-8C83B6A8898B}" dt="2023-02-07T20:38:04.471" v="16029" actId="20577"/>
          <ac:graphicFrameMkLst>
            <pc:docMk/>
            <pc:sldMk cId="2913690327" sldId="427"/>
            <ac:graphicFrameMk id="5" creationId="{841BADCB-032F-16CF-0617-54B6CA80AEFA}"/>
          </ac:graphicFrameMkLst>
        </pc:graphicFrameChg>
      </pc:sldChg>
      <pc:sldChg chg="modSp add mod">
        <pc:chgData name="Tsemach Mizrachi" userId="85fcc19c-b38c-410f-93a9-519990a4c1f0" providerId="ADAL" clId="{DB6A5D41-9F77-4945-A664-8C83B6A8898B}" dt="2023-02-23T03:45:24.125" v="16450" actId="1076"/>
        <pc:sldMkLst>
          <pc:docMk/>
          <pc:sldMk cId="3093509128" sldId="428"/>
        </pc:sldMkLst>
        <pc:spChg chg="mod">
          <ac:chgData name="Tsemach Mizrachi" userId="85fcc19c-b38c-410f-93a9-519990a4c1f0" providerId="ADAL" clId="{DB6A5D41-9F77-4945-A664-8C83B6A8898B}" dt="2023-02-23T03:45:24.125" v="16450" actId="1076"/>
          <ac:spMkLst>
            <pc:docMk/>
            <pc:sldMk cId="3093509128" sldId="428"/>
            <ac:spMk id="2" creationId="{040AC9AD-40B0-4D8F-B7E3-CC69AD5DF57F}"/>
          </ac:spMkLst>
        </pc:spChg>
      </pc:sldChg>
      <pc:sldChg chg="modSp add mod">
        <pc:chgData name="Tsemach Mizrachi" userId="85fcc19c-b38c-410f-93a9-519990a4c1f0" providerId="ADAL" clId="{DB6A5D41-9F77-4945-A664-8C83B6A8898B}" dt="2023-02-23T09:44:16.078" v="18254" actId="20577"/>
        <pc:sldMkLst>
          <pc:docMk/>
          <pc:sldMk cId="2399470760" sldId="429"/>
        </pc:sldMkLst>
        <pc:spChg chg="mod">
          <ac:chgData name="Tsemach Mizrachi" userId="85fcc19c-b38c-410f-93a9-519990a4c1f0" providerId="ADAL" clId="{DB6A5D41-9F77-4945-A664-8C83B6A8898B}" dt="2023-02-23T03:42:17.992" v="16259" actId="20577"/>
          <ac:spMkLst>
            <pc:docMk/>
            <pc:sldMk cId="2399470760" sldId="429"/>
            <ac:spMk id="2" creationId="{809189CC-14F7-D958-C3A4-36249CD9D4EE}"/>
          </ac:spMkLst>
        </pc:spChg>
        <pc:spChg chg="mod">
          <ac:chgData name="Tsemach Mizrachi" userId="85fcc19c-b38c-410f-93a9-519990a4c1f0" providerId="ADAL" clId="{DB6A5D41-9F77-4945-A664-8C83B6A8898B}" dt="2023-02-23T09:44:16.078" v="18254" actId="20577"/>
          <ac:spMkLst>
            <pc:docMk/>
            <pc:sldMk cId="2399470760" sldId="429"/>
            <ac:spMk id="3" creationId="{B6577DE9-5F4B-414D-62FA-65860E1A8650}"/>
          </ac:spMkLst>
        </pc:spChg>
      </pc:sldChg>
      <pc:sldChg chg="add">
        <pc:chgData name="Tsemach Mizrachi" userId="85fcc19c-b38c-410f-93a9-519990a4c1f0" providerId="ADAL" clId="{DB6A5D41-9F77-4945-A664-8C83B6A8898B}" dt="2023-02-23T03:41:52.175" v="16230"/>
        <pc:sldMkLst>
          <pc:docMk/>
          <pc:sldMk cId="1547171149" sldId="430"/>
        </pc:sldMkLst>
      </pc:sldChg>
      <pc:sldChg chg="addSp delSp modSp add mod setBg">
        <pc:chgData name="Tsemach Mizrachi" userId="85fcc19c-b38c-410f-93a9-519990a4c1f0" providerId="ADAL" clId="{DB6A5D41-9F77-4945-A664-8C83B6A8898B}" dt="2023-02-23T04:45:00.550" v="18071" actId="1036"/>
        <pc:sldMkLst>
          <pc:docMk/>
          <pc:sldMk cId="2574031783" sldId="431"/>
        </pc:sldMkLst>
        <pc:spChg chg="mod">
          <ac:chgData name="Tsemach Mizrachi" userId="85fcc19c-b38c-410f-93a9-519990a4c1f0" providerId="ADAL" clId="{DB6A5D41-9F77-4945-A664-8C83B6A8898B}" dt="2023-02-23T04:20:05.135" v="17474" actId="313"/>
          <ac:spMkLst>
            <pc:docMk/>
            <pc:sldMk cId="2574031783" sldId="431"/>
            <ac:spMk id="2" creationId="{040AC9AD-40B0-4D8F-B7E3-CC69AD5DF57F}"/>
          </ac:spMkLst>
        </pc:spChg>
        <pc:spChg chg="del mod">
          <ac:chgData name="Tsemach Mizrachi" userId="85fcc19c-b38c-410f-93a9-519990a4c1f0" providerId="ADAL" clId="{DB6A5D41-9F77-4945-A664-8C83B6A8898B}" dt="2023-02-23T03:49:33.076" v="16594" actId="478"/>
          <ac:spMkLst>
            <pc:docMk/>
            <pc:sldMk cId="2574031783" sldId="431"/>
            <ac:spMk id="5" creationId="{9D8FB579-5F0A-4684-F497-520E8FC40949}"/>
          </ac:spMkLst>
        </pc:spChg>
        <pc:spChg chg="del mod">
          <ac:chgData name="Tsemach Mizrachi" userId="85fcc19c-b38c-410f-93a9-519990a4c1f0" providerId="ADAL" clId="{DB6A5D41-9F77-4945-A664-8C83B6A8898B}" dt="2023-02-23T03:49:45.900" v="16607" actId="478"/>
          <ac:spMkLst>
            <pc:docMk/>
            <pc:sldMk cId="2574031783" sldId="431"/>
            <ac:spMk id="6" creationId="{F275A9ED-547E-A559-81CB-A0464AA7FDCC}"/>
          </ac:spMkLst>
        </pc:spChg>
        <pc:spChg chg="add del mod">
          <ac:chgData name="Tsemach Mizrachi" userId="85fcc19c-b38c-410f-93a9-519990a4c1f0" providerId="ADAL" clId="{DB6A5D41-9F77-4945-A664-8C83B6A8898B}" dt="2023-02-23T04:10:41.405" v="17099" actId="478"/>
          <ac:spMkLst>
            <pc:docMk/>
            <pc:sldMk cId="2574031783" sldId="431"/>
            <ac:spMk id="7" creationId="{7232744D-7409-1A0F-288F-453466845D13}"/>
          </ac:spMkLst>
        </pc:spChg>
        <pc:spChg chg="add mod">
          <ac:chgData name="Tsemach Mizrachi" userId="85fcc19c-b38c-410f-93a9-519990a4c1f0" providerId="ADAL" clId="{DB6A5D41-9F77-4945-A664-8C83B6A8898B}" dt="2023-02-23T04:12:49.684" v="17146" actId="1076"/>
          <ac:spMkLst>
            <pc:docMk/>
            <pc:sldMk cId="2574031783" sldId="431"/>
            <ac:spMk id="9" creationId="{07EBAF2A-1092-D15C-9B3D-A6B9276792C7}"/>
          </ac:spMkLst>
        </pc:spChg>
        <pc:spChg chg="add del mod">
          <ac:chgData name="Tsemach Mizrachi" userId="85fcc19c-b38c-410f-93a9-519990a4c1f0" providerId="ADAL" clId="{DB6A5D41-9F77-4945-A664-8C83B6A8898B}" dt="2023-02-23T04:23:08.788" v="17631" actId="478"/>
          <ac:spMkLst>
            <pc:docMk/>
            <pc:sldMk cId="2574031783" sldId="431"/>
            <ac:spMk id="12" creationId="{3D34DE37-22C5-8B58-C407-C261901D07EA}"/>
          </ac:spMkLst>
        </pc:spChg>
        <pc:spChg chg="add mod">
          <ac:chgData name="Tsemach Mizrachi" userId="85fcc19c-b38c-410f-93a9-519990a4c1f0" providerId="ADAL" clId="{DB6A5D41-9F77-4945-A664-8C83B6A8898B}" dt="2023-02-23T04:12:20.093" v="17139" actId="164"/>
          <ac:spMkLst>
            <pc:docMk/>
            <pc:sldMk cId="2574031783" sldId="431"/>
            <ac:spMk id="13" creationId="{D0CC12DD-EB96-6633-0A6C-91433D785963}"/>
          </ac:spMkLst>
        </pc:spChg>
        <pc:spChg chg="add mod">
          <ac:chgData name="Tsemach Mizrachi" userId="85fcc19c-b38c-410f-93a9-519990a4c1f0" providerId="ADAL" clId="{DB6A5D41-9F77-4945-A664-8C83B6A8898B}" dt="2023-02-23T04:14:41.566" v="17181" actId="14100"/>
          <ac:spMkLst>
            <pc:docMk/>
            <pc:sldMk cId="2574031783" sldId="431"/>
            <ac:spMk id="14" creationId="{6B86B0EF-450A-6A32-E3F0-DE09BF289365}"/>
          </ac:spMkLst>
        </pc:spChg>
        <pc:spChg chg="mod topLvl">
          <ac:chgData name="Tsemach Mizrachi" userId="85fcc19c-b38c-410f-93a9-519990a4c1f0" providerId="ADAL" clId="{DB6A5D41-9F77-4945-A664-8C83B6A8898B}" dt="2023-02-23T04:18:00.706" v="17389" actId="1035"/>
          <ac:spMkLst>
            <pc:docMk/>
            <pc:sldMk cId="2574031783" sldId="431"/>
            <ac:spMk id="16" creationId="{19CDD899-215A-F1FD-1B85-C7DC1CC9C86E}"/>
          </ac:spMkLst>
        </pc:spChg>
        <pc:spChg chg="del mod topLvl">
          <ac:chgData name="Tsemach Mizrachi" userId="85fcc19c-b38c-410f-93a9-519990a4c1f0" providerId="ADAL" clId="{DB6A5D41-9F77-4945-A664-8C83B6A8898B}" dt="2023-02-23T04:10:38.244" v="17098" actId="478"/>
          <ac:spMkLst>
            <pc:docMk/>
            <pc:sldMk cId="2574031783" sldId="431"/>
            <ac:spMk id="17" creationId="{C7F3964A-F955-5E5A-FBF9-F12AE0925173}"/>
          </ac:spMkLst>
        </pc:spChg>
        <pc:spChg chg="add del mod">
          <ac:chgData name="Tsemach Mizrachi" userId="85fcc19c-b38c-410f-93a9-519990a4c1f0" providerId="ADAL" clId="{DB6A5D41-9F77-4945-A664-8C83B6A8898B}" dt="2023-02-23T04:23:02.989" v="17626" actId="478"/>
          <ac:spMkLst>
            <pc:docMk/>
            <pc:sldMk cId="2574031783" sldId="431"/>
            <ac:spMk id="21" creationId="{D7D9A5BE-2BE6-1170-4558-F105170CEA70}"/>
          </ac:spMkLst>
        </pc:spChg>
        <pc:spChg chg="add del mod">
          <ac:chgData name="Tsemach Mizrachi" userId="85fcc19c-b38c-410f-93a9-519990a4c1f0" providerId="ADAL" clId="{DB6A5D41-9F77-4945-A664-8C83B6A8898B}" dt="2023-02-23T04:23:04.162" v="17627" actId="478"/>
          <ac:spMkLst>
            <pc:docMk/>
            <pc:sldMk cId="2574031783" sldId="431"/>
            <ac:spMk id="24" creationId="{DBB8B7EA-C999-6A64-55E9-BAA2D4485C9C}"/>
          </ac:spMkLst>
        </pc:spChg>
        <pc:spChg chg="add mod">
          <ac:chgData name="Tsemach Mizrachi" userId="85fcc19c-b38c-410f-93a9-519990a4c1f0" providerId="ADAL" clId="{DB6A5D41-9F77-4945-A664-8C83B6A8898B}" dt="2023-02-23T04:10:55.508" v="17121" actId="164"/>
          <ac:spMkLst>
            <pc:docMk/>
            <pc:sldMk cId="2574031783" sldId="431"/>
            <ac:spMk id="26" creationId="{556ADE02-6EB0-CF7D-E8BD-33C3A62B06D7}"/>
          </ac:spMkLst>
        </pc:spChg>
        <pc:spChg chg="add mod">
          <ac:chgData name="Tsemach Mizrachi" userId="85fcc19c-b38c-410f-93a9-519990a4c1f0" providerId="ADAL" clId="{DB6A5D41-9F77-4945-A664-8C83B6A8898B}" dt="2023-02-23T04:11:15.660" v="17126" actId="164"/>
          <ac:spMkLst>
            <pc:docMk/>
            <pc:sldMk cId="2574031783" sldId="431"/>
            <ac:spMk id="27" creationId="{7C12361C-DD43-8528-6F40-CFAA0D2511C0}"/>
          </ac:spMkLst>
        </pc:spChg>
        <pc:spChg chg="add del mod ord">
          <ac:chgData name="Tsemach Mizrachi" userId="85fcc19c-b38c-410f-93a9-519990a4c1f0" providerId="ADAL" clId="{DB6A5D41-9F77-4945-A664-8C83B6A8898B}" dt="2023-02-23T04:22:54.653" v="17622" actId="478"/>
          <ac:spMkLst>
            <pc:docMk/>
            <pc:sldMk cId="2574031783" sldId="431"/>
            <ac:spMk id="28" creationId="{0DB3B3D3-F050-0DE0-41CD-10E530496E71}"/>
          </ac:spMkLst>
        </pc:spChg>
        <pc:spChg chg="add mod">
          <ac:chgData name="Tsemach Mizrachi" userId="85fcc19c-b38c-410f-93a9-519990a4c1f0" providerId="ADAL" clId="{DB6A5D41-9F77-4945-A664-8C83B6A8898B}" dt="2023-02-23T04:16:52.886" v="17311" actId="14100"/>
          <ac:spMkLst>
            <pc:docMk/>
            <pc:sldMk cId="2574031783" sldId="431"/>
            <ac:spMk id="32" creationId="{79FD24AA-A51B-A12A-AA33-748479990B1E}"/>
          </ac:spMkLst>
        </pc:spChg>
        <pc:spChg chg="add del mod">
          <ac:chgData name="Tsemach Mizrachi" userId="85fcc19c-b38c-410f-93a9-519990a4c1f0" providerId="ADAL" clId="{DB6A5D41-9F77-4945-A664-8C83B6A8898B}" dt="2023-02-23T04:23:07.735" v="17630" actId="478"/>
          <ac:spMkLst>
            <pc:docMk/>
            <pc:sldMk cId="2574031783" sldId="431"/>
            <ac:spMk id="43" creationId="{D5B7CCFA-CA08-AA4C-BEBC-AA59DBBD15B8}"/>
          </ac:spMkLst>
        </pc:spChg>
        <pc:spChg chg="add mod">
          <ac:chgData name="Tsemach Mizrachi" userId="85fcc19c-b38c-410f-93a9-519990a4c1f0" providerId="ADAL" clId="{DB6A5D41-9F77-4945-A664-8C83B6A8898B}" dt="2023-02-23T04:30:58.530" v="17911" actId="207"/>
          <ac:spMkLst>
            <pc:docMk/>
            <pc:sldMk cId="2574031783" sldId="431"/>
            <ac:spMk id="73" creationId="{E0633A95-08A1-1904-3069-159021030F92}"/>
          </ac:spMkLst>
        </pc:spChg>
        <pc:spChg chg="add mod">
          <ac:chgData name="Tsemach Mizrachi" userId="85fcc19c-b38c-410f-93a9-519990a4c1f0" providerId="ADAL" clId="{DB6A5D41-9F77-4945-A664-8C83B6A8898B}" dt="2023-02-23T04:44:54.566" v="18067" actId="1037"/>
          <ac:spMkLst>
            <pc:docMk/>
            <pc:sldMk cId="2574031783" sldId="431"/>
            <ac:spMk id="79" creationId="{D4F26B10-8FB8-8711-5618-216B585D2C97}"/>
          </ac:spMkLst>
        </pc:spChg>
        <pc:spChg chg="add del">
          <ac:chgData name="Tsemach Mizrachi" userId="85fcc19c-b38c-410f-93a9-519990a4c1f0" providerId="ADAL" clId="{DB6A5D41-9F77-4945-A664-8C83B6A8898B}" dt="2023-02-23T04:41:52.741" v="18000"/>
          <ac:spMkLst>
            <pc:docMk/>
            <pc:sldMk cId="2574031783" sldId="431"/>
            <ac:spMk id="80" creationId="{B304465B-A85B-5ACA-6B4A-F2BEBC254951}"/>
          </ac:spMkLst>
        </pc:spChg>
        <pc:spChg chg="add mod ord">
          <ac:chgData name="Tsemach Mizrachi" userId="85fcc19c-b38c-410f-93a9-519990a4c1f0" providerId="ADAL" clId="{DB6A5D41-9F77-4945-A664-8C83B6A8898B}" dt="2023-02-23T04:44:27.068" v="18057" actId="164"/>
          <ac:spMkLst>
            <pc:docMk/>
            <pc:sldMk cId="2574031783" sldId="431"/>
            <ac:spMk id="83" creationId="{03CE13C2-5C36-C595-2DB2-B75908B0654C}"/>
          </ac:spMkLst>
        </pc:spChg>
        <pc:grpChg chg="del mod">
          <ac:chgData name="Tsemach Mizrachi" userId="85fcc19c-b38c-410f-93a9-519990a4c1f0" providerId="ADAL" clId="{DB6A5D41-9F77-4945-A664-8C83B6A8898B}" dt="2023-02-23T03:49:43.100" v="16606" actId="478"/>
          <ac:grpSpMkLst>
            <pc:docMk/>
            <pc:sldMk cId="2574031783" sldId="431"/>
            <ac:grpSpMk id="8" creationId="{C2990413-9EB9-44C9-F216-EFA12FE4CC84}"/>
          </ac:grpSpMkLst>
        </pc:grpChg>
        <pc:grpChg chg="add del mod">
          <ac:chgData name="Tsemach Mizrachi" userId="85fcc19c-b38c-410f-93a9-519990a4c1f0" providerId="ADAL" clId="{DB6A5D41-9F77-4945-A664-8C83B6A8898B}" dt="2023-02-23T03:54:57.212" v="16774" actId="165"/>
          <ac:grpSpMkLst>
            <pc:docMk/>
            <pc:sldMk cId="2574031783" sldId="431"/>
            <ac:grpSpMk id="15" creationId="{4DF4A17A-3DB7-EC6C-51BA-F9ABDA23063B}"/>
          </ac:grpSpMkLst>
        </pc:grpChg>
        <pc:grpChg chg="add del mod">
          <ac:chgData name="Tsemach Mizrachi" userId="85fcc19c-b38c-410f-93a9-519990a4c1f0" providerId="ADAL" clId="{DB6A5D41-9F77-4945-A664-8C83B6A8898B}" dt="2023-02-23T04:23:06.268" v="17629" actId="478"/>
          <ac:grpSpMkLst>
            <pc:docMk/>
            <pc:sldMk cId="2574031783" sldId="431"/>
            <ac:grpSpMk id="41" creationId="{C553D401-B20B-3DCF-B1F2-74919F320BB6}"/>
          </ac:grpSpMkLst>
        </pc:grpChg>
        <pc:grpChg chg="add del mod">
          <ac:chgData name="Tsemach Mizrachi" userId="85fcc19c-b38c-410f-93a9-519990a4c1f0" providerId="ADAL" clId="{DB6A5D41-9F77-4945-A664-8C83B6A8898B}" dt="2023-02-23T04:22:53.248" v="17621" actId="478"/>
          <ac:grpSpMkLst>
            <pc:docMk/>
            <pc:sldMk cId="2574031783" sldId="431"/>
            <ac:grpSpMk id="42" creationId="{894BC737-76EE-2EC1-FE31-F22A3723DDB9}"/>
          </ac:grpSpMkLst>
        </pc:grpChg>
        <pc:grpChg chg="add del mod">
          <ac:chgData name="Tsemach Mizrachi" userId="85fcc19c-b38c-410f-93a9-519990a4c1f0" providerId="ADAL" clId="{DB6A5D41-9F77-4945-A664-8C83B6A8898B}" dt="2023-02-23T04:22:52.350" v="17620" actId="478"/>
          <ac:grpSpMkLst>
            <pc:docMk/>
            <pc:sldMk cId="2574031783" sldId="431"/>
            <ac:grpSpMk id="64" creationId="{487D90E0-9C7E-1584-579F-901464E7471B}"/>
          </ac:grpSpMkLst>
        </pc:grpChg>
        <pc:grpChg chg="add mod">
          <ac:chgData name="Tsemach Mizrachi" userId="85fcc19c-b38c-410f-93a9-519990a4c1f0" providerId="ADAL" clId="{DB6A5D41-9F77-4945-A664-8C83B6A8898B}" dt="2023-02-23T04:12:20.093" v="17139" actId="164"/>
          <ac:grpSpMkLst>
            <pc:docMk/>
            <pc:sldMk cId="2574031783" sldId="431"/>
            <ac:grpSpMk id="65" creationId="{ED5C1CAC-E074-F0C1-1E37-5A6330E60958}"/>
          </ac:grpSpMkLst>
        </pc:grpChg>
        <pc:grpChg chg="add mod">
          <ac:chgData name="Tsemach Mizrachi" userId="85fcc19c-b38c-410f-93a9-519990a4c1f0" providerId="ADAL" clId="{DB6A5D41-9F77-4945-A664-8C83B6A8898B}" dt="2023-02-23T04:12:20.093" v="17139" actId="164"/>
          <ac:grpSpMkLst>
            <pc:docMk/>
            <pc:sldMk cId="2574031783" sldId="431"/>
            <ac:grpSpMk id="66" creationId="{C2F36AD0-C4D0-1A3C-053C-48EDCE4B682A}"/>
          </ac:grpSpMkLst>
        </pc:grpChg>
        <pc:grpChg chg="add del mod">
          <ac:chgData name="Tsemach Mizrachi" userId="85fcc19c-b38c-410f-93a9-519990a4c1f0" providerId="ADAL" clId="{DB6A5D41-9F77-4945-A664-8C83B6A8898B}" dt="2023-02-23T04:22:59.801" v="17625" actId="478"/>
          <ac:grpSpMkLst>
            <pc:docMk/>
            <pc:sldMk cId="2574031783" sldId="431"/>
            <ac:grpSpMk id="67" creationId="{95C00D66-312B-DDE4-9F03-9EC986218287}"/>
          </ac:grpSpMkLst>
        </pc:grpChg>
        <pc:grpChg chg="add del mod">
          <ac:chgData name="Tsemach Mizrachi" userId="85fcc19c-b38c-410f-93a9-519990a4c1f0" providerId="ADAL" clId="{DB6A5D41-9F77-4945-A664-8C83B6A8898B}" dt="2023-02-23T04:22:57.680" v="17624" actId="478"/>
          <ac:grpSpMkLst>
            <pc:docMk/>
            <pc:sldMk cId="2574031783" sldId="431"/>
            <ac:grpSpMk id="68" creationId="{3AB55B3C-D92C-DBA7-F045-D125B8A03998}"/>
          </ac:grpSpMkLst>
        </pc:grpChg>
        <pc:grpChg chg="add mod">
          <ac:chgData name="Tsemach Mizrachi" userId="85fcc19c-b38c-410f-93a9-519990a4c1f0" providerId="ADAL" clId="{DB6A5D41-9F77-4945-A664-8C83B6A8898B}" dt="2023-02-23T04:44:49.279" v="18063" actId="1037"/>
          <ac:grpSpMkLst>
            <pc:docMk/>
            <pc:sldMk cId="2574031783" sldId="431"/>
            <ac:grpSpMk id="78" creationId="{8F98102B-BA92-A7A5-14A7-0152F1C87528}"/>
          </ac:grpSpMkLst>
        </pc:grpChg>
        <pc:grpChg chg="add mod">
          <ac:chgData name="Tsemach Mizrachi" userId="85fcc19c-b38c-410f-93a9-519990a4c1f0" providerId="ADAL" clId="{DB6A5D41-9F77-4945-A664-8C83B6A8898B}" dt="2023-02-23T04:45:00.550" v="18071" actId="1036"/>
          <ac:grpSpMkLst>
            <pc:docMk/>
            <pc:sldMk cId="2574031783" sldId="431"/>
            <ac:grpSpMk id="84" creationId="{551575BC-CE3F-4E85-CE84-BFB15963F126}"/>
          </ac:grpSpMkLst>
        </pc:grpChg>
        <pc:picChg chg="add del mod">
          <ac:chgData name="Tsemach Mizrachi" userId="85fcc19c-b38c-410f-93a9-519990a4c1f0" providerId="ADAL" clId="{DB6A5D41-9F77-4945-A664-8C83B6A8898B}" dt="2023-02-23T04:26:56.326" v="17767" actId="478"/>
          <ac:picMkLst>
            <pc:docMk/>
            <pc:sldMk cId="2574031783" sldId="431"/>
            <ac:picMk id="75" creationId="{84BD4844-510A-E4FF-126C-EF5865C36F49}"/>
          </ac:picMkLst>
        </pc:picChg>
        <pc:picChg chg="add mod">
          <ac:chgData name="Tsemach Mizrachi" userId="85fcc19c-b38c-410f-93a9-519990a4c1f0" providerId="ADAL" clId="{DB6A5D41-9F77-4945-A664-8C83B6A8898B}" dt="2023-02-23T04:29:57.670" v="17904" actId="1035"/>
          <ac:picMkLst>
            <pc:docMk/>
            <pc:sldMk cId="2574031783" sldId="431"/>
            <ac:picMk id="77" creationId="{BDBAD12F-7F24-C953-A94B-940DE9B705B2}"/>
          </ac:picMkLst>
        </pc:picChg>
        <pc:picChg chg="add mod">
          <ac:chgData name="Tsemach Mizrachi" userId="85fcc19c-b38c-410f-93a9-519990a4c1f0" providerId="ADAL" clId="{DB6A5D41-9F77-4945-A664-8C83B6A8898B}" dt="2023-02-23T04:44:27.068" v="18057" actId="164"/>
          <ac:picMkLst>
            <pc:docMk/>
            <pc:sldMk cId="2574031783" sldId="431"/>
            <ac:picMk id="82" creationId="{C71EB3F9-E527-5EEE-E934-CA025A3836F0}"/>
          </ac:picMkLst>
        </pc:picChg>
        <pc:cxnChg chg="add mod">
          <ac:chgData name="Tsemach Mizrachi" userId="85fcc19c-b38c-410f-93a9-519990a4c1f0" providerId="ADAL" clId="{DB6A5D41-9F77-4945-A664-8C83B6A8898B}" dt="2023-02-23T04:10:55.508" v="17121" actId="164"/>
          <ac:cxnSpMkLst>
            <pc:docMk/>
            <pc:sldMk cId="2574031783" sldId="431"/>
            <ac:cxnSpMk id="11" creationId="{E03AA8AE-D433-5ED0-C054-286A36146D31}"/>
          </ac:cxnSpMkLst>
        </pc:cxnChg>
        <pc:cxnChg chg="add del mod">
          <ac:chgData name="Tsemach Mizrachi" userId="85fcc19c-b38c-410f-93a9-519990a4c1f0" providerId="ADAL" clId="{DB6A5D41-9F77-4945-A664-8C83B6A8898B}" dt="2023-02-23T04:07:06.384" v="17013" actId="478"/>
          <ac:cxnSpMkLst>
            <pc:docMk/>
            <pc:sldMk cId="2574031783" sldId="431"/>
            <ac:cxnSpMk id="18" creationId="{B04BD9CB-5FA8-3BA5-DE3D-BF3066E33B10}"/>
          </ac:cxnSpMkLst>
        </pc:cxnChg>
        <pc:cxnChg chg="add del mod">
          <ac:chgData name="Tsemach Mizrachi" userId="85fcc19c-b38c-410f-93a9-519990a4c1f0" providerId="ADAL" clId="{DB6A5D41-9F77-4945-A664-8C83B6A8898B}" dt="2023-02-23T04:23:05.216" v="17628" actId="478"/>
          <ac:cxnSpMkLst>
            <pc:docMk/>
            <pc:sldMk cId="2574031783" sldId="431"/>
            <ac:cxnSpMk id="22" creationId="{5D0CF1E3-3AC1-0CFF-CB47-AF7E2D967DE7}"/>
          </ac:cxnSpMkLst>
        </pc:cxnChg>
        <pc:cxnChg chg="add mod">
          <ac:chgData name="Tsemach Mizrachi" userId="85fcc19c-b38c-410f-93a9-519990a4c1f0" providerId="ADAL" clId="{DB6A5D41-9F77-4945-A664-8C83B6A8898B}" dt="2023-02-23T04:11:15.660" v="17126" actId="164"/>
          <ac:cxnSpMkLst>
            <pc:docMk/>
            <pc:sldMk cId="2574031783" sldId="431"/>
            <ac:cxnSpMk id="25" creationId="{5DF31C98-3996-1351-39ED-9EC600DEF253}"/>
          </ac:cxnSpMkLst>
        </pc:cxnChg>
        <pc:cxnChg chg="add mod">
          <ac:chgData name="Tsemach Mizrachi" userId="85fcc19c-b38c-410f-93a9-519990a4c1f0" providerId="ADAL" clId="{DB6A5D41-9F77-4945-A664-8C83B6A8898B}" dt="2023-02-23T04:05:01.661" v="16969" actId="164"/>
          <ac:cxnSpMkLst>
            <pc:docMk/>
            <pc:sldMk cId="2574031783" sldId="431"/>
            <ac:cxnSpMk id="29" creationId="{3B3BD3DC-45B1-9BE7-CEB4-379218358A03}"/>
          </ac:cxnSpMkLst>
        </pc:cxnChg>
        <pc:cxnChg chg="add mod">
          <ac:chgData name="Tsemach Mizrachi" userId="85fcc19c-b38c-410f-93a9-519990a4c1f0" providerId="ADAL" clId="{DB6A5D41-9F77-4945-A664-8C83B6A8898B}" dt="2023-02-23T04:16:34.590" v="17307" actId="1035"/>
          <ac:cxnSpMkLst>
            <pc:docMk/>
            <pc:sldMk cId="2574031783" sldId="431"/>
            <ac:cxnSpMk id="31" creationId="{D044A7B2-6F25-8CF6-67EA-97D5BB8DFB53}"/>
          </ac:cxnSpMkLst>
        </pc:cxnChg>
        <pc:cxnChg chg="add mod">
          <ac:chgData name="Tsemach Mizrachi" userId="85fcc19c-b38c-410f-93a9-519990a4c1f0" providerId="ADAL" clId="{DB6A5D41-9F77-4945-A664-8C83B6A8898B}" dt="2023-02-23T04:05:01.661" v="16969" actId="164"/>
          <ac:cxnSpMkLst>
            <pc:docMk/>
            <pc:sldMk cId="2574031783" sldId="431"/>
            <ac:cxnSpMk id="37" creationId="{59709CA4-1D8F-2F89-9F97-D67456B69670}"/>
          </ac:cxnSpMkLst>
        </pc:cxnChg>
        <pc:cxnChg chg="add del">
          <ac:chgData name="Tsemach Mizrachi" userId="85fcc19c-b38c-410f-93a9-519990a4c1f0" providerId="ADAL" clId="{DB6A5D41-9F77-4945-A664-8C83B6A8898B}" dt="2023-02-23T04:04:40.429" v="16960" actId="478"/>
          <ac:cxnSpMkLst>
            <pc:docMk/>
            <pc:sldMk cId="2574031783" sldId="431"/>
            <ac:cxnSpMk id="40" creationId="{340EFA8D-531F-5762-65E8-61A75148385B}"/>
          </ac:cxnSpMkLst>
        </pc:cxnChg>
        <pc:cxnChg chg="add mod">
          <ac:chgData name="Tsemach Mizrachi" userId="85fcc19c-b38c-410f-93a9-519990a4c1f0" providerId="ADAL" clId="{DB6A5D41-9F77-4945-A664-8C83B6A8898B}" dt="2023-02-23T04:18:10.749" v="17408" actId="14100"/>
          <ac:cxnSpMkLst>
            <pc:docMk/>
            <pc:sldMk cId="2574031783" sldId="431"/>
            <ac:cxnSpMk id="46" creationId="{2FB326DD-3ABF-37CB-EAA4-3315D77A03C6}"/>
          </ac:cxnSpMkLst>
        </pc:cxnChg>
        <pc:cxnChg chg="add mod">
          <ac:chgData name="Tsemach Mizrachi" userId="85fcc19c-b38c-410f-93a9-519990a4c1f0" providerId="ADAL" clId="{DB6A5D41-9F77-4945-A664-8C83B6A8898B}" dt="2023-02-23T04:10:09.456" v="17095" actId="164"/>
          <ac:cxnSpMkLst>
            <pc:docMk/>
            <pc:sldMk cId="2574031783" sldId="431"/>
            <ac:cxnSpMk id="50" creationId="{9A17FAB2-F6C0-77C9-3152-FE993DE4E016}"/>
          </ac:cxnSpMkLst>
        </pc:cxnChg>
        <pc:cxnChg chg="add del mod">
          <ac:chgData name="Tsemach Mizrachi" userId="85fcc19c-b38c-410f-93a9-519990a4c1f0" providerId="ADAL" clId="{DB6A5D41-9F77-4945-A664-8C83B6A8898B}" dt="2023-02-23T04:08:48.645" v="17061" actId="478"/>
          <ac:cxnSpMkLst>
            <pc:docMk/>
            <pc:sldMk cId="2574031783" sldId="431"/>
            <ac:cxnSpMk id="53" creationId="{B5F78D02-39B3-2B56-955D-4E6B3F232797}"/>
          </ac:cxnSpMkLst>
        </pc:cxnChg>
        <pc:cxnChg chg="add mod">
          <ac:chgData name="Tsemach Mizrachi" userId="85fcc19c-b38c-410f-93a9-519990a4c1f0" providerId="ADAL" clId="{DB6A5D41-9F77-4945-A664-8C83B6A8898B}" dt="2023-02-23T04:10:09.456" v="17095" actId="164"/>
          <ac:cxnSpMkLst>
            <pc:docMk/>
            <pc:sldMk cId="2574031783" sldId="431"/>
            <ac:cxnSpMk id="55" creationId="{95B08F65-C28C-DC75-3B05-CF3C7080C19C}"/>
          </ac:cxnSpMkLst>
        </pc:cxnChg>
        <pc:cxnChg chg="add mod">
          <ac:chgData name="Tsemach Mizrachi" userId="85fcc19c-b38c-410f-93a9-519990a4c1f0" providerId="ADAL" clId="{DB6A5D41-9F77-4945-A664-8C83B6A8898B}" dt="2023-02-23T04:10:09.456" v="17095" actId="164"/>
          <ac:cxnSpMkLst>
            <pc:docMk/>
            <pc:sldMk cId="2574031783" sldId="431"/>
            <ac:cxnSpMk id="57" creationId="{50B74CF8-55A8-FE37-DA78-CBF35749BE4F}"/>
          </ac:cxnSpMkLst>
        </pc:cxnChg>
        <pc:cxnChg chg="add del mod">
          <ac:chgData name="Tsemach Mizrachi" userId="85fcc19c-b38c-410f-93a9-519990a4c1f0" providerId="ADAL" clId="{DB6A5D41-9F77-4945-A664-8C83B6A8898B}" dt="2023-02-23T04:22:55.997" v="17623" actId="478"/>
          <ac:cxnSpMkLst>
            <pc:docMk/>
            <pc:sldMk cId="2574031783" sldId="431"/>
            <ac:cxnSpMk id="70" creationId="{8CDB4B2E-017B-F186-C66D-8E13E0B10F6B}"/>
          </ac:cxnSpMkLst>
        </pc:cxnChg>
      </pc:sldChg>
      <pc:sldChg chg="addSp delSp modSp add mod setBg">
        <pc:chgData name="Tsemach Mizrachi" userId="85fcc19c-b38c-410f-93a9-519990a4c1f0" providerId="ADAL" clId="{DB6A5D41-9F77-4945-A664-8C83B6A8898B}" dt="2023-02-23T04:50:34.758" v="18252" actId="1076"/>
        <pc:sldMkLst>
          <pc:docMk/>
          <pc:sldMk cId="380327905" sldId="432"/>
        </pc:sldMkLst>
        <pc:spChg chg="add mod">
          <ac:chgData name="Tsemach Mizrachi" userId="85fcc19c-b38c-410f-93a9-519990a4c1f0" providerId="ADAL" clId="{DB6A5D41-9F77-4945-A664-8C83B6A8898B}" dt="2023-02-23T04:50:34.758" v="18252" actId="1076"/>
          <ac:spMkLst>
            <pc:docMk/>
            <pc:sldMk cId="380327905" sldId="432"/>
            <ac:spMk id="3" creationId="{1F746A60-5263-7B83-2451-4E6E96EA06FF}"/>
          </ac:spMkLst>
        </pc:spChg>
        <pc:spChg chg="mod">
          <ac:chgData name="Tsemach Mizrachi" userId="85fcc19c-b38c-410f-93a9-519990a4c1f0" providerId="ADAL" clId="{DB6A5D41-9F77-4945-A664-8C83B6A8898B}" dt="2023-02-23T04:36:24.333" v="17976" actId="3064"/>
          <ac:spMkLst>
            <pc:docMk/>
            <pc:sldMk cId="380327905" sldId="432"/>
            <ac:spMk id="9" creationId="{07EBAF2A-1092-D15C-9B3D-A6B9276792C7}"/>
          </ac:spMkLst>
        </pc:spChg>
        <pc:spChg chg="mod">
          <ac:chgData name="Tsemach Mizrachi" userId="85fcc19c-b38c-410f-93a9-519990a4c1f0" providerId="ADAL" clId="{DB6A5D41-9F77-4945-A664-8C83B6A8898B}" dt="2023-02-23T04:50:01.848" v="18222" actId="1035"/>
          <ac:spMkLst>
            <pc:docMk/>
            <pc:sldMk cId="380327905" sldId="432"/>
            <ac:spMk id="12" creationId="{3D34DE37-22C5-8B58-C407-C261901D07EA}"/>
          </ac:spMkLst>
        </pc:spChg>
        <pc:spChg chg="mod">
          <ac:chgData name="Tsemach Mizrachi" userId="85fcc19c-b38c-410f-93a9-519990a4c1f0" providerId="ADAL" clId="{DB6A5D41-9F77-4945-A664-8C83B6A8898B}" dt="2023-02-23T04:50:30.951" v="18251" actId="1076"/>
          <ac:spMkLst>
            <pc:docMk/>
            <pc:sldMk cId="380327905" sldId="432"/>
            <ac:spMk id="13" creationId="{D0CC12DD-EB96-6633-0A6C-91433D785963}"/>
          </ac:spMkLst>
        </pc:spChg>
        <pc:spChg chg="mod">
          <ac:chgData name="Tsemach Mizrachi" userId="85fcc19c-b38c-410f-93a9-519990a4c1f0" providerId="ADAL" clId="{DB6A5D41-9F77-4945-A664-8C83B6A8898B}" dt="2023-02-23T04:36:29.699" v="17977" actId="3064"/>
          <ac:spMkLst>
            <pc:docMk/>
            <pc:sldMk cId="380327905" sldId="432"/>
            <ac:spMk id="16" creationId="{19CDD899-215A-F1FD-1B85-C7DC1CC9C86E}"/>
          </ac:spMkLst>
        </pc:spChg>
        <pc:spChg chg="mod">
          <ac:chgData name="Tsemach Mizrachi" userId="85fcc19c-b38c-410f-93a9-519990a4c1f0" providerId="ADAL" clId="{DB6A5D41-9F77-4945-A664-8C83B6A8898B}" dt="2023-02-23T04:50:01.848" v="18222" actId="1035"/>
          <ac:spMkLst>
            <pc:docMk/>
            <pc:sldMk cId="380327905" sldId="432"/>
            <ac:spMk id="21" creationId="{D7D9A5BE-2BE6-1170-4558-F105170CEA70}"/>
          </ac:spMkLst>
        </pc:spChg>
        <pc:spChg chg="mod">
          <ac:chgData name="Tsemach Mizrachi" userId="85fcc19c-b38c-410f-93a9-519990a4c1f0" providerId="ADAL" clId="{DB6A5D41-9F77-4945-A664-8C83B6A8898B}" dt="2023-02-23T04:50:01.848" v="18222" actId="1035"/>
          <ac:spMkLst>
            <pc:docMk/>
            <pc:sldMk cId="380327905" sldId="432"/>
            <ac:spMk id="24" creationId="{DBB8B7EA-C999-6A64-55E9-BAA2D4485C9C}"/>
          </ac:spMkLst>
        </pc:spChg>
        <pc:spChg chg="add del mod">
          <ac:chgData name="Tsemach Mizrachi" userId="85fcc19c-b38c-410f-93a9-519990a4c1f0" providerId="ADAL" clId="{DB6A5D41-9F77-4945-A664-8C83B6A8898B}" dt="2023-02-23T04:37:04.936" v="17990" actId="1036"/>
          <ac:spMkLst>
            <pc:docMk/>
            <pc:sldMk cId="380327905" sldId="432"/>
            <ac:spMk id="26" creationId="{556ADE02-6EB0-CF7D-E8BD-33C3A62B06D7}"/>
          </ac:spMkLst>
        </pc:spChg>
        <pc:spChg chg="mod">
          <ac:chgData name="Tsemach Mizrachi" userId="85fcc19c-b38c-410f-93a9-519990a4c1f0" providerId="ADAL" clId="{DB6A5D41-9F77-4945-A664-8C83B6A8898B}" dt="2023-02-23T04:50:15.615" v="18249" actId="1035"/>
          <ac:spMkLst>
            <pc:docMk/>
            <pc:sldMk cId="380327905" sldId="432"/>
            <ac:spMk id="27" creationId="{7C12361C-DD43-8528-6F40-CFAA0D2511C0}"/>
          </ac:spMkLst>
        </pc:spChg>
        <pc:spChg chg="mod">
          <ac:chgData name="Tsemach Mizrachi" userId="85fcc19c-b38c-410f-93a9-519990a4c1f0" providerId="ADAL" clId="{DB6A5D41-9F77-4945-A664-8C83B6A8898B}" dt="2023-02-23T04:50:01.848" v="18222" actId="1035"/>
          <ac:spMkLst>
            <pc:docMk/>
            <pc:sldMk cId="380327905" sldId="432"/>
            <ac:spMk id="28" creationId="{0DB3B3D3-F050-0DE0-41CD-10E530496E71}"/>
          </ac:spMkLst>
        </pc:spChg>
        <pc:spChg chg="mod">
          <ac:chgData name="Tsemach Mizrachi" userId="85fcc19c-b38c-410f-93a9-519990a4c1f0" providerId="ADAL" clId="{DB6A5D41-9F77-4945-A664-8C83B6A8898B}" dt="2023-02-23T04:36:37.528" v="17978" actId="122"/>
          <ac:spMkLst>
            <pc:docMk/>
            <pc:sldMk cId="380327905" sldId="432"/>
            <ac:spMk id="32" creationId="{79FD24AA-A51B-A12A-AA33-748479990B1E}"/>
          </ac:spMkLst>
        </pc:spChg>
        <pc:spChg chg="mod">
          <ac:chgData name="Tsemach Mizrachi" userId="85fcc19c-b38c-410f-93a9-519990a4c1f0" providerId="ADAL" clId="{DB6A5D41-9F77-4945-A664-8C83B6A8898B}" dt="2023-02-23T04:50:01.848" v="18222" actId="1035"/>
          <ac:spMkLst>
            <pc:docMk/>
            <pc:sldMk cId="380327905" sldId="432"/>
            <ac:spMk id="43" creationId="{D5B7CCFA-CA08-AA4C-BEBC-AA59DBBD15B8}"/>
          </ac:spMkLst>
        </pc:spChg>
        <pc:grpChg chg="mod">
          <ac:chgData name="Tsemach Mizrachi" userId="85fcc19c-b38c-410f-93a9-519990a4c1f0" providerId="ADAL" clId="{DB6A5D41-9F77-4945-A664-8C83B6A8898B}" dt="2023-02-23T04:50:01.848" v="18222" actId="1035"/>
          <ac:grpSpMkLst>
            <pc:docMk/>
            <pc:sldMk cId="380327905" sldId="432"/>
            <ac:grpSpMk id="41" creationId="{C553D401-B20B-3DCF-B1F2-74919F320BB6}"/>
          </ac:grpSpMkLst>
        </pc:grpChg>
        <pc:grpChg chg="mod">
          <ac:chgData name="Tsemach Mizrachi" userId="85fcc19c-b38c-410f-93a9-519990a4c1f0" providerId="ADAL" clId="{DB6A5D41-9F77-4945-A664-8C83B6A8898B}" dt="2023-02-23T04:50:01.848" v="18222" actId="1035"/>
          <ac:grpSpMkLst>
            <pc:docMk/>
            <pc:sldMk cId="380327905" sldId="432"/>
            <ac:grpSpMk id="42" creationId="{894BC737-76EE-2EC1-FE31-F22A3723DDB9}"/>
          </ac:grpSpMkLst>
        </pc:grpChg>
        <pc:grpChg chg="mod">
          <ac:chgData name="Tsemach Mizrachi" userId="85fcc19c-b38c-410f-93a9-519990a4c1f0" providerId="ADAL" clId="{DB6A5D41-9F77-4945-A664-8C83B6A8898B}" dt="2023-02-23T04:50:01.848" v="18222" actId="1035"/>
          <ac:grpSpMkLst>
            <pc:docMk/>
            <pc:sldMk cId="380327905" sldId="432"/>
            <ac:grpSpMk id="64" creationId="{487D90E0-9C7E-1584-579F-901464E7471B}"/>
          </ac:grpSpMkLst>
        </pc:grpChg>
        <pc:grpChg chg="add del">
          <ac:chgData name="Tsemach Mizrachi" userId="85fcc19c-b38c-410f-93a9-519990a4c1f0" providerId="ADAL" clId="{DB6A5D41-9F77-4945-A664-8C83B6A8898B}" dt="2023-02-23T04:34:44.001" v="17945" actId="478"/>
          <ac:grpSpMkLst>
            <pc:docMk/>
            <pc:sldMk cId="380327905" sldId="432"/>
            <ac:grpSpMk id="65" creationId="{ED5C1CAC-E074-F0C1-1E37-5A6330E60958}"/>
          </ac:grpSpMkLst>
        </pc:grpChg>
        <pc:grpChg chg="mod">
          <ac:chgData name="Tsemach Mizrachi" userId="85fcc19c-b38c-410f-93a9-519990a4c1f0" providerId="ADAL" clId="{DB6A5D41-9F77-4945-A664-8C83B6A8898B}" dt="2023-02-23T04:50:07.217" v="18233" actId="1035"/>
          <ac:grpSpMkLst>
            <pc:docMk/>
            <pc:sldMk cId="380327905" sldId="432"/>
            <ac:grpSpMk id="67" creationId="{95C00D66-312B-DDE4-9F03-9EC986218287}"/>
          </ac:grpSpMkLst>
        </pc:grpChg>
        <pc:grpChg chg="mod">
          <ac:chgData name="Tsemach Mizrachi" userId="85fcc19c-b38c-410f-93a9-519990a4c1f0" providerId="ADAL" clId="{DB6A5D41-9F77-4945-A664-8C83B6A8898B}" dt="2023-02-23T04:50:01.848" v="18222" actId="1035"/>
          <ac:grpSpMkLst>
            <pc:docMk/>
            <pc:sldMk cId="380327905" sldId="432"/>
            <ac:grpSpMk id="68" creationId="{3AB55B3C-D92C-DBA7-F045-D125B8A03998}"/>
          </ac:grpSpMkLst>
        </pc:grpChg>
        <pc:cxnChg chg="mod">
          <ac:chgData name="Tsemach Mizrachi" userId="85fcc19c-b38c-410f-93a9-519990a4c1f0" providerId="ADAL" clId="{DB6A5D41-9F77-4945-A664-8C83B6A8898B}" dt="2023-02-23T04:35:46.888" v="17966" actId="1036"/>
          <ac:cxnSpMkLst>
            <pc:docMk/>
            <pc:sldMk cId="380327905" sldId="432"/>
            <ac:cxnSpMk id="11" creationId="{E03AA8AE-D433-5ED0-C054-286A36146D31}"/>
          </ac:cxnSpMkLst>
        </pc:cxnChg>
        <pc:cxnChg chg="mod">
          <ac:chgData name="Tsemach Mizrachi" userId="85fcc19c-b38c-410f-93a9-519990a4c1f0" providerId="ADAL" clId="{DB6A5D41-9F77-4945-A664-8C83B6A8898B}" dt="2023-02-23T04:50:01.848" v="18222" actId="1035"/>
          <ac:cxnSpMkLst>
            <pc:docMk/>
            <pc:sldMk cId="380327905" sldId="432"/>
            <ac:cxnSpMk id="22" creationId="{5D0CF1E3-3AC1-0CFF-CB47-AF7E2D967DE7}"/>
          </ac:cxnSpMkLst>
        </pc:cxnChg>
        <pc:cxnChg chg="mod">
          <ac:chgData name="Tsemach Mizrachi" userId="85fcc19c-b38c-410f-93a9-519990a4c1f0" providerId="ADAL" clId="{DB6A5D41-9F77-4945-A664-8C83B6A8898B}" dt="2023-02-23T04:50:15.615" v="18249" actId="1035"/>
          <ac:cxnSpMkLst>
            <pc:docMk/>
            <pc:sldMk cId="380327905" sldId="432"/>
            <ac:cxnSpMk id="25" creationId="{5DF31C98-3996-1351-39ED-9EC600DEF253}"/>
          </ac:cxnSpMkLst>
        </pc:cxnChg>
        <pc:cxnChg chg="mod">
          <ac:chgData name="Tsemach Mizrachi" userId="85fcc19c-b38c-410f-93a9-519990a4c1f0" providerId="ADAL" clId="{DB6A5D41-9F77-4945-A664-8C83B6A8898B}" dt="2023-02-23T04:47:43.959" v="18122" actId="692"/>
          <ac:cxnSpMkLst>
            <pc:docMk/>
            <pc:sldMk cId="380327905" sldId="432"/>
            <ac:cxnSpMk id="46" creationId="{2FB326DD-3ABF-37CB-EAA4-3315D77A03C6}"/>
          </ac:cxnSpMkLst>
        </pc:cxnChg>
        <pc:cxnChg chg="mod">
          <ac:chgData name="Tsemach Mizrachi" userId="85fcc19c-b38c-410f-93a9-519990a4c1f0" providerId="ADAL" clId="{DB6A5D41-9F77-4945-A664-8C83B6A8898B}" dt="2023-02-23T04:47:14.876" v="18120" actId="692"/>
          <ac:cxnSpMkLst>
            <pc:docMk/>
            <pc:sldMk cId="380327905" sldId="432"/>
            <ac:cxnSpMk id="50" creationId="{9A17FAB2-F6C0-77C9-3152-FE993DE4E016}"/>
          </ac:cxnSpMkLst>
        </pc:cxnChg>
        <pc:cxnChg chg="mod">
          <ac:chgData name="Tsemach Mizrachi" userId="85fcc19c-b38c-410f-93a9-519990a4c1f0" providerId="ADAL" clId="{DB6A5D41-9F77-4945-A664-8C83B6A8898B}" dt="2023-02-23T04:47:14.876" v="18120" actId="692"/>
          <ac:cxnSpMkLst>
            <pc:docMk/>
            <pc:sldMk cId="380327905" sldId="432"/>
            <ac:cxnSpMk id="55" creationId="{95B08F65-C28C-DC75-3B05-CF3C7080C19C}"/>
          </ac:cxnSpMkLst>
        </pc:cxnChg>
        <pc:cxnChg chg="mod">
          <ac:chgData name="Tsemach Mizrachi" userId="85fcc19c-b38c-410f-93a9-519990a4c1f0" providerId="ADAL" clId="{DB6A5D41-9F77-4945-A664-8C83B6A8898B}" dt="2023-02-23T04:47:14.876" v="18120" actId="692"/>
          <ac:cxnSpMkLst>
            <pc:docMk/>
            <pc:sldMk cId="380327905" sldId="432"/>
            <ac:cxnSpMk id="57" creationId="{50B74CF8-55A8-FE37-DA78-CBF35749BE4F}"/>
          </ac:cxnSpMkLst>
        </pc:cxnChg>
        <pc:cxnChg chg="mod">
          <ac:chgData name="Tsemach Mizrachi" userId="85fcc19c-b38c-410f-93a9-519990a4c1f0" providerId="ADAL" clId="{DB6A5D41-9F77-4945-A664-8C83B6A8898B}" dt="2023-02-23T04:50:01.848" v="18222" actId="1035"/>
          <ac:cxnSpMkLst>
            <pc:docMk/>
            <pc:sldMk cId="380327905" sldId="432"/>
            <ac:cxnSpMk id="70" creationId="{8CDB4B2E-017B-F186-C66D-8E13E0B10F6B}"/>
          </ac:cxnSpMkLst>
        </pc:cxnChg>
      </pc:sldChg>
    </pc:docChg>
  </pc:docChgLst>
  <pc:docChgLst>
    <pc:chgData name="Tsemach Mizrachi" userId="85fcc19c-b38c-410f-93a9-519990a4c1f0" providerId="ADAL" clId="{F7301F52-2653-4F42-8206-85DD798665E7}"/>
    <pc:docChg chg="undo redo custSel addSld delSld modSld sldOrd">
      <pc:chgData name="Tsemach Mizrachi" userId="85fcc19c-b38c-410f-93a9-519990a4c1f0" providerId="ADAL" clId="{F7301F52-2653-4F42-8206-85DD798665E7}" dt="2023-04-23T20:47:36.459" v="14286" actId="1076"/>
      <pc:docMkLst>
        <pc:docMk/>
      </pc:docMkLst>
      <pc:sldChg chg="del">
        <pc:chgData name="Tsemach Mizrachi" userId="85fcc19c-b38c-410f-93a9-519990a4c1f0" providerId="ADAL" clId="{F7301F52-2653-4F42-8206-85DD798665E7}" dt="2023-03-16T06:32:17.327" v="906" actId="47"/>
        <pc:sldMkLst>
          <pc:docMk/>
          <pc:sldMk cId="2214135336" sldId="265"/>
        </pc:sldMkLst>
      </pc:sldChg>
      <pc:sldChg chg="del">
        <pc:chgData name="Tsemach Mizrachi" userId="85fcc19c-b38c-410f-93a9-519990a4c1f0" providerId="ADAL" clId="{F7301F52-2653-4F42-8206-85DD798665E7}" dt="2023-03-16T06:32:14.252" v="905" actId="47"/>
        <pc:sldMkLst>
          <pc:docMk/>
          <pc:sldMk cId="1524929771" sldId="272"/>
        </pc:sldMkLst>
      </pc:sldChg>
      <pc:sldChg chg="del">
        <pc:chgData name="Tsemach Mizrachi" userId="85fcc19c-b38c-410f-93a9-519990a4c1f0" providerId="ADAL" clId="{F7301F52-2653-4F42-8206-85DD798665E7}" dt="2023-03-15T20:23:52.150" v="2" actId="47"/>
        <pc:sldMkLst>
          <pc:docMk/>
          <pc:sldMk cId="4178383722" sldId="318"/>
        </pc:sldMkLst>
      </pc:sldChg>
      <pc:sldChg chg="del">
        <pc:chgData name="Tsemach Mizrachi" userId="85fcc19c-b38c-410f-93a9-519990a4c1f0" providerId="ADAL" clId="{F7301F52-2653-4F42-8206-85DD798665E7}" dt="2023-03-15T20:23:49.612" v="1" actId="47"/>
        <pc:sldMkLst>
          <pc:docMk/>
          <pc:sldMk cId="1517216464" sldId="320"/>
        </pc:sldMkLst>
      </pc:sldChg>
      <pc:sldChg chg="del">
        <pc:chgData name="Tsemach Mizrachi" userId="85fcc19c-b38c-410f-93a9-519990a4c1f0" providerId="ADAL" clId="{F7301F52-2653-4F42-8206-85DD798665E7}" dt="2023-03-15T20:23:47.902" v="0" actId="47"/>
        <pc:sldMkLst>
          <pc:docMk/>
          <pc:sldMk cId="2721666870" sldId="397"/>
        </pc:sldMkLst>
      </pc:sldChg>
      <pc:sldChg chg="addSp modSp add mod ord">
        <pc:chgData name="Tsemach Mizrachi" userId="85fcc19c-b38c-410f-93a9-519990a4c1f0" providerId="ADAL" clId="{F7301F52-2653-4F42-8206-85DD798665E7}" dt="2023-03-15T20:29:32.220" v="58" actId="20577"/>
        <pc:sldMkLst>
          <pc:docMk/>
          <pc:sldMk cId="1837171504" sldId="433"/>
        </pc:sldMkLst>
        <pc:spChg chg="mod">
          <ac:chgData name="Tsemach Mizrachi" userId="85fcc19c-b38c-410f-93a9-519990a4c1f0" providerId="ADAL" clId="{F7301F52-2653-4F42-8206-85DD798665E7}" dt="2023-03-15T20:28:04.496" v="51" actId="403"/>
          <ac:spMkLst>
            <pc:docMk/>
            <pc:sldMk cId="1837171504" sldId="433"/>
            <ac:spMk id="2" creationId="{F6B71D39-649B-4C8C-88E8-1EF16531A39B}"/>
          </ac:spMkLst>
        </pc:spChg>
        <pc:spChg chg="mod">
          <ac:chgData name="Tsemach Mizrachi" userId="85fcc19c-b38c-410f-93a9-519990a4c1f0" providerId="ADAL" clId="{F7301F52-2653-4F42-8206-85DD798665E7}" dt="2023-03-15T20:27:52.089" v="47" actId="1076"/>
          <ac:spMkLst>
            <pc:docMk/>
            <pc:sldMk cId="1837171504" sldId="433"/>
            <ac:spMk id="3" creationId="{23C36433-0EED-4BEC-B98A-20BF1A44A9E2}"/>
          </ac:spMkLst>
        </pc:spChg>
        <pc:spChg chg="add mod">
          <ac:chgData name="Tsemach Mizrachi" userId="85fcc19c-b38c-410f-93a9-519990a4c1f0" providerId="ADAL" clId="{F7301F52-2653-4F42-8206-85DD798665E7}" dt="2023-03-15T20:29:32.220" v="58" actId="20577"/>
          <ac:spMkLst>
            <pc:docMk/>
            <pc:sldMk cId="1837171504" sldId="433"/>
            <ac:spMk id="4" creationId="{3961A5DC-BD1D-45F1-8B8F-9AE5B5385DFA}"/>
          </ac:spMkLst>
        </pc:spChg>
      </pc:sldChg>
      <pc:sldChg chg="addSp delSp modSp add mod ord">
        <pc:chgData name="Tsemach Mizrachi" userId="85fcc19c-b38c-410f-93a9-519990a4c1f0" providerId="ADAL" clId="{F7301F52-2653-4F42-8206-85DD798665E7}" dt="2023-03-15T20:38:05.979" v="216" actId="1076"/>
        <pc:sldMkLst>
          <pc:docMk/>
          <pc:sldMk cId="479060525" sldId="434"/>
        </pc:sldMkLst>
        <pc:spChg chg="mod">
          <ac:chgData name="Tsemach Mizrachi" userId="85fcc19c-b38c-410f-93a9-519990a4c1f0" providerId="ADAL" clId="{F7301F52-2653-4F42-8206-85DD798665E7}" dt="2023-03-15T20:29:20.814" v="57"/>
          <ac:spMkLst>
            <pc:docMk/>
            <pc:sldMk cId="479060525" sldId="434"/>
            <ac:spMk id="2" creationId="{809189CC-14F7-D958-C3A4-36249CD9D4EE}"/>
          </ac:spMkLst>
        </pc:spChg>
        <pc:spChg chg="mod">
          <ac:chgData name="Tsemach Mizrachi" userId="85fcc19c-b38c-410f-93a9-519990a4c1f0" providerId="ADAL" clId="{F7301F52-2653-4F42-8206-85DD798665E7}" dt="2023-03-15T20:33:34.533" v="202" actId="20577"/>
          <ac:spMkLst>
            <pc:docMk/>
            <pc:sldMk cId="479060525" sldId="434"/>
            <ac:spMk id="3" creationId="{B6577DE9-5F4B-414D-62FA-65860E1A8650}"/>
          </ac:spMkLst>
        </pc:spChg>
        <pc:spChg chg="mod">
          <ac:chgData name="Tsemach Mizrachi" userId="85fcc19c-b38c-410f-93a9-519990a4c1f0" providerId="ADAL" clId="{F7301F52-2653-4F42-8206-85DD798665E7}" dt="2023-03-15T20:31:54.953" v="162"/>
          <ac:spMkLst>
            <pc:docMk/>
            <pc:sldMk cId="479060525" sldId="434"/>
            <ac:spMk id="5" creationId="{A0BF2682-602C-C637-DC0E-AE571F71FA39}"/>
          </ac:spMkLst>
        </pc:spChg>
        <pc:spChg chg="add del">
          <ac:chgData name="Tsemach Mizrachi" userId="85fcc19c-b38c-410f-93a9-519990a4c1f0" providerId="ADAL" clId="{F7301F52-2653-4F42-8206-85DD798665E7}" dt="2023-03-15T20:32:48.307" v="166"/>
          <ac:spMkLst>
            <pc:docMk/>
            <pc:sldMk cId="479060525" sldId="434"/>
            <ac:spMk id="7" creationId="{BF28D5BA-8B72-1B38-2399-9DF0D109E9B9}"/>
          </ac:spMkLst>
        </pc:spChg>
        <pc:spChg chg="add mod">
          <ac:chgData name="Tsemach Mizrachi" userId="85fcc19c-b38c-410f-93a9-519990a4c1f0" providerId="ADAL" clId="{F7301F52-2653-4F42-8206-85DD798665E7}" dt="2023-03-15T20:38:05.979" v="216" actId="1076"/>
          <ac:spMkLst>
            <pc:docMk/>
            <pc:sldMk cId="479060525" sldId="434"/>
            <ac:spMk id="8" creationId="{CED05A6B-508F-3AAA-312D-7946ECB5C7DC}"/>
          </ac:spMkLst>
        </pc:spChg>
        <pc:grpChg chg="add mod">
          <ac:chgData name="Tsemach Mizrachi" userId="85fcc19c-b38c-410f-93a9-519990a4c1f0" providerId="ADAL" clId="{F7301F52-2653-4F42-8206-85DD798665E7}" dt="2023-03-15T20:33:46.531" v="203" actId="1076"/>
          <ac:grpSpMkLst>
            <pc:docMk/>
            <pc:sldMk cId="479060525" sldId="434"/>
            <ac:grpSpMk id="4" creationId="{48E886AA-D462-E6A7-DE57-523A2B622275}"/>
          </ac:grpSpMkLst>
        </pc:grpChg>
        <pc:picChg chg="mod">
          <ac:chgData name="Tsemach Mizrachi" userId="85fcc19c-b38c-410f-93a9-519990a4c1f0" providerId="ADAL" clId="{F7301F52-2653-4F42-8206-85DD798665E7}" dt="2023-03-15T20:31:54.953" v="162"/>
          <ac:picMkLst>
            <pc:docMk/>
            <pc:sldMk cId="479060525" sldId="434"/>
            <ac:picMk id="6" creationId="{D1FD2997-083E-A4E0-DFB7-3F1874209C32}"/>
          </ac:picMkLst>
        </pc:picChg>
      </pc:sldChg>
      <pc:sldChg chg="addSp delSp modSp add mod">
        <pc:chgData name="Tsemach Mizrachi" userId="85fcc19c-b38c-410f-93a9-519990a4c1f0" providerId="ADAL" clId="{F7301F52-2653-4F42-8206-85DD798665E7}" dt="2023-03-21T07:21:19.912" v="8717" actId="1076"/>
        <pc:sldMkLst>
          <pc:docMk/>
          <pc:sldMk cId="921705738" sldId="435"/>
        </pc:sldMkLst>
        <pc:spChg chg="mod">
          <ac:chgData name="Tsemach Mizrachi" userId="85fcc19c-b38c-410f-93a9-519990a4c1f0" providerId="ADAL" clId="{F7301F52-2653-4F42-8206-85DD798665E7}" dt="2023-03-15T20:38:44.556" v="226"/>
          <ac:spMkLst>
            <pc:docMk/>
            <pc:sldMk cId="921705738" sldId="435"/>
            <ac:spMk id="2" creationId="{809189CC-14F7-D958-C3A4-36249CD9D4EE}"/>
          </ac:spMkLst>
        </pc:spChg>
        <pc:spChg chg="mod">
          <ac:chgData name="Tsemach Mizrachi" userId="85fcc19c-b38c-410f-93a9-519990a4c1f0" providerId="ADAL" clId="{F7301F52-2653-4F42-8206-85DD798665E7}" dt="2023-03-21T07:21:15.646" v="8716" actId="948"/>
          <ac:spMkLst>
            <pc:docMk/>
            <pc:sldMk cId="921705738" sldId="435"/>
            <ac:spMk id="3" creationId="{B6577DE9-5F4B-414D-62FA-65860E1A8650}"/>
          </ac:spMkLst>
        </pc:spChg>
        <pc:spChg chg="add mod">
          <ac:chgData name="Tsemach Mizrachi" userId="85fcc19c-b38c-410f-93a9-519990a4c1f0" providerId="ADAL" clId="{F7301F52-2653-4F42-8206-85DD798665E7}" dt="2023-03-21T07:21:19.912" v="8717" actId="1076"/>
          <ac:spMkLst>
            <pc:docMk/>
            <pc:sldMk cId="921705738" sldId="435"/>
            <ac:spMk id="7" creationId="{08224AE2-6E4E-C20A-F543-5A1889875870}"/>
          </ac:spMkLst>
        </pc:spChg>
        <pc:spChg chg="del">
          <ac:chgData name="Tsemach Mizrachi" userId="85fcc19c-b38c-410f-93a9-519990a4c1f0" providerId="ADAL" clId="{F7301F52-2653-4F42-8206-85DD798665E7}" dt="2023-03-15T20:38:49.840" v="227" actId="478"/>
          <ac:spMkLst>
            <pc:docMk/>
            <pc:sldMk cId="921705738" sldId="435"/>
            <ac:spMk id="8" creationId="{CED05A6B-508F-3AAA-312D-7946ECB5C7DC}"/>
          </ac:spMkLst>
        </pc:spChg>
        <pc:grpChg chg="del">
          <ac:chgData name="Tsemach Mizrachi" userId="85fcc19c-b38c-410f-93a9-519990a4c1f0" providerId="ADAL" clId="{F7301F52-2653-4F42-8206-85DD798665E7}" dt="2023-03-15T20:38:50.657" v="228" actId="478"/>
          <ac:grpSpMkLst>
            <pc:docMk/>
            <pc:sldMk cId="921705738" sldId="435"/>
            <ac:grpSpMk id="4" creationId="{48E886AA-D462-E6A7-DE57-523A2B622275}"/>
          </ac:grpSpMkLst>
        </pc:grpChg>
      </pc:sldChg>
      <pc:sldChg chg="addSp delSp modSp add mod">
        <pc:chgData name="Tsemach Mizrachi" userId="85fcc19c-b38c-410f-93a9-519990a4c1f0" providerId="ADAL" clId="{F7301F52-2653-4F42-8206-85DD798665E7}" dt="2023-03-15T20:55:56.818" v="601" actId="1076"/>
        <pc:sldMkLst>
          <pc:docMk/>
          <pc:sldMk cId="1549520361" sldId="436"/>
        </pc:sldMkLst>
        <pc:spChg chg="mod">
          <ac:chgData name="Tsemach Mizrachi" userId="85fcc19c-b38c-410f-93a9-519990a4c1f0" providerId="ADAL" clId="{F7301F52-2653-4F42-8206-85DD798665E7}" dt="2023-03-15T20:52:32.176" v="559" actId="20577"/>
          <ac:spMkLst>
            <pc:docMk/>
            <pc:sldMk cId="1549520361" sldId="436"/>
            <ac:spMk id="2" creationId="{809189CC-14F7-D958-C3A4-36249CD9D4EE}"/>
          </ac:spMkLst>
        </pc:spChg>
        <pc:spChg chg="mod">
          <ac:chgData name="Tsemach Mizrachi" userId="85fcc19c-b38c-410f-93a9-519990a4c1f0" providerId="ADAL" clId="{F7301F52-2653-4F42-8206-85DD798665E7}" dt="2023-03-15T20:55:44.897" v="599" actId="20577"/>
          <ac:spMkLst>
            <pc:docMk/>
            <pc:sldMk cId="1549520361" sldId="436"/>
            <ac:spMk id="3" creationId="{B6577DE9-5F4B-414D-62FA-65860E1A8650}"/>
          </ac:spMkLst>
        </pc:spChg>
        <pc:spChg chg="del">
          <ac:chgData name="Tsemach Mizrachi" userId="85fcc19c-b38c-410f-93a9-519990a4c1f0" providerId="ADAL" clId="{F7301F52-2653-4F42-8206-85DD798665E7}" dt="2023-03-15T20:52:56.045" v="565" actId="478"/>
          <ac:spMkLst>
            <pc:docMk/>
            <pc:sldMk cId="1549520361" sldId="436"/>
            <ac:spMk id="7" creationId="{08224AE2-6E4E-C20A-F543-5A1889875870}"/>
          </ac:spMkLst>
        </pc:spChg>
        <pc:picChg chg="add mod">
          <ac:chgData name="Tsemach Mizrachi" userId="85fcc19c-b38c-410f-93a9-519990a4c1f0" providerId="ADAL" clId="{F7301F52-2653-4F42-8206-85DD798665E7}" dt="2023-03-15T20:55:56.818" v="601" actId="1076"/>
          <ac:picMkLst>
            <pc:docMk/>
            <pc:sldMk cId="1549520361" sldId="436"/>
            <ac:picMk id="2050" creationId="{2CAFDD35-A054-E423-2926-47A8944F05D0}"/>
          </ac:picMkLst>
        </pc:picChg>
      </pc:sldChg>
      <pc:sldChg chg="addSp delSp modSp add mod">
        <pc:chgData name="Tsemach Mizrachi" userId="85fcc19c-b38c-410f-93a9-519990a4c1f0" providerId="ADAL" clId="{F7301F52-2653-4F42-8206-85DD798665E7}" dt="2023-03-21T07:22:32.605" v="8719" actId="114"/>
        <pc:sldMkLst>
          <pc:docMk/>
          <pc:sldMk cId="4038767074" sldId="437"/>
        </pc:sldMkLst>
        <pc:spChg chg="mod">
          <ac:chgData name="Tsemach Mizrachi" userId="85fcc19c-b38c-410f-93a9-519990a4c1f0" providerId="ADAL" clId="{F7301F52-2653-4F42-8206-85DD798665E7}" dt="2023-03-16T06:32:29.490" v="921" actId="20577"/>
          <ac:spMkLst>
            <pc:docMk/>
            <pc:sldMk cId="4038767074" sldId="437"/>
            <ac:spMk id="2" creationId="{809189CC-14F7-D958-C3A4-36249CD9D4EE}"/>
          </ac:spMkLst>
        </pc:spChg>
        <pc:spChg chg="mod">
          <ac:chgData name="Tsemach Mizrachi" userId="85fcc19c-b38c-410f-93a9-519990a4c1f0" providerId="ADAL" clId="{F7301F52-2653-4F42-8206-85DD798665E7}" dt="2023-03-21T07:22:32.605" v="8719" actId="114"/>
          <ac:spMkLst>
            <pc:docMk/>
            <pc:sldMk cId="4038767074" sldId="437"/>
            <ac:spMk id="3" creationId="{B6577DE9-5F4B-414D-62FA-65860E1A8650}"/>
          </ac:spMkLst>
        </pc:spChg>
        <pc:spChg chg="del mod topLvl">
          <ac:chgData name="Tsemach Mizrachi" userId="85fcc19c-b38c-410f-93a9-519990a4c1f0" providerId="ADAL" clId="{F7301F52-2653-4F42-8206-85DD798665E7}" dt="2023-03-16T06:21:09.803" v="677" actId="478"/>
          <ac:spMkLst>
            <pc:docMk/>
            <pc:sldMk cId="4038767074" sldId="437"/>
            <ac:spMk id="5" creationId="{66A09EAC-83C9-E077-3AD3-E9520037E6FE}"/>
          </ac:spMkLst>
        </pc:spChg>
        <pc:spChg chg="mod topLvl">
          <ac:chgData name="Tsemach Mizrachi" userId="85fcc19c-b38c-410f-93a9-519990a4c1f0" providerId="ADAL" clId="{F7301F52-2653-4F42-8206-85DD798665E7}" dt="2023-03-16T06:24:00.605" v="749" actId="164"/>
          <ac:spMkLst>
            <pc:docMk/>
            <pc:sldMk cId="4038767074" sldId="437"/>
            <ac:spMk id="8" creationId="{117C6699-F719-34AB-064F-2C667B53D767}"/>
          </ac:spMkLst>
        </pc:spChg>
        <pc:spChg chg="del mod topLvl">
          <ac:chgData name="Tsemach Mizrachi" userId="85fcc19c-b38c-410f-93a9-519990a4c1f0" providerId="ADAL" clId="{F7301F52-2653-4F42-8206-85DD798665E7}" dt="2023-03-16T06:20:58.957" v="670" actId="478"/>
          <ac:spMkLst>
            <pc:docMk/>
            <pc:sldMk cId="4038767074" sldId="437"/>
            <ac:spMk id="10" creationId="{FF87601F-BB84-90C7-ED14-3B71D2CE0C8D}"/>
          </ac:spMkLst>
        </pc:spChg>
        <pc:spChg chg="del mod">
          <ac:chgData name="Tsemach Mizrachi" userId="85fcc19c-b38c-410f-93a9-519990a4c1f0" providerId="ADAL" clId="{F7301F52-2653-4F42-8206-85DD798665E7}" dt="2023-03-16T06:20:20.473" v="659" actId="478"/>
          <ac:spMkLst>
            <pc:docMk/>
            <pc:sldMk cId="4038767074" sldId="437"/>
            <ac:spMk id="16" creationId="{C8B4D6C6-1E8F-3C75-0887-DD4EE87F766D}"/>
          </ac:spMkLst>
        </pc:spChg>
        <pc:spChg chg="del mod topLvl">
          <ac:chgData name="Tsemach Mizrachi" userId="85fcc19c-b38c-410f-93a9-519990a4c1f0" providerId="ADAL" clId="{F7301F52-2653-4F42-8206-85DD798665E7}" dt="2023-03-16T06:20:55.249" v="668" actId="478"/>
          <ac:spMkLst>
            <pc:docMk/>
            <pc:sldMk cId="4038767074" sldId="437"/>
            <ac:spMk id="17" creationId="{DDE4DBBB-94D3-78CF-DD3B-8181BEACDC59}"/>
          </ac:spMkLst>
        </pc:spChg>
        <pc:spChg chg="del mod">
          <ac:chgData name="Tsemach Mizrachi" userId="85fcc19c-b38c-410f-93a9-519990a4c1f0" providerId="ADAL" clId="{F7301F52-2653-4F42-8206-85DD798665E7}" dt="2023-03-16T06:20:31.178" v="662" actId="478"/>
          <ac:spMkLst>
            <pc:docMk/>
            <pc:sldMk cId="4038767074" sldId="437"/>
            <ac:spMk id="19" creationId="{FB4AC529-7861-4695-EF83-753676DAD4CB}"/>
          </ac:spMkLst>
        </pc:spChg>
        <pc:spChg chg="mod topLvl">
          <ac:chgData name="Tsemach Mizrachi" userId="85fcc19c-b38c-410f-93a9-519990a4c1f0" providerId="ADAL" clId="{F7301F52-2653-4F42-8206-85DD798665E7}" dt="2023-03-16T06:24:00.605" v="749" actId="164"/>
          <ac:spMkLst>
            <pc:docMk/>
            <pc:sldMk cId="4038767074" sldId="437"/>
            <ac:spMk id="21" creationId="{9E6A98D1-0719-615E-28DF-362F4B3D9BA5}"/>
          </ac:spMkLst>
        </pc:spChg>
        <pc:spChg chg="mod topLvl">
          <ac:chgData name="Tsemach Mizrachi" userId="85fcc19c-b38c-410f-93a9-519990a4c1f0" providerId="ADAL" clId="{F7301F52-2653-4F42-8206-85DD798665E7}" dt="2023-03-16T06:24:00.605" v="749" actId="164"/>
          <ac:spMkLst>
            <pc:docMk/>
            <pc:sldMk cId="4038767074" sldId="437"/>
            <ac:spMk id="22" creationId="{F71B6BA6-2A25-5164-E1BB-5DF047006603}"/>
          </ac:spMkLst>
        </pc:spChg>
        <pc:spChg chg="mod topLvl">
          <ac:chgData name="Tsemach Mizrachi" userId="85fcc19c-b38c-410f-93a9-519990a4c1f0" providerId="ADAL" clId="{F7301F52-2653-4F42-8206-85DD798665E7}" dt="2023-03-16T06:24:00.605" v="749" actId="164"/>
          <ac:spMkLst>
            <pc:docMk/>
            <pc:sldMk cId="4038767074" sldId="437"/>
            <ac:spMk id="23" creationId="{0D289649-28D5-6735-D690-6B77A7F369E8}"/>
          </ac:spMkLst>
        </pc:spChg>
        <pc:spChg chg="add mod">
          <ac:chgData name="Tsemach Mizrachi" userId="85fcc19c-b38c-410f-93a9-519990a4c1f0" providerId="ADAL" clId="{F7301F52-2653-4F42-8206-85DD798665E7}" dt="2023-03-20T07:25:44.790" v="7540" actId="6549"/>
          <ac:spMkLst>
            <pc:docMk/>
            <pc:sldMk cId="4038767074" sldId="437"/>
            <ac:spMk id="47" creationId="{44A7DEC5-5E44-E162-23CC-22F023D9D862}"/>
          </ac:spMkLst>
        </pc:spChg>
        <pc:spChg chg="add mod">
          <ac:chgData name="Tsemach Mizrachi" userId="85fcc19c-b38c-410f-93a9-519990a4c1f0" providerId="ADAL" clId="{F7301F52-2653-4F42-8206-85DD798665E7}" dt="2023-03-16T06:30:37.312" v="902" actId="1035"/>
          <ac:spMkLst>
            <pc:docMk/>
            <pc:sldMk cId="4038767074" sldId="437"/>
            <ac:spMk id="48" creationId="{F9B4E99A-A605-DE40-6624-C790C4BD6D22}"/>
          </ac:spMkLst>
        </pc:spChg>
        <pc:spChg chg="add mod">
          <ac:chgData name="Tsemach Mizrachi" userId="85fcc19c-b38c-410f-93a9-519990a4c1f0" providerId="ADAL" clId="{F7301F52-2653-4F42-8206-85DD798665E7}" dt="2023-03-16T06:30:25.733" v="893" actId="164"/>
          <ac:spMkLst>
            <pc:docMk/>
            <pc:sldMk cId="4038767074" sldId="437"/>
            <ac:spMk id="49" creationId="{03E825BA-B07C-F5D4-EC95-353E5D5DF7E1}"/>
          </ac:spMkLst>
        </pc:spChg>
        <pc:spChg chg="add mod">
          <ac:chgData name="Tsemach Mizrachi" userId="85fcc19c-b38c-410f-93a9-519990a4c1f0" providerId="ADAL" clId="{F7301F52-2653-4F42-8206-85DD798665E7}" dt="2023-03-16T06:30:28.806" v="896" actId="1035"/>
          <ac:spMkLst>
            <pc:docMk/>
            <pc:sldMk cId="4038767074" sldId="437"/>
            <ac:spMk id="50" creationId="{3E19F210-F744-6B74-9DD2-F7D0A77A8C84}"/>
          </ac:spMkLst>
        </pc:spChg>
        <pc:grpChg chg="add del mod">
          <ac:chgData name="Tsemach Mizrachi" userId="85fcc19c-b38c-410f-93a9-519990a4c1f0" providerId="ADAL" clId="{F7301F52-2653-4F42-8206-85DD798665E7}" dt="2023-03-16T06:19:58.088" v="654" actId="165"/>
          <ac:grpSpMkLst>
            <pc:docMk/>
            <pc:sldMk cId="4038767074" sldId="437"/>
            <ac:grpSpMk id="4" creationId="{DF0BC4F1-50DC-C95D-931A-7E66E97AD18B}"/>
          </ac:grpSpMkLst>
        </pc:grpChg>
        <pc:grpChg chg="del mod topLvl">
          <ac:chgData name="Tsemach Mizrachi" userId="85fcc19c-b38c-410f-93a9-519990a4c1f0" providerId="ADAL" clId="{F7301F52-2653-4F42-8206-85DD798665E7}" dt="2023-03-16T06:20:06.185" v="655" actId="165"/>
          <ac:grpSpMkLst>
            <pc:docMk/>
            <pc:sldMk cId="4038767074" sldId="437"/>
            <ac:grpSpMk id="7" creationId="{20616CED-A890-E27E-2F8C-625A41EFEFB9}"/>
          </ac:grpSpMkLst>
        </pc:grpChg>
        <pc:grpChg chg="del mod topLvl">
          <ac:chgData name="Tsemach Mizrachi" userId="85fcc19c-b38c-410f-93a9-519990a4c1f0" providerId="ADAL" clId="{F7301F52-2653-4F42-8206-85DD798665E7}" dt="2023-03-16T06:20:10.096" v="656" actId="165"/>
          <ac:grpSpMkLst>
            <pc:docMk/>
            <pc:sldMk cId="4038767074" sldId="437"/>
            <ac:grpSpMk id="9" creationId="{6F0D6EB8-C567-201B-D863-C56483D6C89F}"/>
          </ac:grpSpMkLst>
        </pc:grpChg>
        <pc:grpChg chg="del mod topLvl">
          <ac:chgData name="Tsemach Mizrachi" userId="85fcc19c-b38c-410f-93a9-519990a4c1f0" providerId="ADAL" clId="{F7301F52-2653-4F42-8206-85DD798665E7}" dt="2023-03-16T06:20:27.756" v="661" actId="165"/>
          <ac:grpSpMkLst>
            <pc:docMk/>
            <pc:sldMk cId="4038767074" sldId="437"/>
            <ac:grpSpMk id="11" creationId="{87312773-57F6-04D7-357D-82DA5E51AF57}"/>
          </ac:grpSpMkLst>
        </pc:grpChg>
        <pc:grpChg chg="del mod topLvl">
          <ac:chgData name="Tsemach Mizrachi" userId="85fcc19c-b38c-410f-93a9-519990a4c1f0" providerId="ADAL" clId="{F7301F52-2653-4F42-8206-85DD798665E7}" dt="2023-03-16T06:20:36.323" v="663" actId="165"/>
          <ac:grpSpMkLst>
            <pc:docMk/>
            <pc:sldMk cId="4038767074" sldId="437"/>
            <ac:grpSpMk id="13" creationId="{5871DB9D-7C2A-ACDD-1E16-7EDF601D70BB}"/>
          </ac:grpSpMkLst>
        </pc:grpChg>
        <pc:grpChg chg="del mod topLvl">
          <ac:chgData name="Tsemach Mizrachi" userId="85fcc19c-b38c-410f-93a9-519990a4c1f0" providerId="ADAL" clId="{F7301F52-2653-4F42-8206-85DD798665E7}" dt="2023-03-16T06:20:45.999" v="664" actId="165"/>
          <ac:grpSpMkLst>
            <pc:docMk/>
            <pc:sldMk cId="4038767074" sldId="437"/>
            <ac:grpSpMk id="15" creationId="{0BD3710B-6F31-B000-604F-CA98FCBC8672}"/>
          </ac:grpSpMkLst>
        </pc:grpChg>
        <pc:grpChg chg="add mod">
          <ac:chgData name="Tsemach Mizrachi" userId="85fcc19c-b38c-410f-93a9-519990a4c1f0" providerId="ADAL" clId="{F7301F52-2653-4F42-8206-85DD798665E7}" dt="2023-03-16T06:26:24.677" v="786" actId="1076"/>
          <ac:grpSpMkLst>
            <pc:docMk/>
            <pc:sldMk cId="4038767074" sldId="437"/>
            <ac:grpSpMk id="45" creationId="{B771575E-FAFC-1588-FCC4-58E7170E5855}"/>
          </ac:grpSpMkLst>
        </pc:grpChg>
        <pc:grpChg chg="add mod">
          <ac:chgData name="Tsemach Mizrachi" userId="85fcc19c-b38c-410f-93a9-519990a4c1f0" providerId="ADAL" clId="{F7301F52-2653-4F42-8206-85DD798665E7}" dt="2023-03-16T06:30:25.733" v="893" actId="164"/>
          <ac:grpSpMkLst>
            <pc:docMk/>
            <pc:sldMk cId="4038767074" sldId="437"/>
            <ac:grpSpMk id="51" creationId="{3AB6DC5D-12D7-8087-7CAF-078444451309}"/>
          </ac:grpSpMkLst>
        </pc:grpChg>
        <pc:picChg chg="del">
          <ac:chgData name="Tsemach Mizrachi" userId="85fcc19c-b38c-410f-93a9-519990a4c1f0" providerId="ADAL" clId="{F7301F52-2653-4F42-8206-85DD798665E7}" dt="2023-03-15T20:56:40.762" v="607" actId="478"/>
          <ac:picMkLst>
            <pc:docMk/>
            <pc:sldMk cId="4038767074" sldId="437"/>
            <ac:picMk id="2050" creationId="{2CAFDD35-A054-E423-2926-47A8944F05D0}"/>
          </ac:picMkLst>
        </pc:picChg>
        <pc:cxnChg chg="del mod topLvl">
          <ac:chgData name="Tsemach Mizrachi" userId="85fcc19c-b38c-410f-93a9-519990a4c1f0" providerId="ADAL" clId="{F7301F52-2653-4F42-8206-85DD798665E7}" dt="2023-03-16T06:21:17.833" v="683" actId="478"/>
          <ac:cxnSpMkLst>
            <pc:docMk/>
            <pc:sldMk cId="4038767074" sldId="437"/>
            <ac:cxnSpMk id="6" creationId="{3D47DCAC-42ED-FB4B-0A9F-4A0694D6B9FF}"/>
          </ac:cxnSpMkLst>
        </pc:cxnChg>
        <pc:cxnChg chg="del mod topLvl">
          <ac:chgData name="Tsemach Mizrachi" userId="85fcc19c-b38c-410f-93a9-519990a4c1f0" providerId="ADAL" clId="{F7301F52-2653-4F42-8206-85DD798665E7}" dt="2023-03-16T06:21:01.466" v="672" actId="478"/>
          <ac:cxnSpMkLst>
            <pc:docMk/>
            <pc:sldMk cId="4038767074" sldId="437"/>
            <ac:cxnSpMk id="12" creationId="{F2F6EAFB-E790-C68D-A1B8-A4DA60DF98C7}"/>
          </ac:cxnSpMkLst>
        </pc:cxnChg>
        <pc:cxnChg chg="del mod topLvl">
          <ac:chgData name="Tsemach Mizrachi" userId="85fcc19c-b38c-410f-93a9-519990a4c1f0" providerId="ADAL" clId="{F7301F52-2653-4F42-8206-85DD798665E7}" dt="2023-03-16T06:21:00.118" v="671" actId="478"/>
          <ac:cxnSpMkLst>
            <pc:docMk/>
            <pc:sldMk cId="4038767074" sldId="437"/>
            <ac:cxnSpMk id="14" creationId="{CE736A59-FC3C-D63F-729D-6E1FF30DF1F3}"/>
          </ac:cxnSpMkLst>
        </pc:cxnChg>
        <pc:cxnChg chg="del mod">
          <ac:chgData name="Tsemach Mizrachi" userId="85fcc19c-b38c-410f-93a9-519990a4c1f0" providerId="ADAL" clId="{F7301F52-2653-4F42-8206-85DD798665E7}" dt="2023-03-16T06:20:14.864" v="657" actId="478"/>
          <ac:cxnSpMkLst>
            <pc:docMk/>
            <pc:sldMk cId="4038767074" sldId="437"/>
            <ac:cxnSpMk id="18" creationId="{75219312-A33B-B74E-3AE7-46F389BFB8E8}"/>
          </ac:cxnSpMkLst>
        </pc:cxnChg>
        <pc:cxnChg chg="del mod topLvl">
          <ac:chgData name="Tsemach Mizrachi" userId="85fcc19c-b38c-410f-93a9-519990a4c1f0" providerId="ADAL" clId="{F7301F52-2653-4F42-8206-85DD798665E7}" dt="2023-03-16T06:21:02.938" v="673" actId="478"/>
          <ac:cxnSpMkLst>
            <pc:docMk/>
            <pc:sldMk cId="4038767074" sldId="437"/>
            <ac:cxnSpMk id="20" creationId="{890535D0-08AD-E40B-490D-F611533A723E}"/>
          </ac:cxnSpMkLst>
        </pc:cxnChg>
        <pc:cxnChg chg="del mod topLvl">
          <ac:chgData name="Tsemach Mizrachi" userId="85fcc19c-b38c-410f-93a9-519990a4c1f0" providerId="ADAL" clId="{F7301F52-2653-4F42-8206-85DD798665E7}" dt="2023-03-16T06:21:04.857" v="675" actId="478"/>
          <ac:cxnSpMkLst>
            <pc:docMk/>
            <pc:sldMk cId="4038767074" sldId="437"/>
            <ac:cxnSpMk id="24" creationId="{621A23E0-AC98-4454-D438-638D2972A460}"/>
          </ac:cxnSpMkLst>
        </pc:cxnChg>
        <pc:cxnChg chg="del mod topLvl">
          <ac:chgData name="Tsemach Mizrachi" userId="85fcc19c-b38c-410f-93a9-519990a4c1f0" providerId="ADAL" clId="{F7301F52-2653-4F42-8206-85DD798665E7}" dt="2023-03-16T06:20:52.949" v="667" actId="478"/>
          <ac:cxnSpMkLst>
            <pc:docMk/>
            <pc:sldMk cId="4038767074" sldId="437"/>
            <ac:cxnSpMk id="25" creationId="{5B8B3F2E-CB99-C513-2E88-5241717E0DD3}"/>
          </ac:cxnSpMkLst>
        </pc:cxnChg>
        <pc:cxnChg chg="del mod topLvl">
          <ac:chgData name="Tsemach Mizrachi" userId="85fcc19c-b38c-410f-93a9-519990a4c1f0" providerId="ADAL" clId="{F7301F52-2653-4F42-8206-85DD798665E7}" dt="2023-03-16T06:21:05.890" v="676" actId="478"/>
          <ac:cxnSpMkLst>
            <pc:docMk/>
            <pc:sldMk cId="4038767074" sldId="437"/>
            <ac:cxnSpMk id="26" creationId="{0432FFC5-1DC4-E7FC-BF7D-4D5632EF9B53}"/>
          </ac:cxnSpMkLst>
        </pc:cxnChg>
        <pc:cxnChg chg="del mod topLvl">
          <ac:chgData name="Tsemach Mizrachi" userId="85fcc19c-b38c-410f-93a9-519990a4c1f0" providerId="ADAL" clId="{F7301F52-2653-4F42-8206-85DD798665E7}" dt="2023-03-16T06:21:03.873" v="674" actId="478"/>
          <ac:cxnSpMkLst>
            <pc:docMk/>
            <pc:sldMk cId="4038767074" sldId="437"/>
            <ac:cxnSpMk id="27" creationId="{0E849760-C4BA-59F0-1FC2-52ED10DF378D}"/>
          </ac:cxnSpMkLst>
        </pc:cxnChg>
        <pc:cxnChg chg="del mod">
          <ac:chgData name="Tsemach Mizrachi" userId="85fcc19c-b38c-410f-93a9-519990a4c1f0" providerId="ADAL" clId="{F7301F52-2653-4F42-8206-85DD798665E7}" dt="2023-03-16T06:20:18.201" v="658" actId="478"/>
          <ac:cxnSpMkLst>
            <pc:docMk/>
            <pc:sldMk cId="4038767074" sldId="437"/>
            <ac:cxnSpMk id="28" creationId="{2BCF0A10-1EB3-2183-98D1-FF8E68C315CD}"/>
          </ac:cxnSpMkLst>
        </pc:cxnChg>
        <pc:cxnChg chg="mod topLvl">
          <ac:chgData name="Tsemach Mizrachi" userId="85fcc19c-b38c-410f-93a9-519990a4c1f0" providerId="ADAL" clId="{F7301F52-2653-4F42-8206-85DD798665E7}" dt="2023-03-16T06:24:00.605" v="749" actId="164"/>
          <ac:cxnSpMkLst>
            <pc:docMk/>
            <pc:sldMk cId="4038767074" sldId="437"/>
            <ac:cxnSpMk id="29" creationId="{FB65EE34-DB20-09FE-0AFA-1B86A1319E67}"/>
          </ac:cxnSpMkLst>
        </pc:cxnChg>
        <pc:cxnChg chg="mod topLvl">
          <ac:chgData name="Tsemach Mizrachi" userId="85fcc19c-b38c-410f-93a9-519990a4c1f0" providerId="ADAL" clId="{F7301F52-2653-4F42-8206-85DD798665E7}" dt="2023-03-16T06:24:00.605" v="749" actId="164"/>
          <ac:cxnSpMkLst>
            <pc:docMk/>
            <pc:sldMk cId="4038767074" sldId="437"/>
            <ac:cxnSpMk id="30" creationId="{8C368065-9106-9936-498E-78FFCE10E566}"/>
          </ac:cxnSpMkLst>
        </pc:cxnChg>
        <pc:cxnChg chg="add del mod topLvl">
          <ac:chgData name="Tsemach Mizrachi" userId="85fcc19c-b38c-410f-93a9-519990a4c1f0" providerId="ADAL" clId="{F7301F52-2653-4F42-8206-85DD798665E7}" dt="2023-03-16T06:24:00.605" v="749" actId="164"/>
          <ac:cxnSpMkLst>
            <pc:docMk/>
            <pc:sldMk cId="4038767074" sldId="437"/>
            <ac:cxnSpMk id="31" creationId="{8C135951-55C3-E63D-A72F-0E03E0060F59}"/>
          </ac:cxnSpMkLst>
        </pc:cxnChg>
      </pc:sldChg>
      <pc:sldChg chg="addSp delSp modSp add mod">
        <pc:chgData name="Tsemach Mizrachi" userId="85fcc19c-b38c-410f-93a9-519990a4c1f0" providerId="ADAL" clId="{F7301F52-2653-4F42-8206-85DD798665E7}" dt="2023-03-16T06:50:47.964" v="1341" actId="1076"/>
        <pc:sldMkLst>
          <pc:docMk/>
          <pc:sldMk cId="1143690472" sldId="438"/>
        </pc:sldMkLst>
        <pc:spChg chg="mod">
          <ac:chgData name="Tsemach Mizrachi" userId="85fcc19c-b38c-410f-93a9-519990a4c1f0" providerId="ADAL" clId="{F7301F52-2653-4F42-8206-85DD798665E7}" dt="2023-03-16T06:32:47.485" v="936" actId="20577"/>
          <ac:spMkLst>
            <pc:docMk/>
            <pc:sldMk cId="1143690472" sldId="438"/>
            <ac:spMk id="2" creationId="{809189CC-14F7-D958-C3A4-36249CD9D4EE}"/>
          </ac:spMkLst>
        </pc:spChg>
        <pc:spChg chg="mod">
          <ac:chgData name="Tsemach Mizrachi" userId="85fcc19c-b38c-410f-93a9-519990a4c1f0" providerId="ADAL" clId="{F7301F52-2653-4F42-8206-85DD798665E7}" dt="2023-03-16T06:49:02.764" v="1324" actId="14100"/>
          <ac:spMkLst>
            <pc:docMk/>
            <pc:sldMk cId="1143690472" sldId="438"/>
            <ac:spMk id="3" creationId="{B6577DE9-5F4B-414D-62FA-65860E1A8650}"/>
          </ac:spMkLst>
        </pc:spChg>
        <pc:spChg chg="add mod">
          <ac:chgData name="Tsemach Mizrachi" userId="85fcc19c-b38c-410f-93a9-519990a4c1f0" providerId="ADAL" clId="{F7301F52-2653-4F42-8206-85DD798665E7}" dt="2023-03-16T06:35:27.692" v="1010" actId="20577"/>
          <ac:spMkLst>
            <pc:docMk/>
            <pc:sldMk cId="1143690472" sldId="438"/>
            <ac:spMk id="4" creationId="{7CA4CB9F-3091-F586-06DA-44B130DB3FC8}"/>
          </ac:spMkLst>
        </pc:spChg>
        <pc:spChg chg="add mod">
          <ac:chgData name="Tsemach Mizrachi" userId="85fcc19c-b38c-410f-93a9-519990a4c1f0" providerId="ADAL" clId="{F7301F52-2653-4F42-8206-85DD798665E7}" dt="2023-03-16T06:38:55.765" v="1077" actId="20577"/>
          <ac:spMkLst>
            <pc:docMk/>
            <pc:sldMk cId="1143690472" sldId="438"/>
            <ac:spMk id="5" creationId="{00F42535-3975-D778-2BF0-A52AB4B8A21E}"/>
          </ac:spMkLst>
        </pc:spChg>
        <pc:spChg chg="add mod">
          <ac:chgData name="Tsemach Mizrachi" userId="85fcc19c-b38c-410f-93a9-519990a4c1f0" providerId="ADAL" clId="{F7301F52-2653-4F42-8206-85DD798665E7}" dt="2023-03-16T06:41:30.603" v="1106" actId="1076"/>
          <ac:spMkLst>
            <pc:docMk/>
            <pc:sldMk cId="1143690472" sldId="438"/>
            <ac:spMk id="6" creationId="{391A2944-FF6D-921E-AEED-AD4938EA31FF}"/>
          </ac:spMkLst>
        </pc:spChg>
        <pc:spChg chg="add mod">
          <ac:chgData name="Tsemach Mizrachi" userId="85fcc19c-b38c-410f-93a9-519990a4c1f0" providerId="ADAL" clId="{F7301F52-2653-4F42-8206-85DD798665E7}" dt="2023-03-16T06:48:17.200" v="1317" actId="1035"/>
          <ac:spMkLst>
            <pc:docMk/>
            <pc:sldMk cId="1143690472" sldId="438"/>
            <ac:spMk id="7" creationId="{809FB6D0-91D0-8E4E-2D02-FA466F0579B7}"/>
          </ac:spMkLst>
        </pc:spChg>
        <pc:spChg chg="mod">
          <ac:chgData name="Tsemach Mizrachi" userId="85fcc19c-b38c-410f-93a9-519990a4c1f0" providerId="ADAL" clId="{F7301F52-2653-4F42-8206-85DD798665E7}" dt="2023-03-16T06:43:10.631" v="1208"/>
          <ac:spMkLst>
            <pc:docMk/>
            <pc:sldMk cId="1143690472" sldId="438"/>
            <ac:spMk id="8" creationId="{117C6699-F719-34AB-064F-2C667B53D767}"/>
          </ac:spMkLst>
        </pc:spChg>
        <pc:spChg chg="add del mod">
          <ac:chgData name="Tsemach Mizrachi" userId="85fcc19c-b38c-410f-93a9-519990a4c1f0" providerId="ADAL" clId="{F7301F52-2653-4F42-8206-85DD798665E7}" dt="2023-03-16T06:45:21.156" v="1265"/>
          <ac:spMkLst>
            <pc:docMk/>
            <pc:sldMk cId="1143690472" sldId="438"/>
            <ac:spMk id="9" creationId="{82C0D10A-568B-2975-9630-A7B904E23AFC}"/>
          </ac:spMkLst>
        </pc:spChg>
        <pc:spChg chg="add del mod">
          <ac:chgData name="Tsemach Mizrachi" userId="85fcc19c-b38c-410f-93a9-519990a4c1f0" providerId="ADAL" clId="{F7301F52-2653-4F42-8206-85DD798665E7}" dt="2023-03-16T06:46:18.362" v="1284"/>
          <ac:spMkLst>
            <pc:docMk/>
            <pc:sldMk cId="1143690472" sldId="438"/>
            <ac:spMk id="10" creationId="{878DE74E-C2FC-1F59-67B3-E74736947B43}"/>
          </ac:spMkLst>
        </pc:spChg>
        <pc:spChg chg="add mod">
          <ac:chgData name="Tsemach Mizrachi" userId="85fcc19c-b38c-410f-93a9-519990a4c1f0" providerId="ADAL" clId="{F7301F52-2653-4F42-8206-85DD798665E7}" dt="2023-03-16T06:49:11.894" v="1326" actId="1076"/>
          <ac:spMkLst>
            <pc:docMk/>
            <pc:sldMk cId="1143690472" sldId="438"/>
            <ac:spMk id="12" creationId="{B8BD4B01-C66A-B939-41F6-79A74935268E}"/>
          </ac:spMkLst>
        </pc:spChg>
        <pc:spChg chg="add mod">
          <ac:chgData name="Tsemach Mizrachi" userId="85fcc19c-b38c-410f-93a9-519990a4c1f0" providerId="ADAL" clId="{F7301F52-2653-4F42-8206-85DD798665E7}" dt="2023-03-16T06:50:47.964" v="1341" actId="1076"/>
          <ac:spMkLst>
            <pc:docMk/>
            <pc:sldMk cId="1143690472" sldId="438"/>
            <ac:spMk id="14" creationId="{55F380A4-0F12-3937-6974-E8930790CAC1}"/>
          </ac:spMkLst>
        </pc:spChg>
        <pc:spChg chg="mod">
          <ac:chgData name="Tsemach Mizrachi" userId="85fcc19c-b38c-410f-93a9-519990a4c1f0" providerId="ADAL" clId="{F7301F52-2653-4F42-8206-85DD798665E7}" dt="2023-03-16T06:43:17.113" v="1223" actId="1037"/>
          <ac:spMkLst>
            <pc:docMk/>
            <pc:sldMk cId="1143690472" sldId="438"/>
            <ac:spMk id="21" creationId="{9E6A98D1-0719-615E-28DF-362F4B3D9BA5}"/>
          </ac:spMkLst>
        </pc:spChg>
        <pc:spChg chg="mod">
          <ac:chgData name="Tsemach Mizrachi" userId="85fcc19c-b38c-410f-93a9-519990a4c1f0" providerId="ADAL" clId="{F7301F52-2653-4F42-8206-85DD798665E7}" dt="2023-03-16T06:43:10.631" v="1208"/>
          <ac:spMkLst>
            <pc:docMk/>
            <pc:sldMk cId="1143690472" sldId="438"/>
            <ac:spMk id="22" creationId="{F71B6BA6-2A25-5164-E1BB-5DF047006603}"/>
          </ac:spMkLst>
        </pc:spChg>
        <pc:spChg chg="mod">
          <ac:chgData name="Tsemach Mizrachi" userId="85fcc19c-b38c-410f-93a9-519990a4c1f0" providerId="ADAL" clId="{F7301F52-2653-4F42-8206-85DD798665E7}" dt="2023-03-16T06:43:10.631" v="1208"/>
          <ac:spMkLst>
            <pc:docMk/>
            <pc:sldMk cId="1143690472" sldId="438"/>
            <ac:spMk id="23" creationId="{0D289649-28D5-6735-D690-6B77A7F369E8}"/>
          </ac:spMkLst>
        </pc:spChg>
        <pc:spChg chg="mod">
          <ac:chgData name="Tsemach Mizrachi" userId="85fcc19c-b38c-410f-93a9-519990a4c1f0" providerId="ADAL" clId="{F7301F52-2653-4F42-8206-85DD798665E7}" dt="2023-03-16T06:35:12.823" v="1004" actId="14100"/>
          <ac:spMkLst>
            <pc:docMk/>
            <pc:sldMk cId="1143690472" sldId="438"/>
            <ac:spMk id="47" creationId="{44A7DEC5-5E44-E162-23CC-22F023D9D862}"/>
          </ac:spMkLst>
        </pc:spChg>
        <pc:spChg chg="del mod">
          <ac:chgData name="Tsemach Mizrachi" userId="85fcc19c-b38c-410f-93a9-519990a4c1f0" providerId="ADAL" clId="{F7301F52-2653-4F42-8206-85DD798665E7}" dt="2023-03-16T06:48:30.469" v="1319" actId="478"/>
          <ac:spMkLst>
            <pc:docMk/>
            <pc:sldMk cId="1143690472" sldId="438"/>
            <ac:spMk id="48" creationId="{F9B4E99A-A605-DE40-6624-C790C4BD6D22}"/>
          </ac:spMkLst>
        </pc:spChg>
        <pc:spChg chg="del">
          <ac:chgData name="Tsemach Mizrachi" userId="85fcc19c-b38c-410f-93a9-519990a4c1f0" providerId="ADAL" clId="{F7301F52-2653-4F42-8206-85DD798665E7}" dt="2023-03-16T06:48:38.618" v="1322" actId="478"/>
          <ac:spMkLst>
            <pc:docMk/>
            <pc:sldMk cId="1143690472" sldId="438"/>
            <ac:spMk id="49" creationId="{03E825BA-B07C-F5D4-EC95-353E5D5DF7E1}"/>
          </ac:spMkLst>
        </pc:spChg>
        <pc:spChg chg="mod">
          <ac:chgData name="Tsemach Mizrachi" userId="85fcc19c-b38c-410f-93a9-519990a4c1f0" providerId="ADAL" clId="{F7301F52-2653-4F42-8206-85DD798665E7}" dt="2023-03-16T06:36:53.690" v="1069" actId="20577"/>
          <ac:spMkLst>
            <pc:docMk/>
            <pc:sldMk cId="1143690472" sldId="438"/>
            <ac:spMk id="50" creationId="{3E19F210-F744-6B74-9DD2-F7D0A77A8C84}"/>
          </ac:spMkLst>
        </pc:spChg>
        <pc:grpChg chg="mod">
          <ac:chgData name="Tsemach Mizrachi" userId="85fcc19c-b38c-410f-93a9-519990a4c1f0" providerId="ADAL" clId="{F7301F52-2653-4F42-8206-85DD798665E7}" dt="2023-03-16T06:43:10.631" v="1208"/>
          <ac:grpSpMkLst>
            <pc:docMk/>
            <pc:sldMk cId="1143690472" sldId="438"/>
            <ac:grpSpMk id="45" creationId="{B771575E-FAFC-1588-FCC4-58E7170E5855}"/>
          </ac:grpSpMkLst>
        </pc:grpChg>
        <pc:grpChg chg="add del mod">
          <ac:chgData name="Tsemach Mizrachi" userId="85fcc19c-b38c-410f-93a9-519990a4c1f0" providerId="ADAL" clId="{F7301F52-2653-4F42-8206-85DD798665E7}" dt="2023-03-16T06:48:35.175" v="1321" actId="478"/>
          <ac:grpSpMkLst>
            <pc:docMk/>
            <pc:sldMk cId="1143690472" sldId="438"/>
            <ac:grpSpMk id="51" creationId="{3AB6DC5D-12D7-8087-7CAF-078444451309}"/>
          </ac:grpSpMkLst>
        </pc:grpChg>
        <pc:cxnChg chg="mod">
          <ac:chgData name="Tsemach Mizrachi" userId="85fcc19c-b38c-410f-93a9-519990a4c1f0" providerId="ADAL" clId="{F7301F52-2653-4F42-8206-85DD798665E7}" dt="2023-03-16T06:43:10.631" v="1208"/>
          <ac:cxnSpMkLst>
            <pc:docMk/>
            <pc:sldMk cId="1143690472" sldId="438"/>
            <ac:cxnSpMk id="29" creationId="{FB65EE34-DB20-09FE-0AFA-1B86A1319E67}"/>
          </ac:cxnSpMkLst>
        </pc:cxnChg>
        <pc:cxnChg chg="mod">
          <ac:chgData name="Tsemach Mizrachi" userId="85fcc19c-b38c-410f-93a9-519990a4c1f0" providerId="ADAL" clId="{F7301F52-2653-4F42-8206-85DD798665E7}" dt="2023-03-16T06:43:10.631" v="1208"/>
          <ac:cxnSpMkLst>
            <pc:docMk/>
            <pc:sldMk cId="1143690472" sldId="438"/>
            <ac:cxnSpMk id="30" creationId="{8C368065-9106-9936-498E-78FFCE10E566}"/>
          </ac:cxnSpMkLst>
        </pc:cxnChg>
        <pc:cxnChg chg="mod">
          <ac:chgData name="Tsemach Mizrachi" userId="85fcc19c-b38c-410f-93a9-519990a4c1f0" providerId="ADAL" clId="{F7301F52-2653-4F42-8206-85DD798665E7}" dt="2023-03-16T06:43:10.631" v="1208"/>
          <ac:cxnSpMkLst>
            <pc:docMk/>
            <pc:sldMk cId="1143690472" sldId="438"/>
            <ac:cxnSpMk id="31" creationId="{8C135951-55C3-E63D-A72F-0E03E0060F59}"/>
          </ac:cxnSpMkLst>
        </pc:cxnChg>
      </pc:sldChg>
      <pc:sldChg chg="addSp delSp modSp add mod modAnim">
        <pc:chgData name="Tsemach Mizrachi" userId="85fcc19c-b38c-410f-93a9-519990a4c1f0" providerId="ADAL" clId="{F7301F52-2653-4F42-8206-85DD798665E7}" dt="2023-03-16T06:53:47.999" v="1368" actId="1035"/>
        <pc:sldMkLst>
          <pc:docMk/>
          <pc:sldMk cId="4245489275" sldId="439"/>
        </pc:sldMkLst>
        <pc:spChg chg="del mod">
          <ac:chgData name="Tsemach Mizrachi" userId="85fcc19c-b38c-410f-93a9-519990a4c1f0" providerId="ADAL" clId="{F7301F52-2653-4F42-8206-85DD798665E7}" dt="2023-03-16T06:51:50.467" v="1353"/>
          <ac:spMkLst>
            <pc:docMk/>
            <pc:sldMk cId="4245489275" sldId="439"/>
            <ac:spMk id="3" creationId="{B6577DE9-5F4B-414D-62FA-65860E1A8650}"/>
          </ac:spMkLst>
        </pc:spChg>
        <pc:spChg chg="del">
          <ac:chgData name="Tsemach Mizrachi" userId="85fcc19c-b38c-410f-93a9-519990a4c1f0" providerId="ADAL" clId="{F7301F52-2653-4F42-8206-85DD798665E7}" dt="2023-03-16T06:51:12.056" v="1345" actId="478"/>
          <ac:spMkLst>
            <pc:docMk/>
            <pc:sldMk cId="4245489275" sldId="439"/>
            <ac:spMk id="4" creationId="{7CA4CB9F-3091-F586-06DA-44B130DB3FC8}"/>
          </ac:spMkLst>
        </pc:spChg>
        <pc:spChg chg="del">
          <ac:chgData name="Tsemach Mizrachi" userId="85fcc19c-b38c-410f-93a9-519990a4c1f0" providerId="ADAL" clId="{F7301F52-2653-4F42-8206-85DD798665E7}" dt="2023-03-16T06:51:16.702" v="1347" actId="478"/>
          <ac:spMkLst>
            <pc:docMk/>
            <pc:sldMk cId="4245489275" sldId="439"/>
            <ac:spMk id="5" creationId="{00F42535-3975-D778-2BF0-A52AB4B8A21E}"/>
          </ac:spMkLst>
        </pc:spChg>
        <pc:spChg chg="del">
          <ac:chgData name="Tsemach Mizrachi" userId="85fcc19c-b38c-410f-93a9-519990a4c1f0" providerId="ADAL" clId="{F7301F52-2653-4F42-8206-85DD798665E7}" dt="2023-03-16T06:51:18.754" v="1348" actId="478"/>
          <ac:spMkLst>
            <pc:docMk/>
            <pc:sldMk cId="4245489275" sldId="439"/>
            <ac:spMk id="6" creationId="{391A2944-FF6D-921E-AEED-AD4938EA31FF}"/>
          </ac:spMkLst>
        </pc:spChg>
        <pc:spChg chg="del">
          <ac:chgData name="Tsemach Mizrachi" userId="85fcc19c-b38c-410f-93a9-519990a4c1f0" providerId="ADAL" clId="{F7301F52-2653-4F42-8206-85DD798665E7}" dt="2023-03-16T06:51:23.610" v="1350" actId="478"/>
          <ac:spMkLst>
            <pc:docMk/>
            <pc:sldMk cId="4245489275" sldId="439"/>
            <ac:spMk id="7" creationId="{809FB6D0-91D0-8E4E-2D02-FA466F0579B7}"/>
          </ac:spMkLst>
        </pc:spChg>
        <pc:spChg chg="del">
          <ac:chgData name="Tsemach Mizrachi" userId="85fcc19c-b38c-410f-93a9-519990a4c1f0" providerId="ADAL" clId="{F7301F52-2653-4F42-8206-85DD798665E7}" dt="2023-03-16T06:51:25.214" v="1351" actId="478"/>
          <ac:spMkLst>
            <pc:docMk/>
            <pc:sldMk cId="4245489275" sldId="439"/>
            <ac:spMk id="12" creationId="{B8BD4B01-C66A-B939-41F6-79A74935268E}"/>
          </ac:spMkLst>
        </pc:spChg>
        <pc:spChg chg="del">
          <ac:chgData name="Tsemach Mizrachi" userId="85fcc19c-b38c-410f-93a9-519990a4c1f0" providerId="ADAL" clId="{F7301F52-2653-4F42-8206-85DD798665E7}" dt="2023-03-16T06:51:27.403" v="1352" actId="478"/>
          <ac:spMkLst>
            <pc:docMk/>
            <pc:sldMk cId="4245489275" sldId="439"/>
            <ac:spMk id="14" creationId="{55F380A4-0F12-3937-6974-E8930790CAC1}"/>
          </ac:spMkLst>
        </pc:spChg>
        <pc:spChg chg="del topLvl">
          <ac:chgData name="Tsemach Mizrachi" userId="85fcc19c-b38c-410f-93a9-519990a4c1f0" providerId="ADAL" clId="{F7301F52-2653-4F42-8206-85DD798665E7}" dt="2023-03-16T06:51:10.006" v="1344" actId="478"/>
          <ac:spMkLst>
            <pc:docMk/>
            <pc:sldMk cId="4245489275" sldId="439"/>
            <ac:spMk id="47" creationId="{44A7DEC5-5E44-E162-23CC-22F023D9D862}"/>
          </ac:spMkLst>
        </pc:spChg>
        <pc:spChg chg="del topLvl">
          <ac:chgData name="Tsemach Mizrachi" userId="85fcc19c-b38c-410f-93a9-519990a4c1f0" providerId="ADAL" clId="{F7301F52-2653-4F42-8206-85DD798665E7}" dt="2023-03-16T06:51:13.943" v="1346" actId="478"/>
          <ac:spMkLst>
            <pc:docMk/>
            <pc:sldMk cId="4245489275" sldId="439"/>
            <ac:spMk id="50" creationId="{3E19F210-F744-6B74-9DD2-F7D0A77A8C84}"/>
          </ac:spMkLst>
        </pc:spChg>
        <pc:grpChg chg="del">
          <ac:chgData name="Tsemach Mizrachi" userId="85fcc19c-b38c-410f-93a9-519990a4c1f0" providerId="ADAL" clId="{F7301F52-2653-4F42-8206-85DD798665E7}" dt="2023-03-16T06:51:21.705" v="1349" actId="478"/>
          <ac:grpSpMkLst>
            <pc:docMk/>
            <pc:sldMk cId="4245489275" sldId="439"/>
            <ac:grpSpMk id="45" creationId="{B771575E-FAFC-1588-FCC4-58E7170E5855}"/>
          </ac:grpSpMkLst>
        </pc:grpChg>
        <pc:grpChg chg="del">
          <ac:chgData name="Tsemach Mizrachi" userId="85fcc19c-b38c-410f-93a9-519990a4c1f0" providerId="ADAL" clId="{F7301F52-2653-4F42-8206-85DD798665E7}" dt="2023-03-16T06:51:10.006" v="1344" actId="478"/>
          <ac:grpSpMkLst>
            <pc:docMk/>
            <pc:sldMk cId="4245489275" sldId="439"/>
            <ac:grpSpMk id="51" creationId="{3AB6DC5D-12D7-8087-7CAF-078444451309}"/>
          </ac:grpSpMkLst>
        </pc:grpChg>
        <pc:picChg chg="add mod">
          <ac:chgData name="Tsemach Mizrachi" userId="85fcc19c-b38c-410f-93a9-519990a4c1f0" providerId="ADAL" clId="{F7301F52-2653-4F42-8206-85DD798665E7}" dt="2023-03-16T06:53:47.999" v="1368" actId="1035"/>
          <ac:picMkLst>
            <pc:docMk/>
            <pc:sldMk cId="4245489275" sldId="439"/>
            <ac:picMk id="9" creationId="{D8BA6C09-DD06-4DE8-60E9-602EBFECA5F8}"/>
          </ac:picMkLst>
        </pc:picChg>
        <pc:cxnChg chg="mod">
          <ac:chgData name="Tsemach Mizrachi" userId="85fcc19c-b38c-410f-93a9-519990a4c1f0" providerId="ADAL" clId="{F7301F52-2653-4F42-8206-85DD798665E7}" dt="2023-03-16T06:51:21.705" v="1349" actId="478"/>
          <ac:cxnSpMkLst>
            <pc:docMk/>
            <pc:sldMk cId="4245489275" sldId="439"/>
            <ac:cxnSpMk id="29" creationId="{FB65EE34-DB20-09FE-0AFA-1B86A1319E67}"/>
          </ac:cxnSpMkLst>
        </pc:cxnChg>
        <pc:cxnChg chg="mod">
          <ac:chgData name="Tsemach Mizrachi" userId="85fcc19c-b38c-410f-93a9-519990a4c1f0" providerId="ADAL" clId="{F7301F52-2653-4F42-8206-85DD798665E7}" dt="2023-03-16T06:51:21.705" v="1349" actId="478"/>
          <ac:cxnSpMkLst>
            <pc:docMk/>
            <pc:sldMk cId="4245489275" sldId="439"/>
            <ac:cxnSpMk id="30" creationId="{8C368065-9106-9936-498E-78FFCE10E566}"/>
          </ac:cxnSpMkLst>
        </pc:cxnChg>
      </pc:sldChg>
      <pc:sldChg chg="addSp delSp modSp add mod ord">
        <pc:chgData name="Tsemach Mizrachi" userId="85fcc19c-b38c-410f-93a9-519990a4c1f0" providerId="ADAL" clId="{F7301F52-2653-4F42-8206-85DD798665E7}" dt="2023-03-16T16:08:43.696" v="2173" actId="14100"/>
        <pc:sldMkLst>
          <pc:docMk/>
          <pc:sldMk cId="2879851571" sldId="440"/>
        </pc:sldMkLst>
        <pc:spChg chg="mod">
          <ac:chgData name="Tsemach Mizrachi" userId="85fcc19c-b38c-410f-93a9-519990a4c1f0" providerId="ADAL" clId="{F7301F52-2653-4F42-8206-85DD798665E7}" dt="2023-03-16T16:06:44.917" v="2112" actId="1076"/>
          <ac:spMkLst>
            <pc:docMk/>
            <pc:sldMk cId="2879851571" sldId="440"/>
            <ac:spMk id="2" creationId="{809189CC-14F7-D958-C3A4-36249CD9D4EE}"/>
          </ac:spMkLst>
        </pc:spChg>
        <pc:spChg chg="mod">
          <ac:chgData name="Tsemach Mizrachi" userId="85fcc19c-b38c-410f-93a9-519990a4c1f0" providerId="ADAL" clId="{F7301F52-2653-4F42-8206-85DD798665E7}" dt="2023-03-16T15:57:22.524" v="1893" actId="1076"/>
          <ac:spMkLst>
            <pc:docMk/>
            <pc:sldMk cId="2879851571" sldId="440"/>
            <ac:spMk id="3" creationId="{B6577DE9-5F4B-414D-62FA-65860E1A8650}"/>
          </ac:spMkLst>
        </pc:spChg>
        <pc:spChg chg="del">
          <ac:chgData name="Tsemach Mizrachi" userId="85fcc19c-b38c-410f-93a9-519990a4c1f0" providerId="ADAL" clId="{F7301F52-2653-4F42-8206-85DD798665E7}" dt="2023-03-16T06:54:13.897" v="1379" actId="478"/>
          <ac:spMkLst>
            <pc:docMk/>
            <pc:sldMk cId="2879851571" sldId="440"/>
            <ac:spMk id="4" creationId="{7CA4CB9F-3091-F586-06DA-44B130DB3FC8}"/>
          </ac:spMkLst>
        </pc:spChg>
        <pc:spChg chg="add mod ord">
          <ac:chgData name="Tsemach Mizrachi" userId="85fcc19c-b38c-410f-93a9-519990a4c1f0" providerId="ADAL" clId="{F7301F52-2653-4F42-8206-85DD798665E7}" dt="2023-03-16T16:08:40.370" v="2172" actId="166"/>
          <ac:spMkLst>
            <pc:docMk/>
            <pc:sldMk cId="2879851571" sldId="440"/>
            <ac:spMk id="4" creationId="{FFB56CC7-2619-1167-1610-B552299C16CE}"/>
          </ac:spMkLst>
        </pc:spChg>
        <pc:spChg chg="del">
          <ac:chgData name="Tsemach Mizrachi" userId="85fcc19c-b38c-410f-93a9-519990a4c1f0" providerId="ADAL" clId="{F7301F52-2653-4F42-8206-85DD798665E7}" dt="2023-03-16T06:54:17.227" v="1381" actId="478"/>
          <ac:spMkLst>
            <pc:docMk/>
            <pc:sldMk cId="2879851571" sldId="440"/>
            <ac:spMk id="5" creationId="{00F42535-3975-D778-2BF0-A52AB4B8A21E}"/>
          </ac:spMkLst>
        </pc:spChg>
        <pc:spChg chg="add mod">
          <ac:chgData name="Tsemach Mizrachi" userId="85fcc19c-b38c-410f-93a9-519990a4c1f0" providerId="ADAL" clId="{F7301F52-2653-4F42-8206-85DD798665E7}" dt="2023-03-16T16:08:10.720" v="2165" actId="14100"/>
          <ac:spMkLst>
            <pc:docMk/>
            <pc:sldMk cId="2879851571" sldId="440"/>
            <ac:spMk id="6" creationId="{2705CF80-B356-F3A2-B9BB-E5CE40509E92}"/>
          </ac:spMkLst>
        </pc:spChg>
        <pc:spChg chg="del">
          <ac:chgData name="Tsemach Mizrachi" userId="85fcc19c-b38c-410f-93a9-519990a4c1f0" providerId="ADAL" clId="{F7301F52-2653-4F42-8206-85DD798665E7}" dt="2023-03-16T06:54:21.464" v="1383" actId="478"/>
          <ac:spMkLst>
            <pc:docMk/>
            <pc:sldMk cId="2879851571" sldId="440"/>
            <ac:spMk id="6" creationId="{391A2944-FF6D-921E-AEED-AD4938EA31FF}"/>
          </ac:spMkLst>
        </pc:spChg>
        <pc:spChg chg="del">
          <ac:chgData name="Tsemach Mizrachi" userId="85fcc19c-b38c-410f-93a9-519990a4c1f0" providerId="ADAL" clId="{F7301F52-2653-4F42-8206-85DD798665E7}" dt="2023-03-16T06:54:22.936" v="1384" actId="478"/>
          <ac:spMkLst>
            <pc:docMk/>
            <pc:sldMk cId="2879851571" sldId="440"/>
            <ac:spMk id="7" creationId="{809FB6D0-91D0-8E4E-2D02-FA466F0579B7}"/>
          </ac:spMkLst>
        </pc:spChg>
        <pc:spChg chg="add del mod">
          <ac:chgData name="Tsemach Mizrachi" userId="85fcc19c-b38c-410f-93a9-519990a4c1f0" providerId="ADAL" clId="{F7301F52-2653-4F42-8206-85DD798665E7}" dt="2023-03-16T15:57:37.594" v="1896" actId="478"/>
          <ac:spMkLst>
            <pc:docMk/>
            <pc:sldMk cId="2879851571" sldId="440"/>
            <ac:spMk id="9" creationId="{D21FF368-78C6-51E1-413F-37FA778CB615}"/>
          </ac:spMkLst>
        </pc:spChg>
        <pc:spChg chg="del">
          <ac:chgData name="Tsemach Mizrachi" userId="85fcc19c-b38c-410f-93a9-519990a4c1f0" providerId="ADAL" clId="{F7301F52-2653-4F42-8206-85DD798665E7}" dt="2023-03-16T06:54:24.194" v="1385" actId="478"/>
          <ac:spMkLst>
            <pc:docMk/>
            <pc:sldMk cId="2879851571" sldId="440"/>
            <ac:spMk id="12" creationId="{B8BD4B01-C66A-B939-41F6-79A74935268E}"/>
          </ac:spMkLst>
        </pc:spChg>
        <pc:spChg chg="del">
          <ac:chgData name="Tsemach Mizrachi" userId="85fcc19c-b38c-410f-93a9-519990a4c1f0" providerId="ADAL" clId="{F7301F52-2653-4F42-8206-85DD798665E7}" dt="2023-03-16T06:54:25.624" v="1386" actId="478"/>
          <ac:spMkLst>
            <pc:docMk/>
            <pc:sldMk cId="2879851571" sldId="440"/>
            <ac:spMk id="14" creationId="{55F380A4-0F12-3937-6974-E8930790CAC1}"/>
          </ac:spMkLst>
        </pc:spChg>
        <pc:spChg chg="del topLvl">
          <ac:chgData name="Tsemach Mizrachi" userId="85fcc19c-b38c-410f-93a9-519990a4c1f0" providerId="ADAL" clId="{F7301F52-2653-4F42-8206-85DD798665E7}" dt="2023-03-16T06:54:05.174" v="1371" actId="478"/>
          <ac:spMkLst>
            <pc:docMk/>
            <pc:sldMk cId="2879851571" sldId="440"/>
            <ac:spMk id="47" creationId="{44A7DEC5-5E44-E162-23CC-22F023D9D862}"/>
          </ac:spMkLst>
        </pc:spChg>
        <pc:spChg chg="del topLvl">
          <ac:chgData name="Tsemach Mizrachi" userId="85fcc19c-b38c-410f-93a9-519990a4c1f0" providerId="ADAL" clId="{F7301F52-2653-4F42-8206-85DD798665E7}" dt="2023-03-16T06:54:15.570" v="1380" actId="478"/>
          <ac:spMkLst>
            <pc:docMk/>
            <pc:sldMk cId="2879851571" sldId="440"/>
            <ac:spMk id="50" creationId="{3E19F210-F744-6B74-9DD2-F7D0A77A8C84}"/>
          </ac:spMkLst>
        </pc:spChg>
        <pc:grpChg chg="del">
          <ac:chgData name="Tsemach Mizrachi" userId="85fcc19c-b38c-410f-93a9-519990a4c1f0" providerId="ADAL" clId="{F7301F52-2653-4F42-8206-85DD798665E7}" dt="2023-03-16T06:54:19.045" v="1382" actId="478"/>
          <ac:grpSpMkLst>
            <pc:docMk/>
            <pc:sldMk cId="2879851571" sldId="440"/>
            <ac:grpSpMk id="45" creationId="{B771575E-FAFC-1588-FCC4-58E7170E5855}"/>
          </ac:grpSpMkLst>
        </pc:grpChg>
        <pc:grpChg chg="del">
          <ac:chgData name="Tsemach Mizrachi" userId="85fcc19c-b38c-410f-93a9-519990a4c1f0" providerId="ADAL" clId="{F7301F52-2653-4F42-8206-85DD798665E7}" dt="2023-03-16T06:54:05.174" v="1371" actId="478"/>
          <ac:grpSpMkLst>
            <pc:docMk/>
            <pc:sldMk cId="2879851571" sldId="440"/>
            <ac:grpSpMk id="51" creationId="{3AB6DC5D-12D7-8087-7CAF-078444451309}"/>
          </ac:grpSpMkLst>
        </pc:grpChg>
        <pc:graphicFrameChg chg="add del mod">
          <ac:chgData name="Tsemach Mizrachi" userId="85fcc19c-b38c-410f-93a9-519990a4c1f0" providerId="ADAL" clId="{F7301F52-2653-4F42-8206-85DD798665E7}" dt="2023-03-16T15:56:02.049" v="1875" actId="478"/>
          <ac:graphicFrameMkLst>
            <pc:docMk/>
            <pc:sldMk cId="2879851571" sldId="440"/>
            <ac:graphicFrameMk id="7" creationId="{01BB6330-47A6-C896-7B5D-42B49A17F6FB}"/>
          </ac:graphicFrameMkLst>
        </pc:graphicFrameChg>
        <pc:graphicFrameChg chg="add del mod">
          <ac:chgData name="Tsemach Mizrachi" userId="85fcc19c-b38c-410f-93a9-519990a4c1f0" providerId="ADAL" clId="{F7301F52-2653-4F42-8206-85DD798665E7}" dt="2023-03-16T15:57:37.594" v="1896" actId="478"/>
          <ac:graphicFrameMkLst>
            <pc:docMk/>
            <pc:sldMk cId="2879851571" sldId="440"/>
            <ac:graphicFrameMk id="8" creationId="{2DA4795F-1AE9-ED15-5F0F-2696C5B10601}"/>
          </ac:graphicFrameMkLst>
        </pc:graphicFrameChg>
        <pc:graphicFrameChg chg="add mod modGraphic">
          <ac:chgData name="Tsemach Mizrachi" userId="85fcc19c-b38c-410f-93a9-519990a4c1f0" providerId="ADAL" clId="{F7301F52-2653-4F42-8206-85DD798665E7}" dt="2023-03-16T16:08:00.690" v="2163" actId="3064"/>
          <ac:graphicFrameMkLst>
            <pc:docMk/>
            <pc:sldMk cId="2879851571" sldId="440"/>
            <ac:graphicFrameMk id="10" creationId="{585BE23B-101D-E6F4-4DF7-6FEAAAB36B67}"/>
          </ac:graphicFrameMkLst>
        </pc:graphicFrameChg>
        <pc:picChg chg="add mod">
          <ac:chgData name="Tsemach Mizrachi" userId="85fcc19c-b38c-410f-93a9-519990a4c1f0" providerId="ADAL" clId="{F7301F52-2653-4F42-8206-85DD798665E7}" dt="2023-03-16T16:08:43.696" v="2173" actId="14100"/>
          <ac:picMkLst>
            <pc:docMk/>
            <pc:sldMk cId="2879851571" sldId="440"/>
            <ac:picMk id="3074" creationId="{8C33FBB9-01AE-ED90-88A5-0F597BF7C690}"/>
          </ac:picMkLst>
        </pc:picChg>
        <pc:picChg chg="add del mod">
          <ac:chgData name="Tsemach Mizrachi" userId="85fcc19c-b38c-410f-93a9-519990a4c1f0" providerId="ADAL" clId="{F7301F52-2653-4F42-8206-85DD798665E7}" dt="2023-03-16T15:56:31.371" v="1883" actId="478"/>
          <ac:picMkLst>
            <pc:docMk/>
            <pc:sldMk cId="2879851571" sldId="440"/>
            <ac:picMk id="3075" creationId="{555DCE4E-1C66-9059-1F42-A56EC5A0C673}"/>
          </ac:picMkLst>
        </pc:picChg>
        <pc:picChg chg="add del mod">
          <ac:chgData name="Tsemach Mizrachi" userId="85fcc19c-b38c-410f-93a9-519990a4c1f0" providerId="ADAL" clId="{F7301F52-2653-4F42-8206-85DD798665E7}" dt="2023-03-16T15:56:27.445" v="1882" actId="478"/>
          <ac:picMkLst>
            <pc:docMk/>
            <pc:sldMk cId="2879851571" sldId="440"/>
            <ac:picMk id="3076" creationId="{C4B6425C-9D73-9CB1-21BB-1B3728A382B5}"/>
          </ac:picMkLst>
        </pc:picChg>
        <pc:picChg chg="add del mod">
          <ac:chgData name="Tsemach Mizrachi" userId="85fcc19c-b38c-410f-93a9-519990a4c1f0" providerId="ADAL" clId="{F7301F52-2653-4F42-8206-85DD798665E7}" dt="2023-03-16T15:56:22.618" v="1880" actId="478"/>
          <ac:picMkLst>
            <pc:docMk/>
            <pc:sldMk cId="2879851571" sldId="440"/>
            <ac:picMk id="3077" creationId="{F030948B-2899-5ABC-DF6C-8563258EB381}"/>
          </ac:picMkLst>
        </pc:picChg>
        <pc:picChg chg="add del mod">
          <ac:chgData name="Tsemach Mizrachi" userId="85fcc19c-b38c-410f-93a9-519990a4c1f0" providerId="ADAL" clId="{F7301F52-2653-4F42-8206-85DD798665E7}" dt="2023-03-16T15:56:16.441" v="1878" actId="478"/>
          <ac:picMkLst>
            <pc:docMk/>
            <pc:sldMk cId="2879851571" sldId="440"/>
            <ac:picMk id="3078" creationId="{02A4ACEB-D8B5-A002-3C83-10915E1994B0}"/>
          </ac:picMkLst>
        </pc:picChg>
        <pc:picChg chg="add del mod">
          <ac:chgData name="Tsemach Mizrachi" userId="85fcc19c-b38c-410f-93a9-519990a4c1f0" providerId="ADAL" clId="{F7301F52-2653-4F42-8206-85DD798665E7}" dt="2023-03-16T15:56:19.979" v="1879" actId="478"/>
          <ac:picMkLst>
            <pc:docMk/>
            <pc:sldMk cId="2879851571" sldId="440"/>
            <ac:picMk id="3079" creationId="{E2B89B0F-FC5C-E01C-0567-3697A38D1DCB}"/>
          </ac:picMkLst>
        </pc:picChg>
        <pc:picChg chg="add mod">
          <ac:chgData name="Tsemach Mizrachi" userId="85fcc19c-b38c-410f-93a9-519990a4c1f0" providerId="ADAL" clId="{F7301F52-2653-4F42-8206-85DD798665E7}" dt="2023-03-16T16:06:59.934" v="2127" actId="1035"/>
          <ac:picMkLst>
            <pc:docMk/>
            <pc:sldMk cId="2879851571" sldId="440"/>
            <ac:picMk id="3081" creationId="{2AB0FA7E-3E78-9A44-D56D-2DB8FBC73CC0}"/>
          </ac:picMkLst>
        </pc:picChg>
        <pc:picChg chg="add mod">
          <ac:chgData name="Tsemach Mizrachi" userId="85fcc19c-b38c-410f-93a9-519990a4c1f0" providerId="ADAL" clId="{F7301F52-2653-4F42-8206-85DD798665E7}" dt="2023-03-16T16:07:05.762" v="2141" actId="1035"/>
          <ac:picMkLst>
            <pc:docMk/>
            <pc:sldMk cId="2879851571" sldId="440"/>
            <ac:picMk id="3084" creationId="{A7169275-9ED9-C775-8134-8642E1685DAA}"/>
          </ac:picMkLst>
        </pc:picChg>
        <pc:picChg chg="add mod">
          <ac:chgData name="Tsemach Mizrachi" userId="85fcc19c-b38c-410f-93a9-519990a4c1f0" providerId="ADAL" clId="{F7301F52-2653-4F42-8206-85DD798665E7}" dt="2023-03-16T16:07:10.035" v="2152" actId="1035"/>
          <ac:picMkLst>
            <pc:docMk/>
            <pc:sldMk cId="2879851571" sldId="440"/>
            <ac:picMk id="3086" creationId="{F7C0D78D-66B9-97A4-B1EC-EB5D67BF107E}"/>
          </ac:picMkLst>
        </pc:picChg>
        <pc:picChg chg="add mod">
          <ac:chgData name="Tsemach Mizrachi" userId="85fcc19c-b38c-410f-93a9-519990a4c1f0" providerId="ADAL" clId="{F7301F52-2653-4F42-8206-85DD798665E7}" dt="2023-03-16T16:07:13.142" v="2157" actId="1037"/>
          <ac:picMkLst>
            <pc:docMk/>
            <pc:sldMk cId="2879851571" sldId="440"/>
            <ac:picMk id="3088" creationId="{4BD66F18-7451-839F-F044-1C311B566821}"/>
          </ac:picMkLst>
        </pc:picChg>
        <pc:picChg chg="add mod">
          <ac:chgData name="Tsemach Mizrachi" userId="85fcc19c-b38c-410f-93a9-519990a4c1f0" providerId="ADAL" clId="{F7301F52-2653-4F42-8206-85DD798665E7}" dt="2023-03-16T16:07:43.910" v="2160" actId="1076"/>
          <ac:picMkLst>
            <pc:docMk/>
            <pc:sldMk cId="2879851571" sldId="440"/>
            <ac:picMk id="3090" creationId="{F28A63F5-C665-615A-D135-6B877EC4AA4D}"/>
          </ac:picMkLst>
        </pc:picChg>
        <pc:cxnChg chg="mod">
          <ac:chgData name="Tsemach Mizrachi" userId="85fcc19c-b38c-410f-93a9-519990a4c1f0" providerId="ADAL" clId="{F7301F52-2653-4F42-8206-85DD798665E7}" dt="2023-03-16T06:54:19.045" v="1382" actId="478"/>
          <ac:cxnSpMkLst>
            <pc:docMk/>
            <pc:sldMk cId="2879851571" sldId="440"/>
            <ac:cxnSpMk id="29" creationId="{FB65EE34-DB20-09FE-0AFA-1B86A1319E67}"/>
          </ac:cxnSpMkLst>
        </pc:cxnChg>
        <pc:cxnChg chg="mod">
          <ac:chgData name="Tsemach Mizrachi" userId="85fcc19c-b38c-410f-93a9-519990a4c1f0" providerId="ADAL" clId="{F7301F52-2653-4F42-8206-85DD798665E7}" dt="2023-03-16T06:54:19.045" v="1382" actId="478"/>
          <ac:cxnSpMkLst>
            <pc:docMk/>
            <pc:sldMk cId="2879851571" sldId="440"/>
            <ac:cxnSpMk id="30" creationId="{8C368065-9106-9936-498E-78FFCE10E566}"/>
          </ac:cxnSpMkLst>
        </pc:cxnChg>
      </pc:sldChg>
      <pc:sldChg chg="addSp delSp modSp add mod modAnim">
        <pc:chgData name="Tsemach Mizrachi" userId="85fcc19c-b38c-410f-93a9-519990a4c1f0" providerId="ADAL" clId="{F7301F52-2653-4F42-8206-85DD798665E7}" dt="2023-03-21T07:26:39.453" v="8743" actId="478"/>
        <pc:sldMkLst>
          <pc:docMk/>
          <pc:sldMk cId="354704541" sldId="441"/>
        </pc:sldMkLst>
        <pc:spChg chg="mod">
          <ac:chgData name="Tsemach Mizrachi" userId="85fcc19c-b38c-410f-93a9-519990a4c1f0" providerId="ADAL" clId="{F7301F52-2653-4F42-8206-85DD798665E7}" dt="2023-03-16T15:19:45.270" v="1391"/>
          <ac:spMkLst>
            <pc:docMk/>
            <pc:sldMk cId="354704541" sldId="441"/>
            <ac:spMk id="2" creationId="{809189CC-14F7-D958-C3A4-36249CD9D4EE}"/>
          </ac:spMkLst>
        </pc:spChg>
        <pc:spChg chg="mod">
          <ac:chgData name="Tsemach Mizrachi" userId="85fcc19c-b38c-410f-93a9-519990a4c1f0" providerId="ADAL" clId="{F7301F52-2653-4F42-8206-85DD798665E7}" dt="2023-03-16T15:30:43.056" v="1681"/>
          <ac:spMkLst>
            <pc:docMk/>
            <pc:sldMk cId="354704541" sldId="441"/>
            <ac:spMk id="3" creationId="{B6577DE9-5F4B-414D-62FA-65860E1A8650}"/>
          </ac:spMkLst>
        </pc:spChg>
        <pc:spChg chg="add del mod">
          <ac:chgData name="Tsemach Mizrachi" userId="85fcc19c-b38c-410f-93a9-519990a4c1f0" providerId="ADAL" clId="{F7301F52-2653-4F42-8206-85DD798665E7}" dt="2023-03-20T07:27:35.094" v="7542" actId="478"/>
          <ac:spMkLst>
            <pc:docMk/>
            <pc:sldMk cId="354704541" sldId="441"/>
            <ac:spMk id="4" creationId="{012DFA54-26EF-501A-A763-5CDF1C4DD2F1}"/>
          </ac:spMkLst>
        </pc:spChg>
        <pc:spChg chg="del mod">
          <ac:chgData name="Tsemach Mizrachi" userId="85fcc19c-b38c-410f-93a9-519990a4c1f0" providerId="ADAL" clId="{F7301F52-2653-4F42-8206-85DD798665E7}" dt="2023-03-16T15:20:51.206" v="1403" actId="478"/>
          <ac:spMkLst>
            <pc:docMk/>
            <pc:sldMk cId="354704541" sldId="441"/>
            <ac:spMk id="4" creationId="{7CA4CB9F-3091-F586-06DA-44B130DB3FC8}"/>
          </ac:spMkLst>
        </pc:spChg>
        <pc:spChg chg="add del mod">
          <ac:chgData name="Tsemach Mizrachi" userId="85fcc19c-b38c-410f-93a9-519990a4c1f0" providerId="ADAL" clId="{F7301F52-2653-4F42-8206-85DD798665E7}" dt="2023-03-16T15:25:01.248" v="1545" actId="20577"/>
          <ac:spMkLst>
            <pc:docMk/>
            <pc:sldMk cId="354704541" sldId="441"/>
            <ac:spMk id="5" creationId="{00F42535-3975-D778-2BF0-A52AB4B8A21E}"/>
          </ac:spMkLst>
        </pc:spChg>
        <pc:spChg chg="del mod">
          <ac:chgData name="Tsemach Mizrachi" userId="85fcc19c-b38c-410f-93a9-519990a4c1f0" providerId="ADAL" clId="{F7301F52-2653-4F42-8206-85DD798665E7}" dt="2023-03-16T15:21:00.253" v="1406" actId="478"/>
          <ac:spMkLst>
            <pc:docMk/>
            <pc:sldMk cId="354704541" sldId="441"/>
            <ac:spMk id="6" creationId="{391A2944-FF6D-921E-AEED-AD4938EA31FF}"/>
          </ac:spMkLst>
        </pc:spChg>
        <pc:spChg chg="add mod">
          <ac:chgData name="Tsemach Mizrachi" userId="85fcc19c-b38c-410f-93a9-519990a4c1f0" providerId="ADAL" clId="{F7301F52-2653-4F42-8206-85DD798665E7}" dt="2023-03-20T07:29:40.576" v="7603" actId="6549"/>
          <ac:spMkLst>
            <pc:docMk/>
            <pc:sldMk cId="354704541" sldId="441"/>
            <ac:spMk id="6" creationId="{FFCC1448-1E14-44AC-CCDB-E282EB2060FC}"/>
          </ac:spMkLst>
        </pc:spChg>
        <pc:spChg chg="del">
          <ac:chgData name="Tsemach Mizrachi" userId="85fcc19c-b38c-410f-93a9-519990a4c1f0" providerId="ADAL" clId="{F7301F52-2653-4F42-8206-85DD798665E7}" dt="2023-03-16T15:20:49.527" v="1402" actId="478"/>
          <ac:spMkLst>
            <pc:docMk/>
            <pc:sldMk cId="354704541" sldId="441"/>
            <ac:spMk id="7" creationId="{809FB6D0-91D0-8E4E-2D02-FA466F0579B7}"/>
          </ac:spMkLst>
        </pc:spChg>
        <pc:spChg chg="add mod">
          <ac:chgData name="Tsemach Mizrachi" userId="85fcc19c-b38c-410f-93a9-519990a4c1f0" providerId="ADAL" clId="{F7301F52-2653-4F42-8206-85DD798665E7}" dt="2023-03-20T07:29:41.462" v="7605" actId="6549"/>
          <ac:spMkLst>
            <pc:docMk/>
            <pc:sldMk cId="354704541" sldId="441"/>
            <ac:spMk id="9" creationId="{D7D4184E-E780-CDF6-DF09-6DDBC88B490C}"/>
          </ac:spMkLst>
        </pc:spChg>
        <pc:spChg chg="add mod">
          <ac:chgData name="Tsemach Mizrachi" userId="85fcc19c-b38c-410f-93a9-519990a4c1f0" providerId="ADAL" clId="{F7301F52-2653-4F42-8206-85DD798665E7}" dt="2023-03-20T07:31:22.326" v="7674" actId="1035"/>
          <ac:spMkLst>
            <pc:docMk/>
            <pc:sldMk cId="354704541" sldId="441"/>
            <ac:spMk id="10" creationId="{CD775CAD-D8F2-8FFA-AB12-CF1382A640FA}"/>
          </ac:spMkLst>
        </pc:spChg>
        <pc:spChg chg="del">
          <ac:chgData name="Tsemach Mizrachi" userId="85fcc19c-b38c-410f-93a9-519990a4c1f0" providerId="ADAL" clId="{F7301F52-2653-4F42-8206-85DD798665E7}" dt="2023-03-16T15:20:58.758" v="1405" actId="478"/>
          <ac:spMkLst>
            <pc:docMk/>
            <pc:sldMk cId="354704541" sldId="441"/>
            <ac:spMk id="12" creationId="{B8BD4B01-C66A-B939-41F6-79A74935268E}"/>
          </ac:spMkLst>
        </pc:spChg>
        <pc:spChg chg="del">
          <ac:chgData name="Tsemach Mizrachi" userId="85fcc19c-b38c-410f-93a9-519990a4c1f0" providerId="ADAL" clId="{F7301F52-2653-4F42-8206-85DD798665E7}" dt="2023-03-16T15:20:43.172" v="1401" actId="478"/>
          <ac:spMkLst>
            <pc:docMk/>
            <pc:sldMk cId="354704541" sldId="441"/>
            <ac:spMk id="14" creationId="{55F380A4-0F12-3937-6974-E8930790CAC1}"/>
          </ac:spMkLst>
        </pc:spChg>
        <pc:grpChg chg="add mod">
          <ac:chgData name="Tsemach Mizrachi" userId="85fcc19c-b38c-410f-93a9-519990a4c1f0" providerId="ADAL" clId="{F7301F52-2653-4F42-8206-85DD798665E7}" dt="2023-03-20T07:31:17.531" v="7659" actId="1035"/>
          <ac:grpSpMkLst>
            <pc:docMk/>
            <pc:sldMk cId="354704541" sldId="441"/>
            <ac:grpSpMk id="7" creationId="{82109F7D-507A-6668-FF7B-43C2B99DCB4C}"/>
          </ac:grpSpMkLst>
        </pc:grpChg>
        <pc:grpChg chg="del">
          <ac:chgData name="Tsemach Mizrachi" userId="85fcc19c-b38c-410f-93a9-519990a4c1f0" providerId="ADAL" clId="{F7301F52-2653-4F42-8206-85DD798665E7}" dt="2023-03-16T15:20:35.125" v="1398" actId="478"/>
          <ac:grpSpMkLst>
            <pc:docMk/>
            <pc:sldMk cId="354704541" sldId="441"/>
            <ac:grpSpMk id="45" creationId="{B771575E-FAFC-1588-FCC4-58E7170E5855}"/>
          </ac:grpSpMkLst>
        </pc:grpChg>
        <pc:grpChg chg="del mod">
          <ac:chgData name="Tsemach Mizrachi" userId="85fcc19c-b38c-410f-93a9-519990a4c1f0" providerId="ADAL" clId="{F7301F52-2653-4F42-8206-85DD798665E7}" dt="2023-03-16T15:20:56.388" v="1404" actId="478"/>
          <ac:grpSpMkLst>
            <pc:docMk/>
            <pc:sldMk cId="354704541" sldId="441"/>
            <ac:grpSpMk id="51" creationId="{3AB6DC5D-12D7-8087-7CAF-078444451309}"/>
          </ac:grpSpMkLst>
        </pc:grpChg>
        <pc:picChg chg="add mod">
          <ac:chgData name="Tsemach Mizrachi" userId="85fcc19c-b38c-410f-93a9-519990a4c1f0" providerId="ADAL" clId="{F7301F52-2653-4F42-8206-85DD798665E7}" dt="2023-03-21T07:26:18.797" v="8741" actId="1076"/>
          <ac:picMkLst>
            <pc:docMk/>
            <pc:sldMk cId="354704541" sldId="441"/>
            <ac:picMk id="1026" creationId="{898252D4-DE88-544C-8E47-AE9E6A6A8295}"/>
          </ac:picMkLst>
        </pc:picChg>
        <pc:cxnChg chg="add mod">
          <ac:chgData name="Tsemach Mizrachi" userId="85fcc19c-b38c-410f-93a9-519990a4c1f0" providerId="ADAL" clId="{F7301F52-2653-4F42-8206-85DD798665E7}" dt="2023-03-21T07:26:02.484" v="8734" actId="692"/>
          <ac:cxnSpMkLst>
            <pc:docMk/>
            <pc:sldMk cId="354704541" sldId="441"/>
            <ac:cxnSpMk id="8" creationId="{48EFE4E6-1DDD-98B3-8B36-500F44CB0502}"/>
          </ac:cxnSpMkLst>
        </pc:cxnChg>
        <pc:cxnChg chg="add mod">
          <ac:chgData name="Tsemach Mizrachi" userId="85fcc19c-b38c-410f-93a9-519990a4c1f0" providerId="ADAL" clId="{F7301F52-2653-4F42-8206-85DD798665E7}" dt="2023-03-21T07:26:09.724" v="8736" actId="1076"/>
          <ac:cxnSpMkLst>
            <pc:docMk/>
            <pc:sldMk cId="354704541" sldId="441"/>
            <ac:cxnSpMk id="11" creationId="{FF43328A-2149-CF67-F9AC-19D3E07E47A9}"/>
          </ac:cxnSpMkLst>
        </pc:cxnChg>
        <pc:cxnChg chg="add del mod">
          <ac:chgData name="Tsemach Mizrachi" userId="85fcc19c-b38c-410f-93a9-519990a4c1f0" providerId="ADAL" clId="{F7301F52-2653-4F42-8206-85DD798665E7}" dt="2023-03-21T07:26:39.453" v="8743" actId="478"/>
          <ac:cxnSpMkLst>
            <pc:docMk/>
            <pc:sldMk cId="354704541" sldId="441"/>
            <ac:cxnSpMk id="12" creationId="{3DBDC1F4-C8B3-7C5D-7CED-9EA234DB05CB}"/>
          </ac:cxnSpMkLst>
        </pc:cxnChg>
        <pc:cxnChg chg="mod">
          <ac:chgData name="Tsemach Mizrachi" userId="85fcc19c-b38c-410f-93a9-519990a4c1f0" providerId="ADAL" clId="{F7301F52-2653-4F42-8206-85DD798665E7}" dt="2023-03-16T15:20:35.125" v="1398" actId="478"/>
          <ac:cxnSpMkLst>
            <pc:docMk/>
            <pc:sldMk cId="354704541" sldId="441"/>
            <ac:cxnSpMk id="29" creationId="{FB65EE34-DB20-09FE-0AFA-1B86A1319E67}"/>
          </ac:cxnSpMkLst>
        </pc:cxnChg>
        <pc:cxnChg chg="mod">
          <ac:chgData name="Tsemach Mizrachi" userId="85fcc19c-b38c-410f-93a9-519990a4c1f0" providerId="ADAL" clId="{F7301F52-2653-4F42-8206-85DD798665E7}" dt="2023-03-16T15:20:35.125" v="1398" actId="478"/>
          <ac:cxnSpMkLst>
            <pc:docMk/>
            <pc:sldMk cId="354704541" sldId="441"/>
            <ac:cxnSpMk id="30" creationId="{8C368065-9106-9936-498E-78FFCE10E566}"/>
          </ac:cxnSpMkLst>
        </pc:cxnChg>
      </pc:sldChg>
      <pc:sldChg chg="addSp delSp modSp add mod delAnim">
        <pc:chgData name="Tsemach Mizrachi" userId="85fcc19c-b38c-410f-93a9-519990a4c1f0" providerId="ADAL" clId="{F7301F52-2653-4F42-8206-85DD798665E7}" dt="2023-03-19T07:27:39.448" v="6349" actId="1076"/>
        <pc:sldMkLst>
          <pc:docMk/>
          <pc:sldMk cId="1895870478" sldId="442"/>
        </pc:sldMkLst>
        <pc:spChg chg="add mod">
          <ac:chgData name="Tsemach Mizrachi" userId="85fcc19c-b38c-410f-93a9-519990a4c1f0" providerId="ADAL" clId="{F7301F52-2653-4F42-8206-85DD798665E7}" dt="2023-03-16T16:14:37.686" v="2232" actId="33524"/>
          <ac:spMkLst>
            <pc:docMk/>
            <pc:sldMk cId="1895870478" sldId="442"/>
            <ac:spMk id="4" creationId="{D5A2312A-3301-8845-8D32-E62E922B4D5E}"/>
          </ac:spMkLst>
        </pc:spChg>
        <pc:spChg chg="del mod">
          <ac:chgData name="Tsemach Mizrachi" userId="85fcc19c-b38c-410f-93a9-519990a4c1f0" providerId="ADAL" clId="{F7301F52-2653-4F42-8206-85DD798665E7}" dt="2023-03-16T15:34:45.007" v="1715"/>
          <ac:spMkLst>
            <pc:docMk/>
            <pc:sldMk cId="1895870478" sldId="442"/>
            <ac:spMk id="5" creationId="{00F42535-3975-D778-2BF0-A52AB4B8A21E}"/>
          </ac:spMkLst>
        </pc:spChg>
        <pc:spChg chg="add mod">
          <ac:chgData name="Tsemach Mizrachi" userId="85fcc19c-b38c-410f-93a9-519990a4c1f0" providerId="ADAL" clId="{F7301F52-2653-4F42-8206-85DD798665E7}" dt="2023-03-19T07:27:39.448" v="6349" actId="1076"/>
          <ac:spMkLst>
            <pc:docMk/>
            <pc:sldMk cId="1895870478" sldId="442"/>
            <ac:spMk id="6" creationId="{578D2362-ED58-67B0-3086-F29DEDEE9F11}"/>
          </ac:spMkLst>
        </pc:spChg>
        <pc:spChg chg="del">
          <ac:chgData name="Tsemach Mizrachi" userId="85fcc19c-b38c-410f-93a9-519990a4c1f0" providerId="ADAL" clId="{F7301F52-2653-4F42-8206-85DD798665E7}" dt="2023-03-16T15:33:20.344" v="1710" actId="478"/>
          <ac:spMkLst>
            <pc:docMk/>
            <pc:sldMk cId="1895870478" sldId="442"/>
            <ac:spMk id="9" creationId="{D7D4184E-E780-CDF6-DF09-6DDBC88B490C}"/>
          </ac:spMkLst>
        </pc:spChg>
        <pc:spChg chg="del">
          <ac:chgData name="Tsemach Mizrachi" userId="85fcc19c-b38c-410f-93a9-519990a4c1f0" providerId="ADAL" clId="{F7301F52-2653-4F42-8206-85DD798665E7}" dt="2023-03-16T15:33:22.655" v="1711" actId="478"/>
          <ac:spMkLst>
            <pc:docMk/>
            <pc:sldMk cId="1895870478" sldId="442"/>
            <ac:spMk id="10" creationId="{CD775CAD-D8F2-8FFA-AB12-CF1382A640FA}"/>
          </ac:spMkLst>
        </pc:spChg>
        <pc:picChg chg="del">
          <ac:chgData name="Tsemach Mizrachi" userId="85fcc19c-b38c-410f-93a9-519990a4c1f0" providerId="ADAL" clId="{F7301F52-2653-4F42-8206-85DD798665E7}" dt="2023-03-16T15:33:24.989" v="1712" actId="478"/>
          <ac:picMkLst>
            <pc:docMk/>
            <pc:sldMk cId="1895870478" sldId="442"/>
            <ac:picMk id="1026" creationId="{898252D4-DE88-544C-8E47-AE9E6A6A8295}"/>
          </ac:picMkLst>
        </pc:picChg>
        <pc:picChg chg="add mod">
          <ac:chgData name="Tsemach Mizrachi" userId="85fcc19c-b38c-410f-93a9-519990a4c1f0" providerId="ADAL" clId="{F7301F52-2653-4F42-8206-85DD798665E7}" dt="2023-03-16T15:36:32.541" v="1721" actId="14100"/>
          <ac:picMkLst>
            <pc:docMk/>
            <pc:sldMk cId="1895870478" sldId="442"/>
            <ac:picMk id="2050" creationId="{9A01B4A1-BE20-2E67-3CC1-56380085ECAE}"/>
          </ac:picMkLst>
        </pc:picChg>
      </pc:sldChg>
      <pc:sldChg chg="addSp delSp modSp add mod ord">
        <pc:chgData name="Tsemach Mizrachi" userId="85fcc19c-b38c-410f-93a9-519990a4c1f0" providerId="ADAL" clId="{F7301F52-2653-4F42-8206-85DD798665E7}" dt="2023-03-20T18:43:54.404" v="7846"/>
        <pc:sldMkLst>
          <pc:docMk/>
          <pc:sldMk cId="1139111787" sldId="443"/>
        </pc:sldMkLst>
        <pc:spChg chg="del">
          <ac:chgData name="Tsemach Mizrachi" userId="85fcc19c-b38c-410f-93a9-519990a4c1f0" providerId="ADAL" clId="{F7301F52-2653-4F42-8206-85DD798665E7}" dt="2023-03-16T16:09:21.822" v="2175" actId="478"/>
          <ac:spMkLst>
            <pc:docMk/>
            <pc:sldMk cId="1139111787" sldId="443"/>
            <ac:spMk id="2" creationId="{F6B71D39-649B-4C8C-88E8-1EF16531A39B}"/>
          </ac:spMkLst>
        </pc:spChg>
        <pc:spChg chg="del">
          <ac:chgData name="Tsemach Mizrachi" userId="85fcc19c-b38c-410f-93a9-519990a4c1f0" providerId="ADAL" clId="{F7301F52-2653-4F42-8206-85DD798665E7}" dt="2023-03-16T16:12:50.971" v="2213" actId="478"/>
          <ac:spMkLst>
            <pc:docMk/>
            <pc:sldMk cId="1139111787" sldId="443"/>
            <ac:spMk id="3" creationId="{23C36433-0EED-4BEC-B98A-20BF1A44A9E2}"/>
          </ac:spMkLst>
        </pc:spChg>
        <pc:spChg chg="del">
          <ac:chgData name="Tsemach Mizrachi" userId="85fcc19c-b38c-410f-93a9-519990a4c1f0" providerId="ADAL" clId="{F7301F52-2653-4F42-8206-85DD798665E7}" dt="2023-03-16T16:09:26.416" v="2176" actId="478"/>
          <ac:spMkLst>
            <pc:docMk/>
            <pc:sldMk cId="1139111787" sldId="443"/>
            <ac:spMk id="4" creationId="{3961A5DC-BD1D-45F1-8B8F-9AE5B5385DFA}"/>
          </ac:spMkLst>
        </pc:spChg>
        <pc:spChg chg="add mod">
          <ac:chgData name="Tsemach Mizrachi" userId="85fcc19c-b38c-410f-93a9-519990a4c1f0" providerId="ADAL" clId="{F7301F52-2653-4F42-8206-85DD798665E7}" dt="2023-03-17T08:39:06.464" v="2242" actId="1076"/>
          <ac:spMkLst>
            <pc:docMk/>
            <pc:sldMk cId="1139111787" sldId="443"/>
            <ac:spMk id="6" creationId="{9F14106D-66F2-4BB4-CE81-FA360BD637B1}"/>
          </ac:spMkLst>
        </pc:spChg>
        <pc:spChg chg="add mod">
          <ac:chgData name="Tsemach Mizrachi" userId="85fcc19c-b38c-410f-93a9-519990a4c1f0" providerId="ADAL" clId="{F7301F52-2653-4F42-8206-85DD798665E7}" dt="2023-03-16T16:12:59.359" v="2216" actId="1076"/>
          <ac:spMkLst>
            <pc:docMk/>
            <pc:sldMk cId="1139111787" sldId="443"/>
            <ac:spMk id="8" creationId="{C47FA0EB-790B-2B79-1B4B-79BB284DED97}"/>
          </ac:spMkLst>
        </pc:spChg>
        <pc:picChg chg="add mod">
          <ac:chgData name="Tsemach Mizrachi" userId="85fcc19c-b38c-410f-93a9-519990a4c1f0" providerId="ADAL" clId="{F7301F52-2653-4F42-8206-85DD798665E7}" dt="2023-03-17T08:39:07.483" v="2244" actId="14100"/>
          <ac:picMkLst>
            <pc:docMk/>
            <pc:sldMk cId="1139111787" sldId="443"/>
            <ac:picMk id="4098" creationId="{936B044E-B49C-A522-3828-BABABC2AD409}"/>
          </ac:picMkLst>
        </pc:picChg>
      </pc:sldChg>
      <pc:sldChg chg="addSp delSp modSp add mod ord modAnim">
        <pc:chgData name="Tsemach Mizrachi" userId="85fcc19c-b38c-410f-93a9-519990a4c1f0" providerId="ADAL" clId="{F7301F52-2653-4F42-8206-85DD798665E7}" dt="2023-03-19T07:30:29.185" v="6407" actId="1076"/>
        <pc:sldMkLst>
          <pc:docMk/>
          <pc:sldMk cId="2719974084" sldId="444"/>
        </pc:sldMkLst>
        <pc:spChg chg="mod">
          <ac:chgData name="Tsemach Mizrachi" userId="85fcc19c-b38c-410f-93a9-519990a4c1f0" providerId="ADAL" clId="{F7301F52-2653-4F42-8206-85DD798665E7}" dt="2023-03-17T08:49:07.165" v="2393" actId="1076"/>
          <ac:spMkLst>
            <pc:docMk/>
            <pc:sldMk cId="2719974084" sldId="444"/>
            <ac:spMk id="2" creationId="{809189CC-14F7-D958-C3A4-36249CD9D4EE}"/>
          </ac:spMkLst>
        </pc:spChg>
        <pc:spChg chg="mod">
          <ac:chgData name="Tsemach Mizrachi" userId="85fcc19c-b38c-410f-93a9-519990a4c1f0" providerId="ADAL" clId="{F7301F52-2653-4F42-8206-85DD798665E7}" dt="2023-03-17T08:48:50.165" v="2387" actId="14100"/>
          <ac:spMkLst>
            <pc:docMk/>
            <pc:sldMk cId="2719974084" sldId="444"/>
            <ac:spMk id="3" creationId="{B6577DE9-5F4B-414D-62FA-65860E1A8650}"/>
          </ac:spMkLst>
        </pc:spChg>
        <pc:spChg chg="mod">
          <ac:chgData name="Tsemach Mizrachi" userId="85fcc19c-b38c-410f-93a9-519990a4c1f0" providerId="ADAL" clId="{F7301F52-2653-4F42-8206-85DD798665E7}" dt="2023-03-19T07:30:21.211" v="6405" actId="20577"/>
          <ac:spMkLst>
            <pc:docMk/>
            <pc:sldMk cId="2719974084" sldId="444"/>
            <ac:spMk id="4" creationId="{FFB56CC7-2619-1167-1610-B552299C16CE}"/>
          </ac:spMkLst>
        </pc:spChg>
        <pc:spChg chg="del mod">
          <ac:chgData name="Tsemach Mizrachi" userId="85fcc19c-b38c-410f-93a9-519990a4c1f0" providerId="ADAL" clId="{F7301F52-2653-4F42-8206-85DD798665E7}" dt="2023-03-17T08:39:40.825" v="2274" actId="478"/>
          <ac:spMkLst>
            <pc:docMk/>
            <pc:sldMk cId="2719974084" sldId="444"/>
            <ac:spMk id="6" creationId="{2705CF80-B356-F3A2-B9BB-E5CE40509E92}"/>
          </ac:spMkLst>
        </pc:spChg>
        <pc:spChg chg="add del mod">
          <ac:chgData name="Tsemach Mizrachi" userId="85fcc19c-b38c-410f-93a9-519990a4c1f0" providerId="ADAL" clId="{F7301F52-2653-4F42-8206-85DD798665E7}" dt="2023-03-17T08:49:58.258" v="2426"/>
          <ac:spMkLst>
            <pc:docMk/>
            <pc:sldMk cId="2719974084" sldId="444"/>
            <ac:spMk id="11" creationId="{E0770F6D-0256-44F6-DC67-016445DD7E03}"/>
          </ac:spMkLst>
        </pc:spChg>
        <pc:spChg chg="add mod">
          <ac:chgData name="Tsemach Mizrachi" userId="85fcc19c-b38c-410f-93a9-519990a4c1f0" providerId="ADAL" clId="{F7301F52-2653-4F42-8206-85DD798665E7}" dt="2023-03-19T07:30:29.185" v="6407" actId="1076"/>
          <ac:spMkLst>
            <pc:docMk/>
            <pc:sldMk cId="2719974084" sldId="444"/>
            <ac:spMk id="12" creationId="{C5A04B14-5151-E8C4-EC4D-D0AC0181011E}"/>
          </ac:spMkLst>
        </pc:spChg>
        <pc:spChg chg="add mod">
          <ac:chgData name="Tsemach Mizrachi" userId="85fcc19c-b38c-410f-93a9-519990a4c1f0" providerId="ADAL" clId="{F7301F52-2653-4F42-8206-85DD798665E7}" dt="2023-03-17T08:54:53.221" v="2592" actId="1076"/>
          <ac:spMkLst>
            <pc:docMk/>
            <pc:sldMk cId="2719974084" sldId="444"/>
            <ac:spMk id="13" creationId="{89D99B25-31EF-0BA3-096C-CB38BD89D670}"/>
          </ac:spMkLst>
        </pc:spChg>
        <pc:spChg chg="add mod">
          <ac:chgData name="Tsemach Mizrachi" userId="85fcc19c-b38c-410f-93a9-519990a4c1f0" providerId="ADAL" clId="{F7301F52-2653-4F42-8206-85DD798665E7}" dt="2023-03-17T08:52:50.572" v="2511" actId="1036"/>
          <ac:spMkLst>
            <pc:docMk/>
            <pc:sldMk cId="2719974084" sldId="444"/>
            <ac:spMk id="14" creationId="{9891528C-B25F-06D5-42BD-42B3F379D618}"/>
          </ac:spMkLst>
        </pc:spChg>
        <pc:spChg chg="add mod">
          <ac:chgData name="Tsemach Mizrachi" userId="85fcc19c-b38c-410f-93a9-519990a4c1f0" providerId="ADAL" clId="{F7301F52-2653-4F42-8206-85DD798665E7}" dt="2023-03-17T08:56:18.590" v="2642" actId="1035"/>
          <ac:spMkLst>
            <pc:docMk/>
            <pc:sldMk cId="2719974084" sldId="444"/>
            <ac:spMk id="18" creationId="{28D950BB-5903-BF71-E125-FD0414D016C1}"/>
          </ac:spMkLst>
        </pc:spChg>
        <pc:spChg chg="add mod">
          <ac:chgData name="Tsemach Mizrachi" userId="85fcc19c-b38c-410f-93a9-519990a4c1f0" providerId="ADAL" clId="{F7301F52-2653-4F42-8206-85DD798665E7}" dt="2023-03-17T08:56:31.850" v="2643" actId="207"/>
          <ac:spMkLst>
            <pc:docMk/>
            <pc:sldMk cId="2719974084" sldId="444"/>
            <ac:spMk id="22" creationId="{4F1F8A00-1F33-4A86-6DA2-1CF0ADCF52FD}"/>
          </ac:spMkLst>
        </pc:spChg>
        <pc:graphicFrameChg chg="del">
          <ac:chgData name="Tsemach Mizrachi" userId="85fcc19c-b38c-410f-93a9-519990a4c1f0" providerId="ADAL" clId="{F7301F52-2653-4F42-8206-85DD798665E7}" dt="2023-03-17T08:39:37.333" v="2272" actId="478"/>
          <ac:graphicFrameMkLst>
            <pc:docMk/>
            <pc:sldMk cId="2719974084" sldId="444"/>
            <ac:graphicFrameMk id="10" creationId="{585BE23B-101D-E6F4-4DF7-6FEAAAB36B67}"/>
          </ac:graphicFrameMkLst>
        </pc:graphicFrameChg>
        <pc:picChg chg="add mod">
          <ac:chgData name="Tsemach Mizrachi" userId="85fcc19c-b38c-410f-93a9-519990a4c1f0" providerId="ADAL" clId="{F7301F52-2653-4F42-8206-85DD798665E7}" dt="2023-03-17T08:49:09.213" v="2394" actId="1076"/>
          <ac:picMkLst>
            <pc:docMk/>
            <pc:sldMk cId="2719974084" sldId="444"/>
            <ac:picMk id="7" creationId="{4988D727-7D5C-11FC-D13A-AB3F4931F5FB}"/>
          </ac:picMkLst>
        </pc:picChg>
        <pc:picChg chg="add mod">
          <ac:chgData name="Tsemach Mizrachi" userId="85fcc19c-b38c-410f-93a9-519990a4c1f0" providerId="ADAL" clId="{F7301F52-2653-4F42-8206-85DD798665E7}" dt="2023-03-19T07:30:25.257" v="6406" actId="1076"/>
          <ac:picMkLst>
            <pc:docMk/>
            <pc:sldMk cId="2719974084" sldId="444"/>
            <ac:picMk id="9" creationId="{5CE27CC1-7766-CB58-713D-6189E23D8096}"/>
          </ac:picMkLst>
        </pc:picChg>
        <pc:picChg chg="del">
          <ac:chgData name="Tsemach Mizrachi" userId="85fcc19c-b38c-410f-93a9-519990a4c1f0" providerId="ADAL" clId="{F7301F52-2653-4F42-8206-85DD798665E7}" dt="2023-03-17T08:39:52.937" v="2280" actId="478"/>
          <ac:picMkLst>
            <pc:docMk/>
            <pc:sldMk cId="2719974084" sldId="444"/>
            <ac:picMk id="3074" creationId="{8C33FBB9-01AE-ED90-88A5-0F597BF7C690}"/>
          </ac:picMkLst>
        </pc:picChg>
        <pc:picChg chg="del">
          <ac:chgData name="Tsemach Mizrachi" userId="85fcc19c-b38c-410f-93a9-519990a4c1f0" providerId="ADAL" clId="{F7301F52-2653-4F42-8206-85DD798665E7}" dt="2023-03-17T08:39:42.381" v="2275" actId="478"/>
          <ac:picMkLst>
            <pc:docMk/>
            <pc:sldMk cId="2719974084" sldId="444"/>
            <ac:picMk id="3081" creationId="{2AB0FA7E-3E78-9A44-D56D-2DB8FBC73CC0}"/>
          </ac:picMkLst>
        </pc:picChg>
        <pc:picChg chg="del">
          <ac:chgData name="Tsemach Mizrachi" userId="85fcc19c-b38c-410f-93a9-519990a4c1f0" providerId="ADAL" clId="{F7301F52-2653-4F42-8206-85DD798665E7}" dt="2023-03-17T08:39:44.180" v="2276" actId="478"/>
          <ac:picMkLst>
            <pc:docMk/>
            <pc:sldMk cId="2719974084" sldId="444"/>
            <ac:picMk id="3084" creationId="{A7169275-9ED9-C775-8134-8642E1685DAA}"/>
          </ac:picMkLst>
        </pc:picChg>
        <pc:picChg chg="del">
          <ac:chgData name="Tsemach Mizrachi" userId="85fcc19c-b38c-410f-93a9-519990a4c1f0" providerId="ADAL" clId="{F7301F52-2653-4F42-8206-85DD798665E7}" dt="2023-03-17T08:39:46.043" v="2277" actId="478"/>
          <ac:picMkLst>
            <pc:docMk/>
            <pc:sldMk cId="2719974084" sldId="444"/>
            <ac:picMk id="3086" creationId="{F7C0D78D-66B9-97A4-B1EC-EB5D67BF107E}"/>
          </ac:picMkLst>
        </pc:picChg>
        <pc:picChg chg="del">
          <ac:chgData name="Tsemach Mizrachi" userId="85fcc19c-b38c-410f-93a9-519990a4c1f0" providerId="ADAL" clId="{F7301F52-2653-4F42-8206-85DD798665E7}" dt="2023-03-17T08:39:48.230" v="2278" actId="478"/>
          <ac:picMkLst>
            <pc:docMk/>
            <pc:sldMk cId="2719974084" sldId="444"/>
            <ac:picMk id="3088" creationId="{4BD66F18-7451-839F-F044-1C311B566821}"/>
          </ac:picMkLst>
        </pc:picChg>
        <pc:picChg chg="del">
          <ac:chgData name="Tsemach Mizrachi" userId="85fcc19c-b38c-410f-93a9-519990a4c1f0" providerId="ADAL" clId="{F7301F52-2653-4F42-8206-85DD798665E7}" dt="2023-03-17T08:39:50.649" v="2279" actId="478"/>
          <ac:picMkLst>
            <pc:docMk/>
            <pc:sldMk cId="2719974084" sldId="444"/>
            <ac:picMk id="3090" creationId="{F28A63F5-C665-615A-D135-6B877EC4AA4D}"/>
          </ac:picMkLst>
        </pc:picChg>
        <pc:cxnChg chg="add mod">
          <ac:chgData name="Tsemach Mizrachi" userId="85fcc19c-b38c-410f-93a9-519990a4c1f0" providerId="ADAL" clId="{F7301F52-2653-4F42-8206-85DD798665E7}" dt="2023-03-17T08:53:27.146" v="2536" actId="14100"/>
          <ac:cxnSpMkLst>
            <pc:docMk/>
            <pc:sldMk cId="2719974084" sldId="444"/>
            <ac:cxnSpMk id="16" creationId="{F3E6678A-AFC7-C6E8-195F-48E91D7ABF67}"/>
          </ac:cxnSpMkLst>
        </pc:cxnChg>
        <pc:cxnChg chg="add mod">
          <ac:chgData name="Tsemach Mizrachi" userId="85fcc19c-b38c-410f-93a9-519990a4c1f0" providerId="ADAL" clId="{F7301F52-2653-4F42-8206-85DD798665E7}" dt="2023-03-17T08:53:33.198" v="2537" actId="14100"/>
          <ac:cxnSpMkLst>
            <pc:docMk/>
            <pc:sldMk cId="2719974084" sldId="444"/>
            <ac:cxnSpMk id="19" creationId="{69F8C377-0EBA-9999-0C07-B2DDB9C1A4DF}"/>
          </ac:cxnSpMkLst>
        </pc:cxnChg>
      </pc:sldChg>
      <pc:sldChg chg="addSp delSp modSp add mod delAnim">
        <pc:chgData name="Tsemach Mizrachi" userId="85fcc19c-b38c-410f-93a9-519990a4c1f0" providerId="ADAL" clId="{F7301F52-2653-4F42-8206-85DD798665E7}" dt="2023-03-28T06:51:16.822" v="9619" actId="20577"/>
        <pc:sldMkLst>
          <pc:docMk/>
          <pc:sldMk cId="672548664" sldId="445"/>
        </pc:sldMkLst>
        <pc:spChg chg="mod">
          <ac:chgData name="Tsemach Mizrachi" userId="85fcc19c-b38c-410f-93a9-519990a4c1f0" providerId="ADAL" clId="{F7301F52-2653-4F42-8206-85DD798665E7}" dt="2023-03-20T03:21:09.759" v="6524" actId="20577"/>
          <ac:spMkLst>
            <pc:docMk/>
            <pc:sldMk cId="672548664" sldId="445"/>
            <ac:spMk id="2" creationId="{809189CC-14F7-D958-C3A4-36249CD9D4EE}"/>
          </ac:spMkLst>
        </pc:spChg>
        <pc:spChg chg="add mod">
          <ac:chgData name="Tsemach Mizrachi" userId="85fcc19c-b38c-410f-93a9-519990a4c1f0" providerId="ADAL" clId="{F7301F52-2653-4F42-8206-85DD798665E7}" dt="2023-03-20T03:33:23.991" v="6793" actId="1076"/>
          <ac:spMkLst>
            <pc:docMk/>
            <pc:sldMk cId="672548664" sldId="445"/>
            <ac:spMk id="4" creationId="{85C8FDEF-171E-6176-58BB-5B985137996D}"/>
          </ac:spMkLst>
        </pc:spChg>
        <pc:spChg chg="del">
          <ac:chgData name="Tsemach Mizrachi" userId="85fcc19c-b38c-410f-93a9-519990a4c1f0" providerId="ADAL" clId="{F7301F52-2653-4F42-8206-85DD798665E7}" dt="2023-03-17T08:58:43.797" v="2686" actId="478"/>
          <ac:spMkLst>
            <pc:docMk/>
            <pc:sldMk cId="672548664" sldId="445"/>
            <ac:spMk id="4" creationId="{FFB56CC7-2619-1167-1610-B552299C16CE}"/>
          </ac:spMkLst>
        </pc:spChg>
        <pc:spChg chg="add del mod">
          <ac:chgData name="Tsemach Mizrachi" userId="85fcc19c-b38c-410f-93a9-519990a4c1f0" providerId="ADAL" clId="{F7301F52-2653-4F42-8206-85DD798665E7}" dt="2023-03-20T03:29:11.432" v="6704" actId="478"/>
          <ac:spMkLst>
            <pc:docMk/>
            <pc:sldMk cId="672548664" sldId="445"/>
            <ac:spMk id="8" creationId="{D3E1D8E0-C57E-298F-1959-D312431188C4}"/>
          </ac:spMkLst>
        </pc:spChg>
        <pc:spChg chg="add mod">
          <ac:chgData name="Tsemach Mizrachi" userId="85fcc19c-b38c-410f-93a9-519990a4c1f0" providerId="ADAL" clId="{F7301F52-2653-4F42-8206-85DD798665E7}" dt="2023-03-20T03:32:56.774" v="6781" actId="1076"/>
          <ac:spMkLst>
            <pc:docMk/>
            <pc:sldMk cId="672548664" sldId="445"/>
            <ac:spMk id="9" creationId="{E69402A5-4CC2-F5D9-39D3-7A16D15CE46F}"/>
          </ac:spMkLst>
        </pc:spChg>
        <pc:spChg chg="add mod">
          <ac:chgData name="Tsemach Mizrachi" userId="85fcc19c-b38c-410f-93a9-519990a4c1f0" providerId="ADAL" clId="{F7301F52-2653-4F42-8206-85DD798665E7}" dt="2023-03-20T03:33:37.037" v="6810" actId="1035"/>
          <ac:spMkLst>
            <pc:docMk/>
            <pc:sldMk cId="672548664" sldId="445"/>
            <ac:spMk id="11" creationId="{E4DB9022-4B7B-59B0-B46A-18205FFED7C3}"/>
          </ac:spMkLst>
        </pc:spChg>
        <pc:spChg chg="add mod">
          <ac:chgData name="Tsemach Mizrachi" userId="85fcc19c-b38c-410f-93a9-519990a4c1f0" providerId="ADAL" clId="{F7301F52-2653-4F42-8206-85DD798665E7}" dt="2023-03-20T03:33:37.037" v="6810" actId="1035"/>
          <ac:spMkLst>
            <pc:docMk/>
            <pc:sldMk cId="672548664" sldId="445"/>
            <ac:spMk id="12" creationId="{9B0B0E8C-04DE-09D8-F907-F531E2D1DBE0}"/>
          </ac:spMkLst>
        </pc:spChg>
        <pc:spChg chg="del">
          <ac:chgData name="Tsemach Mizrachi" userId="85fcc19c-b38c-410f-93a9-519990a4c1f0" providerId="ADAL" clId="{F7301F52-2653-4F42-8206-85DD798665E7}" dt="2023-03-17T08:58:49.457" v="2689" actId="478"/>
          <ac:spMkLst>
            <pc:docMk/>
            <pc:sldMk cId="672548664" sldId="445"/>
            <ac:spMk id="12" creationId="{C5A04B14-5151-E8C4-EC4D-D0AC0181011E}"/>
          </ac:spMkLst>
        </pc:spChg>
        <pc:spChg chg="del">
          <ac:chgData name="Tsemach Mizrachi" userId="85fcc19c-b38c-410f-93a9-519990a4c1f0" providerId="ADAL" clId="{F7301F52-2653-4F42-8206-85DD798665E7}" dt="2023-03-17T08:58:51.479" v="2690" actId="478"/>
          <ac:spMkLst>
            <pc:docMk/>
            <pc:sldMk cId="672548664" sldId="445"/>
            <ac:spMk id="13" creationId="{89D99B25-31EF-0BA3-096C-CB38BD89D670}"/>
          </ac:spMkLst>
        </pc:spChg>
        <pc:spChg chg="add mod">
          <ac:chgData name="Tsemach Mizrachi" userId="85fcc19c-b38c-410f-93a9-519990a4c1f0" providerId="ADAL" clId="{F7301F52-2653-4F42-8206-85DD798665E7}" dt="2023-03-20T03:33:18.430" v="6791" actId="1076"/>
          <ac:spMkLst>
            <pc:docMk/>
            <pc:sldMk cId="672548664" sldId="445"/>
            <ac:spMk id="13" creationId="{DEF50F01-9567-314A-713C-BF4066E5FCC2}"/>
          </ac:spMkLst>
        </pc:spChg>
        <pc:spChg chg="add mod">
          <ac:chgData name="Tsemach Mizrachi" userId="85fcc19c-b38c-410f-93a9-519990a4c1f0" providerId="ADAL" clId="{F7301F52-2653-4F42-8206-85DD798665E7}" dt="2023-03-20T03:32:49.194" v="6779" actId="1076"/>
          <ac:spMkLst>
            <pc:docMk/>
            <pc:sldMk cId="672548664" sldId="445"/>
            <ac:spMk id="14" creationId="{48834EEE-2427-BCFB-E84A-EB59369355C2}"/>
          </ac:spMkLst>
        </pc:spChg>
        <pc:spChg chg="del">
          <ac:chgData name="Tsemach Mizrachi" userId="85fcc19c-b38c-410f-93a9-519990a4c1f0" providerId="ADAL" clId="{F7301F52-2653-4F42-8206-85DD798665E7}" dt="2023-03-17T08:58:55.108" v="2692" actId="478"/>
          <ac:spMkLst>
            <pc:docMk/>
            <pc:sldMk cId="672548664" sldId="445"/>
            <ac:spMk id="14" creationId="{9891528C-B25F-06D5-42BD-42B3F379D618}"/>
          </ac:spMkLst>
        </pc:spChg>
        <pc:spChg chg="del">
          <ac:chgData name="Tsemach Mizrachi" userId="85fcc19c-b38c-410f-93a9-519990a4c1f0" providerId="ADAL" clId="{F7301F52-2653-4F42-8206-85DD798665E7}" dt="2023-03-17T08:58:56.776" v="2693" actId="478"/>
          <ac:spMkLst>
            <pc:docMk/>
            <pc:sldMk cId="672548664" sldId="445"/>
            <ac:spMk id="18" creationId="{28D950BB-5903-BF71-E125-FD0414D016C1}"/>
          </ac:spMkLst>
        </pc:spChg>
        <pc:spChg chg="del">
          <ac:chgData name="Tsemach Mizrachi" userId="85fcc19c-b38c-410f-93a9-519990a4c1f0" providerId="ADAL" clId="{F7301F52-2653-4F42-8206-85DD798665E7}" dt="2023-03-17T08:58:52.624" v="2691" actId="478"/>
          <ac:spMkLst>
            <pc:docMk/>
            <pc:sldMk cId="672548664" sldId="445"/>
            <ac:spMk id="22" creationId="{4F1F8A00-1F33-4A86-6DA2-1CF0ADCF52FD}"/>
          </ac:spMkLst>
        </pc:spChg>
        <pc:spChg chg="add mod">
          <ac:chgData name="Tsemach Mizrachi" userId="85fcc19c-b38c-410f-93a9-519990a4c1f0" providerId="ADAL" clId="{F7301F52-2653-4F42-8206-85DD798665E7}" dt="2023-03-28T06:51:16.822" v="9619" actId="20577"/>
          <ac:spMkLst>
            <pc:docMk/>
            <pc:sldMk cId="672548664" sldId="445"/>
            <ac:spMk id="34" creationId="{BF11AAE6-47CF-FCC1-17C6-13B45BCE89E3}"/>
          </ac:spMkLst>
        </pc:spChg>
        <pc:spChg chg="add del mod">
          <ac:chgData name="Tsemach Mizrachi" userId="85fcc19c-b38c-410f-93a9-519990a4c1f0" providerId="ADAL" clId="{F7301F52-2653-4F42-8206-85DD798665E7}" dt="2023-03-20T03:21:20.382" v="6529" actId="478"/>
          <ac:spMkLst>
            <pc:docMk/>
            <pc:sldMk cId="672548664" sldId="445"/>
            <ac:spMk id="35" creationId="{EC3F096E-D164-C07C-8CEB-98B707FEC51B}"/>
          </ac:spMkLst>
        </pc:spChg>
        <pc:grpChg chg="add del mod">
          <ac:chgData name="Tsemach Mizrachi" userId="85fcc19c-b38c-410f-93a9-519990a4c1f0" providerId="ADAL" clId="{F7301F52-2653-4F42-8206-85DD798665E7}" dt="2023-03-17T09:02:12.626" v="2738" actId="165"/>
          <ac:grpSpMkLst>
            <pc:docMk/>
            <pc:sldMk cId="672548664" sldId="445"/>
            <ac:grpSpMk id="26" creationId="{807931CD-6A2F-9ED7-1B00-0582499B6015}"/>
          </ac:grpSpMkLst>
        </pc:grpChg>
        <pc:picChg chg="add del mod">
          <ac:chgData name="Tsemach Mizrachi" userId="85fcc19c-b38c-410f-93a9-519990a4c1f0" providerId="ADAL" clId="{F7301F52-2653-4F42-8206-85DD798665E7}" dt="2023-03-20T03:23:52.894" v="6617" actId="478"/>
          <ac:picMkLst>
            <pc:docMk/>
            <pc:sldMk cId="672548664" sldId="445"/>
            <ac:picMk id="5" creationId="{0E8B63CF-FA41-8843-8BA8-F8A010B59D81}"/>
          </ac:picMkLst>
        </pc:picChg>
        <pc:picChg chg="add del mod">
          <ac:chgData name="Tsemach Mizrachi" userId="85fcc19c-b38c-410f-93a9-519990a4c1f0" providerId="ADAL" clId="{F7301F52-2653-4F42-8206-85DD798665E7}" dt="2023-03-20T03:21:12.387" v="6525" actId="478"/>
          <ac:picMkLst>
            <pc:docMk/>
            <pc:sldMk cId="672548664" sldId="445"/>
            <ac:picMk id="6" creationId="{EA82CB10-C0EC-E2F8-DC0D-138C507B11DE}"/>
          </ac:picMkLst>
        </pc:picChg>
        <pc:picChg chg="del">
          <ac:chgData name="Tsemach Mizrachi" userId="85fcc19c-b38c-410f-93a9-519990a4c1f0" providerId="ADAL" clId="{F7301F52-2653-4F42-8206-85DD798665E7}" dt="2023-03-17T08:58:44.596" v="2687" actId="478"/>
          <ac:picMkLst>
            <pc:docMk/>
            <pc:sldMk cId="672548664" sldId="445"/>
            <ac:picMk id="7" creationId="{4988D727-7D5C-11FC-D13A-AB3F4931F5FB}"/>
          </ac:picMkLst>
        </pc:picChg>
        <pc:picChg chg="add del mod">
          <ac:chgData name="Tsemach Mizrachi" userId="85fcc19c-b38c-410f-93a9-519990a4c1f0" providerId="ADAL" clId="{F7301F52-2653-4F42-8206-85DD798665E7}" dt="2023-03-20T03:27:18.356" v="6648" actId="478"/>
          <ac:picMkLst>
            <pc:docMk/>
            <pc:sldMk cId="672548664" sldId="445"/>
            <ac:picMk id="7" creationId="{8EE91178-0606-4B5B-1F4C-A14F9D2CC9A3}"/>
          </ac:picMkLst>
        </pc:picChg>
        <pc:picChg chg="del">
          <ac:chgData name="Tsemach Mizrachi" userId="85fcc19c-b38c-410f-93a9-519990a4c1f0" providerId="ADAL" clId="{F7301F52-2653-4F42-8206-85DD798665E7}" dt="2023-03-17T08:58:47.236" v="2688" actId="478"/>
          <ac:picMkLst>
            <pc:docMk/>
            <pc:sldMk cId="672548664" sldId="445"/>
            <ac:picMk id="9" creationId="{5CE27CC1-7766-CB58-713D-6189E23D8096}"/>
          </ac:picMkLst>
        </pc:picChg>
        <pc:picChg chg="add del mod">
          <ac:chgData name="Tsemach Mizrachi" userId="85fcc19c-b38c-410f-93a9-519990a4c1f0" providerId="ADAL" clId="{F7301F52-2653-4F42-8206-85DD798665E7}" dt="2023-03-20T03:21:15.232" v="6527" actId="478"/>
          <ac:picMkLst>
            <pc:docMk/>
            <pc:sldMk cId="672548664" sldId="445"/>
            <ac:picMk id="10" creationId="{04709A9B-46EA-C58F-6F14-8AF6088C4797}"/>
          </ac:picMkLst>
        </pc:picChg>
        <pc:picChg chg="add del mod">
          <ac:chgData name="Tsemach Mizrachi" userId="85fcc19c-b38c-410f-93a9-519990a4c1f0" providerId="ADAL" clId="{F7301F52-2653-4F42-8206-85DD798665E7}" dt="2023-03-20T03:21:18.133" v="6528" actId="478"/>
          <ac:picMkLst>
            <pc:docMk/>
            <pc:sldMk cId="672548664" sldId="445"/>
            <ac:picMk id="15" creationId="{9A5A314B-35A8-7044-D948-93043363E573}"/>
          </ac:picMkLst>
        </pc:picChg>
        <pc:picChg chg="add mod">
          <ac:chgData name="Tsemach Mizrachi" userId="85fcc19c-b38c-410f-93a9-519990a4c1f0" providerId="ADAL" clId="{F7301F52-2653-4F42-8206-85DD798665E7}" dt="2023-03-20T03:34:21.745" v="6814" actId="14100"/>
          <ac:picMkLst>
            <pc:docMk/>
            <pc:sldMk cId="672548664" sldId="445"/>
            <ac:picMk id="17" creationId="{43A70E55-B892-D23C-6DFF-9D2D58AB3569}"/>
          </ac:picMkLst>
        </pc:picChg>
        <pc:picChg chg="add del mod">
          <ac:chgData name="Tsemach Mizrachi" userId="85fcc19c-b38c-410f-93a9-519990a4c1f0" providerId="ADAL" clId="{F7301F52-2653-4F42-8206-85DD798665E7}" dt="2023-03-20T03:33:32.049" v="6799" actId="1035"/>
          <ac:picMkLst>
            <pc:docMk/>
            <pc:sldMk cId="672548664" sldId="445"/>
            <ac:picMk id="1026" creationId="{C22D0045-F928-B968-FD7F-ACC347AD883D}"/>
          </ac:picMkLst>
        </pc:picChg>
        <pc:picChg chg="add del mod">
          <ac:chgData name="Tsemach Mizrachi" userId="85fcc19c-b38c-410f-93a9-519990a4c1f0" providerId="ADAL" clId="{F7301F52-2653-4F42-8206-85DD798665E7}" dt="2023-03-20T03:32:32.654" v="6774" actId="1076"/>
          <ac:picMkLst>
            <pc:docMk/>
            <pc:sldMk cId="672548664" sldId="445"/>
            <ac:picMk id="1028" creationId="{003B8702-2252-C459-48BF-8FAA8048B68C}"/>
          </ac:picMkLst>
        </pc:picChg>
        <pc:cxnChg chg="del mod topLvl">
          <ac:chgData name="Tsemach Mizrachi" userId="85fcc19c-b38c-410f-93a9-519990a4c1f0" providerId="ADAL" clId="{F7301F52-2653-4F42-8206-85DD798665E7}" dt="2023-03-17T09:02:16.185" v="2739" actId="478"/>
          <ac:cxnSpMkLst>
            <pc:docMk/>
            <pc:sldMk cId="672548664" sldId="445"/>
            <ac:cxnSpMk id="16" creationId="{F3E6678A-AFC7-C6E8-195F-48E91D7ABF67}"/>
          </ac:cxnSpMkLst>
        </pc:cxnChg>
        <pc:cxnChg chg="del">
          <ac:chgData name="Tsemach Mizrachi" userId="85fcc19c-b38c-410f-93a9-519990a4c1f0" providerId="ADAL" clId="{F7301F52-2653-4F42-8206-85DD798665E7}" dt="2023-03-17T09:01:12.752" v="2713" actId="478"/>
          <ac:cxnSpMkLst>
            <pc:docMk/>
            <pc:sldMk cId="672548664" sldId="445"/>
            <ac:cxnSpMk id="19" creationId="{69F8C377-0EBA-9999-0C07-B2DDB9C1A4DF}"/>
          </ac:cxnSpMkLst>
        </pc:cxnChg>
        <pc:cxnChg chg="add del mod topLvl">
          <ac:chgData name="Tsemach Mizrachi" userId="85fcc19c-b38c-410f-93a9-519990a4c1f0" providerId="ADAL" clId="{F7301F52-2653-4F42-8206-85DD798665E7}" dt="2023-03-20T03:21:22.606" v="6530" actId="478"/>
          <ac:cxnSpMkLst>
            <pc:docMk/>
            <pc:sldMk cId="672548664" sldId="445"/>
            <ac:cxnSpMk id="23" creationId="{AD90A84E-C43D-44C5-8D2A-D51668FDF021}"/>
          </ac:cxnSpMkLst>
        </pc:cxnChg>
        <pc:cxnChg chg="add del mod">
          <ac:chgData name="Tsemach Mizrachi" userId="85fcc19c-b38c-410f-93a9-519990a4c1f0" providerId="ADAL" clId="{F7301F52-2653-4F42-8206-85DD798665E7}" dt="2023-03-20T03:21:14.615" v="6526" actId="478"/>
          <ac:cxnSpMkLst>
            <pc:docMk/>
            <pc:sldMk cId="672548664" sldId="445"/>
            <ac:cxnSpMk id="28" creationId="{AB119DC4-D12C-557F-C12A-3A9244C61D32}"/>
          </ac:cxnSpMkLst>
        </pc:cxnChg>
      </pc:sldChg>
      <pc:sldChg chg="addSp delSp modSp add mod delAnim modAnim">
        <pc:chgData name="Tsemach Mizrachi" userId="85fcc19c-b38c-410f-93a9-519990a4c1f0" providerId="ADAL" clId="{F7301F52-2653-4F42-8206-85DD798665E7}" dt="2023-03-19T07:33:39.489" v="6414" actId="692"/>
        <pc:sldMkLst>
          <pc:docMk/>
          <pc:sldMk cId="3824133744" sldId="446"/>
        </pc:sldMkLst>
        <pc:spChg chg="add mod">
          <ac:chgData name="Tsemach Mizrachi" userId="85fcc19c-b38c-410f-93a9-519990a4c1f0" providerId="ADAL" clId="{F7301F52-2653-4F42-8206-85DD798665E7}" dt="2023-03-17T09:35:01.769" v="3399" actId="1076"/>
          <ac:spMkLst>
            <pc:docMk/>
            <pc:sldMk cId="3824133744" sldId="446"/>
            <ac:spMk id="5" creationId="{D05DB7BA-48B8-16F4-C9D9-567199F57070}"/>
          </ac:spMkLst>
        </pc:spChg>
        <pc:spChg chg="add mod">
          <ac:chgData name="Tsemach Mizrachi" userId="85fcc19c-b38c-410f-93a9-519990a4c1f0" providerId="ADAL" clId="{F7301F52-2653-4F42-8206-85DD798665E7}" dt="2023-03-17T09:14:17.109" v="3032" actId="1076"/>
          <ac:spMkLst>
            <pc:docMk/>
            <pc:sldMk cId="3824133744" sldId="446"/>
            <ac:spMk id="8" creationId="{CBF28B5D-E597-C796-F9A6-04BE3B628A78}"/>
          </ac:spMkLst>
        </pc:spChg>
        <pc:spChg chg="add mod">
          <ac:chgData name="Tsemach Mizrachi" userId="85fcc19c-b38c-410f-93a9-519990a4c1f0" providerId="ADAL" clId="{F7301F52-2653-4F42-8206-85DD798665E7}" dt="2023-03-17T09:14:12.452" v="3031" actId="1076"/>
          <ac:spMkLst>
            <pc:docMk/>
            <pc:sldMk cId="3824133744" sldId="446"/>
            <ac:spMk id="9" creationId="{CE3AC515-6900-CAAA-482F-93DA6532A02C}"/>
          </ac:spMkLst>
        </pc:spChg>
        <pc:spChg chg="add mod">
          <ac:chgData name="Tsemach Mizrachi" userId="85fcc19c-b38c-410f-93a9-519990a4c1f0" providerId="ADAL" clId="{F7301F52-2653-4F42-8206-85DD798665E7}" dt="2023-03-19T07:31:11.197" v="6410" actId="1036"/>
          <ac:spMkLst>
            <pc:docMk/>
            <pc:sldMk cId="3824133744" sldId="446"/>
            <ac:spMk id="11" creationId="{319607E8-2BB1-5F51-00BD-5CF8978EB415}"/>
          </ac:spMkLst>
        </pc:spChg>
        <pc:spChg chg="add mod">
          <ac:chgData name="Tsemach Mizrachi" userId="85fcc19c-b38c-410f-93a9-519990a4c1f0" providerId="ADAL" clId="{F7301F52-2653-4F42-8206-85DD798665E7}" dt="2023-03-17T09:14:07.518" v="3030" actId="1076"/>
          <ac:spMkLst>
            <pc:docMk/>
            <pc:sldMk cId="3824133744" sldId="446"/>
            <ac:spMk id="12" creationId="{BBFDF7D9-C05A-0883-ADEF-8242884F8091}"/>
          </ac:spMkLst>
        </pc:spChg>
        <pc:spChg chg="add mod">
          <ac:chgData name="Tsemach Mizrachi" userId="85fcc19c-b38c-410f-93a9-519990a4c1f0" providerId="ADAL" clId="{F7301F52-2653-4F42-8206-85DD798665E7}" dt="2023-03-19T07:33:39.489" v="6414" actId="692"/>
          <ac:spMkLst>
            <pc:docMk/>
            <pc:sldMk cId="3824133744" sldId="446"/>
            <ac:spMk id="13" creationId="{DFC039A8-15D9-48D0-9A5B-29FA7966CEC7}"/>
          </ac:spMkLst>
        </pc:spChg>
        <pc:spChg chg="add mod">
          <ac:chgData name="Tsemach Mizrachi" userId="85fcc19c-b38c-410f-93a9-519990a4c1f0" providerId="ADAL" clId="{F7301F52-2653-4F42-8206-85DD798665E7}" dt="2023-03-17T09:14:44.972" v="3084" actId="1076"/>
          <ac:spMkLst>
            <pc:docMk/>
            <pc:sldMk cId="3824133744" sldId="446"/>
            <ac:spMk id="19" creationId="{4C3A617D-B222-1C11-F1B9-13057A2A2265}"/>
          </ac:spMkLst>
        </pc:spChg>
        <pc:spChg chg="add mod">
          <ac:chgData name="Tsemach Mizrachi" userId="85fcc19c-b38c-410f-93a9-519990a4c1f0" providerId="ADAL" clId="{F7301F52-2653-4F42-8206-85DD798665E7}" dt="2023-03-17T09:15:30.757" v="3091" actId="20577"/>
          <ac:spMkLst>
            <pc:docMk/>
            <pc:sldMk cId="3824133744" sldId="446"/>
            <ac:spMk id="21" creationId="{E450D220-79A8-2B73-AD4A-52C3CA2854C2}"/>
          </ac:spMkLst>
        </pc:spChg>
        <pc:spChg chg="add del mod">
          <ac:chgData name="Tsemach Mizrachi" userId="85fcc19c-b38c-410f-93a9-519990a4c1f0" providerId="ADAL" clId="{F7301F52-2653-4F42-8206-85DD798665E7}" dt="2023-03-17T09:23:03.928" v="3222" actId="478"/>
          <ac:spMkLst>
            <pc:docMk/>
            <pc:sldMk cId="3824133744" sldId="446"/>
            <ac:spMk id="26" creationId="{EAAC5892-6804-EB8A-49F5-499602D99EE2}"/>
          </ac:spMkLst>
        </pc:spChg>
        <pc:spChg chg="del">
          <ac:chgData name="Tsemach Mizrachi" userId="85fcc19c-b38c-410f-93a9-519990a4c1f0" providerId="ADAL" clId="{F7301F52-2653-4F42-8206-85DD798665E7}" dt="2023-03-17T09:04:04.657" v="2791" actId="478"/>
          <ac:spMkLst>
            <pc:docMk/>
            <pc:sldMk cId="3824133744" sldId="446"/>
            <ac:spMk id="34" creationId="{BF11AAE6-47CF-FCC1-17C6-13B45BCE89E3}"/>
          </ac:spMkLst>
        </pc:spChg>
        <pc:spChg chg="del">
          <ac:chgData name="Tsemach Mizrachi" userId="85fcc19c-b38c-410f-93a9-519990a4c1f0" providerId="ADAL" clId="{F7301F52-2653-4F42-8206-85DD798665E7}" dt="2023-03-17T09:04:02.693" v="2790" actId="478"/>
          <ac:spMkLst>
            <pc:docMk/>
            <pc:sldMk cId="3824133744" sldId="446"/>
            <ac:spMk id="35" creationId="{EC3F096E-D164-C07C-8CEB-98B707FEC51B}"/>
          </ac:spMkLst>
        </pc:spChg>
        <pc:spChg chg="add mod">
          <ac:chgData name="Tsemach Mizrachi" userId="85fcc19c-b38c-410f-93a9-519990a4c1f0" providerId="ADAL" clId="{F7301F52-2653-4F42-8206-85DD798665E7}" dt="2023-03-17T09:37:55.173" v="3407" actId="14100"/>
          <ac:spMkLst>
            <pc:docMk/>
            <pc:sldMk cId="3824133744" sldId="446"/>
            <ac:spMk id="45" creationId="{18D3FE50-9CEC-FD2A-15BE-68D7CAA637FF}"/>
          </ac:spMkLst>
        </pc:spChg>
        <pc:spChg chg="add del mod">
          <ac:chgData name="Tsemach Mizrachi" userId="85fcc19c-b38c-410f-93a9-519990a4c1f0" providerId="ADAL" clId="{F7301F52-2653-4F42-8206-85DD798665E7}" dt="2023-03-17T09:40:53.537" v="3457"/>
          <ac:spMkLst>
            <pc:docMk/>
            <pc:sldMk cId="3824133744" sldId="446"/>
            <ac:spMk id="47" creationId="{322AF0C1-A09C-6695-201C-56FC70694FBE}"/>
          </ac:spMkLst>
        </pc:spChg>
        <pc:spChg chg="add mod ord">
          <ac:chgData name="Tsemach Mizrachi" userId="85fcc19c-b38c-410f-93a9-519990a4c1f0" providerId="ADAL" clId="{F7301F52-2653-4F42-8206-85DD798665E7}" dt="2023-03-17T09:45:47.995" v="3598" actId="166"/>
          <ac:spMkLst>
            <pc:docMk/>
            <pc:sldMk cId="3824133744" sldId="446"/>
            <ac:spMk id="48" creationId="{6E69D4BB-5012-3FC8-45FE-342543906BF2}"/>
          </ac:spMkLst>
        </pc:spChg>
        <pc:spChg chg="add mod">
          <ac:chgData name="Tsemach Mizrachi" userId="85fcc19c-b38c-410f-93a9-519990a4c1f0" providerId="ADAL" clId="{F7301F52-2653-4F42-8206-85DD798665E7}" dt="2023-03-17T09:43:24.727" v="3522" actId="14100"/>
          <ac:spMkLst>
            <pc:docMk/>
            <pc:sldMk cId="3824133744" sldId="446"/>
            <ac:spMk id="49" creationId="{AB9C6E48-56D4-2E49-18D2-AA1E0CD42851}"/>
          </ac:spMkLst>
        </pc:spChg>
        <pc:spChg chg="add mod">
          <ac:chgData name="Tsemach Mizrachi" userId="85fcc19c-b38c-410f-93a9-519990a4c1f0" providerId="ADAL" clId="{F7301F52-2653-4F42-8206-85DD798665E7}" dt="2023-03-17T09:43:03.452" v="3512" actId="6549"/>
          <ac:spMkLst>
            <pc:docMk/>
            <pc:sldMk cId="3824133744" sldId="446"/>
            <ac:spMk id="50" creationId="{3AC3D761-958B-3BE6-DEB0-52082886B918}"/>
          </ac:spMkLst>
        </pc:spChg>
        <pc:spChg chg="add mod">
          <ac:chgData name="Tsemach Mizrachi" userId="85fcc19c-b38c-410f-93a9-519990a4c1f0" providerId="ADAL" clId="{F7301F52-2653-4F42-8206-85DD798665E7}" dt="2023-03-17T09:45:00.224" v="3594" actId="1038"/>
          <ac:spMkLst>
            <pc:docMk/>
            <pc:sldMk cId="3824133744" sldId="446"/>
            <ac:spMk id="51" creationId="{A9EED3CA-5FFE-C414-3B21-A403BBC4F9ED}"/>
          </ac:spMkLst>
        </pc:spChg>
        <pc:spChg chg="add del mod">
          <ac:chgData name="Tsemach Mizrachi" userId="85fcc19c-b38c-410f-93a9-519990a4c1f0" providerId="ADAL" clId="{F7301F52-2653-4F42-8206-85DD798665E7}" dt="2023-03-17T09:42:03.907" v="3484"/>
          <ac:spMkLst>
            <pc:docMk/>
            <pc:sldMk cId="3824133744" sldId="446"/>
            <ac:spMk id="52" creationId="{016098F9-B633-C85D-E79A-6C84A97EDADF}"/>
          </ac:spMkLst>
        </pc:spChg>
        <pc:spChg chg="add mod">
          <ac:chgData name="Tsemach Mizrachi" userId="85fcc19c-b38c-410f-93a9-519990a4c1f0" providerId="ADAL" clId="{F7301F52-2653-4F42-8206-85DD798665E7}" dt="2023-03-17T09:43:12.290" v="3515" actId="20577"/>
          <ac:spMkLst>
            <pc:docMk/>
            <pc:sldMk cId="3824133744" sldId="446"/>
            <ac:spMk id="53" creationId="{8A92B0D7-B33C-7BF4-CB88-DC40807A5361}"/>
          </ac:spMkLst>
        </pc:spChg>
        <pc:spChg chg="add mod">
          <ac:chgData name="Tsemach Mizrachi" userId="85fcc19c-b38c-410f-93a9-519990a4c1f0" providerId="ADAL" clId="{F7301F52-2653-4F42-8206-85DD798665E7}" dt="2023-03-17T09:43:15.010" v="3516" actId="20577"/>
          <ac:spMkLst>
            <pc:docMk/>
            <pc:sldMk cId="3824133744" sldId="446"/>
            <ac:spMk id="54" creationId="{556CBE56-D93D-C817-83ED-7B7C79BFC028}"/>
          </ac:spMkLst>
        </pc:spChg>
        <pc:spChg chg="add mod">
          <ac:chgData name="Tsemach Mizrachi" userId="85fcc19c-b38c-410f-93a9-519990a4c1f0" providerId="ADAL" clId="{F7301F52-2653-4F42-8206-85DD798665E7}" dt="2023-03-17T09:44:55.885" v="3590" actId="1036"/>
          <ac:spMkLst>
            <pc:docMk/>
            <pc:sldMk cId="3824133744" sldId="446"/>
            <ac:spMk id="55" creationId="{9054729A-409E-F51B-FD81-3DB5626CE916}"/>
          </ac:spMkLst>
        </pc:spChg>
        <pc:spChg chg="add mod">
          <ac:chgData name="Tsemach Mizrachi" userId="85fcc19c-b38c-410f-93a9-519990a4c1f0" providerId="ADAL" clId="{F7301F52-2653-4F42-8206-85DD798665E7}" dt="2023-03-17T09:43:36.915" v="3528" actId="20577"/>
          <ac:spMkLst>
            <pc:docMk/>
            <pc:sldMk cId="3824133744" sldId="446"/>
            <ac:spMk id="56" creationId="{BD07B881-0A5D-4A3B-5A2F-AC5641CF6FE5}"/>
          </ac:spMkLst>
        </pc:spChg>
        <pc:spChg chg="add mod">
          <ac:chgData name="Tsemach Mizrachi" userId="85fcc19c-b38c-410f-93a9-519990a4c1f0" providerId="ADAL" clId="{F7301F52-2653-4F42-8206-85DD798665E7}" dt="2023-03-17T09:43:39.500" v="3529" actId="20577"/>
          <ac:spMkLst>
            <pc:docMk/>
            <pc:sldMk cId="3824133744" sldId="446"/>
            <ac:spMk id="57" creationId="{0A6088DA-4B45-84B6-4DAD-C6C07DED40F8}"/>
          </ac:spMkLst>
        </pc:spChg>
        <pc:spChg chg="add mod">
          <ac:chgData name="Tsemach Mizrachi" userId="85fcc19c-b38c-410f-93a9-519990a4c1f0" providerId="ADAL" clId="{F7301F52-2653-4F42-8206-85DD798665E7}" dt="2023-03-17T09:44:11.893" v="3553" actId="1038"/>
          <ac:spMkLst>
            <pc:docMk/>
            <pc:sldMk cId="3824133744" sldId="446"/>
            <ac:spMk id="58" creationId="{A0276932-79FE-1792-27F4-1B88B4835A09}"/>
          </ac:spMkLst>
        </pc:spChg>
        <pc:spChg chg="add del mod">
          <ac:chgData name="Tsemach Mizrachi" userId="85fcc19c-b38c-410f-93a9-519990a4c1f0" providerId="ADAL" clId="{F7301F52-2653-4F42-8206-85DD798665E7}" dt="2023-03-17T09:42:33.388" v="3498"/>
          <ac:spMkLst>
            <pc:docMk/>
            <pc:sldMk cId="3824133744" sldId="446"/>
            <ac:spMk id="59" creationId="{C4E62605-2F98-E54F-0846-DAB92F52C372}"/>
          </ac:spMkLst>
        </pc:spChg>
        <pc:spChg chg="add mod">
          <ac:chgData name="Tsemach Mizrachi" userId="85fcc19c-b38c-410f-93a9-519990a4c1f0" providerId="ADAL" clId="{F7301F52-2653-4F42-8206-85DD798665E7}" dt="2023-03-17T09:44:16.176" v="3558" actId="1038"/>
          <ac:spMkLst>
            <pc:docMk/>
            <pc:sldMk cId="3824133744" sldId="446"/>
            <ac:spMk id="60" creationId="{F25E8098-85CC-66C9-4116-232849291E67}"/>
          </ac:spMkLst>
        </pc:spChg>
        <pc:spChg chg="add mod">
          <ac:chgData name="Tsemach Mizrachi" userId="85fcc19c-b38c-410f-93a9-519990a4c1f0" providerId="ADAL" clId="{F7301F52-2653-4F42-8206-85DD798665E7}" dt="2023-03-17T09:44:22.370" v="3559" actId="1038"/>
          <ac:spMkLst>
            <pc:docMk/>
            <pc:sldMk cId="3824133744" sldId="446"/>
            <ac:spMk id="61" creationId="{DFB25DF0-5A8F-C470-8B53-A709A02767D3}"/>
          </ac:spMkLst>
        </pc:spChg>
        <pc:spChg chg="add mod">
          <ac:chgData name="Tsemach Mizrachi" userId="85fcc19c-b38c-410f-93a9-519990a4c1f0" providerId="ADAL" clId="{F7301F52-2653-4F42-8206-85DD798665E7}" dt="2023-03-17T09:44:33.730" v="3571" actId="1038"/>
          <ac:spMkLst>
            <pc:docMk/>
            <pc:sldMk cId="3824133744" sldId="446"/>
            <ac:spMk id="62" creationId="{49BF6DE9-7DD7-3D3E-31EE-D2AA651A3DAB}"/>
          </ac:spMkLst>
        </pc:spChg>
        <pc:spChg chg="add mod">
          <ac:chgData name="Tsemach Mizrachi" userId="85fcc19c-b38c-410f-93a9-519990a4c1f0" providerId="ADAL" clId="{F7301F52-2653-4F42-8206-85DD798665E7}" dt="2023-03-17T09:44:37.416" v="3575" actId="1038"/>
          <ac:spMkLst>
            <pc:docMk/>
            <pc:sldMk cId="3824133744" sldId="446"/>
            <ac:spMk id="63" creationId="{7C4C7D00-BE25-17AF-0FE8-37A681FE66FC}"/>
          </ac:spMkLst>
        </pc:spChg>
        <pc:spChg chg="add mod">
          <ac:chgData name="Tsemach Mizrachi" userId="85fcc19c-b38c-410f-93a9-519990a4c1f0" providerId="ADAL" clId="{F7301F52-2653-4F42-8206-85DD798665E7}" dt="2023-03-17T09:43:58.368" v="3543" actId="6549"/>
          <ac:spMkLst>
            <pc:docMk/>
            <pc:sldMk cId="3824133744" sldId="446"/>
            <ac:spMk id="64" creationId="{46D1D120-F08B-EA19-90F8-F68F6778C90E}"/>
          </ac:spMkLst>
        </pc:spChg>
        <pc:spChg chg="add mod">
          <ac:chgData name="Tsemach Mizrachi" userId="85fcc19c-b38c-410f-93a9-519990a4c1f0" providerId="ADAL" clId="{F7301F52-2653-4F42-8206-85DD798665E7}" dt="2023-03-17T09:44:43.948" v="3584" actId="1036"/>
          <ac:spMkLst>
            <pc:docMk/>
            <pc:sldMk cId="3824133744" sldId="446"/>
            <ac:spMk id="65" creationId="{20DF488E-B62B-D3E0-A0D7-BE436E7EEC6C}"/>
          </ac:spMkLst>
        </pc:spChg>
        <pc:grpChg chg="add mod">
          <ac:chgData name="Tsemach Mizrachi" userId="85fcc19c-b38c-410f-93a9-519990a4c1f0" providerId="ADAL" clId="{F7301F52-2653-4F42-8206-85DD798665E7}" dt="2023-03-17T09:12:09.477" v="2995" actId="164"/>
          <ac:grpSpMkLst>
            <pc:docMk/>
            <pc:sldMk cId="3824133744" sldId="446"/>
            <ac:grpSpMk id="17" creationId="{C856786A-0E82-A866-9732-B77D4E1D9C9B}"/>
          </ac:grpSpMkLst>
        </pc:grpChg>
        <pc:graphicFrameChg chg="add mod modGraphic">
          <ac:chgData name="Tsemach Mizrachi" userId="85fcc19c-b38c-410f-93a9-519990a4c1f0" providerId="ADAL" clId="{F7301F52-2653-4F42-8206-85DD798665E7}" dt="2023-03-17T09:13:55.025" v="3027" actId="1035"/>
          <ac:graphicFrameMkLst>
            <pc:docMk/>
            <pc:sldMk cId="3824133744" sldId="446"/>
            <ac:graphicFrameMk id="4" creationId="{CCA2607D-601A-7E4D-00FE-FBEB718ECACF}"/>
          </ac:graphicFrameMkLst>
        </pc:graphicFrameChg>
        <pc:graphicFrameChg chg="add mod modGraphic">
          <ac:chgData name="Tsemach Mizrachi" userId="85fcc19c-b38c-410f-93a9-519990a4c1f0" providerId="ADAL" clId="{F7301F52-2653-4F42-8206-85DD798665E7}" dt="2023-03-17T09:14:04.418" v="3029" actId="1076"/>
          <ac:graphicFrameMkLst>
            <pc:docMk/>
            <pc:sldMk cId="3824133744" sldId="446"/>
            <ac:graphicFrameMk id="7" creationId="{B64603ED-6625-CB9B-3107-711B6FA8D5A4}"/>
          </ac:graphicFrameMkLst>
        </pc:graphicFrameChg>
        <pc:graphicFrameChg chg="add mod modGraphic">
          <ac:chgData name="Tsemach Mizrachi" userId="85fcc19c-b38c-410f-93a9-519990a4c1f0" providerId="ADAL" clId="{F7301F52-2653-4F42-8206-85DD798665E7}" dt="2023-03-17T09:14:49.605" v="3085" actId="1076"/>
          <ac:graphicFrameMkLst>
            <pc:docMk/>
            <pc:sldMk cId="3824133744" sldId="446"/>
            <ac:graphicFrameMk id="18" creationId="{63AE81D4-5475-617D-4214-15E5613DE562}"/>
          </ac:graphicFrameMkLst>
        </pc:graphicFrameChg>
        <pc:graphicFrameChg chg="add del mod">
          <ac:chgData name="Tsemach Mizrachi" userId="85fcc19c-b38c-410f-93a9-519990a4c1f0" providerId="ADAL" clId="{F7301F52-2653-4F42-8206-85DD798665E7}" dt="2023-03-17T09:15:51.429" v="3094" actId="478"/>
          <ac:graphicFrameMkLst>
            <pc:docMk/>
            <pc:sldMk cId="3824133744" sldId="446"/>
            <ac:graphicFrameMk id="22" creationId="{94DC8C18-F1F5-5828-2341-A4C247AFD46D}"/>
          </ac:graphicFrameMkLst>
        </pc:graphicFrameChg>
        <pc:graphicFrameChg chg="add mod modGraphic">
          <ac:chgData name="Tsemach Mizrachi" userId="85fcc19c-b38c-410f-93a9-519990a4c1f0" providerId="ADAL" clId="{F7301F52-2653-4F42-8206-85DD798665E7}" dt="2023-03-17T09:22:13.466" v="3217" actId="1036"/>
          <ac:graphicFrameMkLst>
            <pc:docMk/>
            <pc:sldMk cId="3824133744" sldId="446"/>
            <ac:graphicFrameMk id="24" creationId="{D59B3BF1-BF41-16FC-5319-DA64E7D12824}"/>
          </ac:graphicFrameMkLst>
        </pc:graphicFrameChg>
        <pc:graphicFrameChg chg="add mod ord modGraphic">
          <ac:chgData name="Tsemach Mizrachi" userId="85fcc19c-b38c-410f-93a9-519990a4c1f0" providerId="ADAL" clId="{F7301F52-2653-4F42-8206-85DD798665E7}" dt="2023-03-17T09:23:14.832" v="3224" actId="166"/>
          <ac:graphicFrameMkLst>
            <pc:docMk/>
            <pc:sldMk cId="3824133744" sldId="446"/>
            <ac:graphicFrameMk id="25" creationId="{FE367474-5629-F2BD-214C-5392F57B6FDC}"/>
          </ac:graphicFrameMkLst>
        </pc:graphicFrameChg>
        <pc:graphicFrameChg chg="add mod">
          <ac:chgData name="Tsemach Mizrachi" userId="85fcc19c-b38c-410f-93a9-519990a4c1f0" providerId="ADAL" clId="{F7301F52-2653-4F42-8206-85DD798665E7}" dt="2023-03-17T09:24:29.344" v="3230" actId="1076"/>
          <ac:graphicFrameMkLst>
            <pc:docMk/>
            <pc:sldMk cId="3824133744" sldId="446"/>
            <ac:graphicFrameMk id="27" creationId="{F68555D9-7FC1-86D3-9BCB-B91014020E9D}"/>
          </ac:graphicFrameMkLst>
        </pc:graphicFrameChg>
        <pc:graphicFrameChg chg="add mod">
          <ac:chgData name="Tsemach Mizrachi" userId="85fcc19c-b38c-410f-93a9-519990a4c1f0" providerId="ADAL" clId="{F7301F52-2653-4F42-8206-85DD798665E7}" dt="2023-03-17T14:28:33.350" v="3675" actId="1076"/>
          <ac:graphicFrameMkLst>
            <pc:docMk/>
            <pc:sldMk cId="3824133744" sldId="446"/>
            <ac:graphicFrameMk id="29" creationId="{B515E341-0583-4FCE-D636-EC0B873826CA}"/>
          </ac:graphicFrameMkLst>
        </pc:graphicFrameChg>
        <pc:graphicFrameChg chg="add mod modGraphic">
          <ac:chgData name="Tsemach Mizrachi" userId="85fcc19c-b38c-410f-93a9-519990a4c1f0" providerId="ADAL" clId="{F7301F52-2653-4F42-8206-85DD798665E7}" dt="2023-03-17T09:27:35.394" v="3261"/>
          <ac:graphicFrameMkLst>
            <pc:docMk/>
            <pc:sldMk cId="3824133744" sldId="446"/>
            <ac:graphicFrameMk id="30" creationId="{491B2710-67C6-DF07-88D5-8DE70CD7D4F2}"/>
          </ac:graphicFrameMkLst>
        </pc:graphicFrameChg>
        <pc:graphicFrameChg chg="add mod">
          <ac:chgData name="Tsemach Mizrachi" userId="85fcc19c-b38c-410f-93a9-519990a4c1f0" providerId="ADAL" clId="{F7301F52-2653-4F42-8206-85DD798665E7}" dt="2023-03-17T09:27:47.775" v="3263" actId="1076"/>
          <ac:graphicFrameMkLst>
            <pc:docMk/>
            <pc:sldMk cId="3824133744" sldId="446"/>
            <ac:graphicFrameMk id="31" creationId="{2BCEA6EE-AB7B-3D39-F9A0-6C75512087A4}"/>
          </ac:graphicFrameMkLst>
        </pc:graphicFrameChg>
        <pc:graphicFrameChg chg="add mod">
          <ac:chgData name="Tsemach Mizrachi" userId="85fcc19c-b38c-410f-93a9-519990a4c1f0" providerId="ADAL" clId="{F7301F52-2653-4F42-8206-85DD798665E7}" dt="2023-03-17T09:27:55.966" v="3265" actId="1076"/>
          <ac:graphicFrameMkLst>
            <pc:docMk/>
            <pc:sldMk cId="3824133744" sldId="446"/>
            <ac:graphicFrameMk id="32" creationId="{2F54F501-FC91-9A63-F0F8-F2AB87BA190D}"/>
          </ac:graphicFrameMkLst>
        </pc:graphicFrameChg>
        <pc:graphicFrameChg chg="add mod">
          <ac:chgData name="Tsemach Mizrachi" userId="85fcc19c-b38c-410f-93a9-519990a4c1f0" providerId="ADAL" clId="{F7301F52-2653-4F42-8206-85DD798665E7}" dt="2023-03-17T09:28:01.406" v="3267" actId="1076"/>
          <ac:graphicFrameMkLst>
            <pc:docMk/>
            <pc:sldMk cId="3824133744" sldId="446"/>
            <ac:graphicFrameMk id="33" creationId="{868790C4-BFF1-E4D8-C055-5E4E62D82C7D}"/>
          </ac:graphicFrameMkLst>
        </pc:graphicFrameChg>
        <pc:graphicFrameChg chg="add mod modGraphic">
          <ac:chgData name="Tsemach Mizrachi" userId="85fcc19c-b38c-410f-93a9-519990a4c1f0" providerId="ADAL" clId="{F7301F52-2653-4F42-8206-85DD798665E7}" dt="2023-03-17T09:30:19.918" v="3311" actId="14100"/>
          <ac:graphicFrameMkLst>
            <pc:docMk/>
            <pc:sldMk cId="3824133744" sldId="446"/>
            <ac:graphicFrameMk id="36" creationId="{186FE4FB-AB0E-A18C-170C-869161C4C3D0}"/>
          </ac:graphicFrameMkLst>
        </pc:graphicFrameChg>
        <pc:graphicFrameChg chg="add del mod">
          <ac:chgData name="Tsemach Mizrachi" userId="85fcc19c-b38c-410f-93a9-519990a4c1f0" providerId="ADAL" clId="{F7301F52-2653-4F42-8206-85DD798665E7}" dt="2023-03-17T09:28:48.639" v="3281"/>
          <ac:graphicFrameMkLst>
            <pc:docMk/>
            <pc:sldMk cId="3824133744" sldId="446"/>
            <ac:graphicFrameMk id="37" creationId="{1659C953-A429-D5A3-8B27-4CCC50200665}"/>
          </ac:graphicFrameMkLst>
        </pc:graphicFrameChg>
        <pc:graphicFrameChg chg="add mod">
          <ac:chgData name="Tsemach Mizrachi" userId="85fcc19c-b38c-410f-93a9-519990a4c1f0" providerId="ADAL" clId="{F7301F52-2653-4F42-8206-85DD798665E7}" dt="2023-03-17T09:28:57.917" v="3283" actId="1076"/>
          <ac:graphicFrameMkLst>
            <pc:docMk/>
            <pc:sldMk cId="3824133744" sldId="446"/>
            <ac:graphicFrameMk id="38" creationId="{712271F6-34F7-0397-1280-6446D270C602}"/>
          </ac:graphicFrameMkLst>
        </pc:graphicFrameChg>
        <pc:graphicFrameChg chg="add mod">
          <ac:chgData name="Tsemach Mizrachi" userId="85fcc19c-b38c-410f-93a9-519990a4c1f0" providerId="ADAL" clId="{F7301F52-2653-4F42-8206-85DD798665E7}" dt="2023-03-17T09:29:03.021" v="3285" actId="1076"/>
          <ac:graphicFrameMkLst>
            <pc:docMk/>
            <pc:sldMk cId="3824133744" sldId="446"/>
            <ac:graphicFrameMk id="39" creationId="{253A33D1-BB89-D92C-04DB-C0C0B1777A23}"/>
          </ac:graphicFrameMkLst>
        </pc:graphicFrameChg>
        <pc:graphicFrameChg chg="add mod">
          <ac:chgData name="Tsemach Mizrachi" userId="85fcc19c-b38c-410f-93a9-519990a4c1f0" providerId="ADAL" clId="{F7301F52-2653-4F42-8206-85DD798665E7}" dt="2023-03-17T09:29:09.377" v="3290" actId="1035"/>
          <ac:graphicFrameMkLst>
            <pc:docMk/>
            <pc:sldMk cId="3824133744" sldId="446"/>
            <ac:graphicFrameMk id="40" creationId="{938B0372-B5DA-BB72-4D48-FC44B4D729C0}"/>
          </ac:graphicFrameMkLst>
        </pc:graphicFrameChg>
        <pc:graphicFrameChg chg="add mod modGraphic">
          <ac:chgData name="Tsemach Mizrachi" userId="85fcc19c-b38c-410f-93a9-519990a4c1f0" providerId="ADAL" clId="{F7301F52-2653-4F42-8206-85DD798665E7}" dt="2023-03-17T14:28:45.718" v="3677" actId="1076"/>
          <ac:graphicFrameMkLst>
            <pc:docMk/>
            <pc:sldMk cId="3824133744" sldId="446"/>
            <ac:graphicFrameMk id="41" creationId="{D817033E-FA07-B2F1-C265-6948906823E4}"/>
          </ac:graphicFrameMkLst>
        </pc:graphicFrameChg>
        <pc:graphicFrameChg chg="add mod">
          <ac:chgData name="Tsemach Mizrachi" userId="85fcc19c-b38c-410f-93a9-519990a4c1f0" providerId="ADAL" clId="{F7301F52-2653-4F42-8206-85DD798665E7}" dt="2023-03-17T09:29:35.014" v="3305" actId="1076"/>
          <ac:graphicFrameMkLst>
            <pc:docMk/>
            <pc:sldMk cId="3824133744" sldId="446"/>
            <ac:graphicFrameMk id="42" creationId="{93A9CDA0-FE18-6494-54E0-EBDAC759BDB6}"/>
          </ac:graphicFrameMkLst>
        </pc:graphicFrameChg>
        <pc:graphicFrameChg chg="add mod">
          <ac:chgData name="Tsemach Mizrachi" userId="85fcc19c-b38c-410f-93a9-519990a4c1f0" providerId="ADAL" clId="{F7301F52-2653-4F42-8206-85DD798665E7}" dt="2023-03-17T09:29:42.405" v="3307" actId="1076"/>
          <ac:graphicFrameMkLst>
            <pc:docMk/>
            <pc:sldMk cId="3824133744" sldId="446"/>
            <ac:graphicFrameMk id="43" creationId="{138706AD-FC1F-E0A6-6F87-CD39EA859BF1}"/>
          </ac:graphicFrameMkLst>
        </pc:graphicFrameChg>
        <pc:graphicFrameChg chg="add mod modGraphic">
          <ac:chgData name="Tsemach Mizrachi" userId="85fcc19c-b38c-410f-93a9-519990a4c1f0" providerId="ADAL" clId="{F7301F52-2653-4F42-8206-85DD798665E7}" dt="2023-03-17T09:30:26.161" v="3312" actId="14100"/>
          <ac:graphicFrameMkLst>
            <pc:docMk/>
            <pc:sldMk cId="3824133744" sldId="446"/>
            <ac:graphicFrameMk id="44" creationId="{4CEE81A3-7785-E2AD-3B1A-CC129791B930}"/>
          </ac:graphicFrameMkLst>
        </pc:graphicFrameChg>
        <pc:graphicFrameChg chg="add del mod modGraphic">
          <ac:chgData name="Tsemach Mizrachi" userId="85fcc19c-b38c-410f-93a9-519990a4c1f0" providerId="ADAL" clId="{F7301F52-2653-4F42-8206-85DD798665E7}" dt="2023-03-17T09:45:11.163" v="3595" actId="478"/>
          <ac:graphicFrameMkLst>
            <pc:docMk/>
            <pc:sldMk cId="3824133744" sldId="446"/>
            <ac:graphicFrameMk id="46" creationId="{F5005523-3633-FB26-4624-B7A1F05B72FA}"/>
          </ac:graphicFrameMkLst>
        </pc:graphicFrameChg>
        <pc:picChg chg="del">
          <ac:chgData name="Tsemach Mizrachi" userId="85fcc19c-b38c-410f-93a9-519990a4c1f0" providerId="ADAL" clId="{F7301F52-2653-4F42-8206-85DD798665E7}" dt="2023-03-17T09:03:57.445" v="2785" actId="478"/>
          <ac:picMkLst>
            <pc:docMk/>
            <pc:sldMk cId="3824133744" sldId="446"/>
            <ac:picMk id="6" creationId="{EA82CB10-C0EC-E2F8-DC0D-138C507B11DE}"/>
          </ac:picMkLst>
        </pc:picChg>
        <pc:picChg chg="del">
          <ac:chgData name="Tsemach Mizrachi" userId="85fcc19c-b38c-410f-93a9-519990a4c1f0" providerId="ADAL" clId="{F7301F52-2653-4F42-8206-85DD798665E7}" dt="2023-03-17T09:04:00.406" v="2788" actId="478"/>
          <ac:picMkLst>
            <pc:docMk/>
            <pc:sldMk cId="3824133744" sldId="446"/>
            <ac:picMk id="10" creationId="{04709A9B-46EA-C58F-6F14-8AF6088C4797}"/>
          </ac:picMkLst>
        </pc:picChg>
        <pc:picChg chg="del">
          <ac:chgData name="Tsemach Mizrachi" userId="85fcc19c-b38c-410f-93a9-519990a4c1f0" providerId="ADAL" clId="{F7301F52-2653-4F42-8206-85DD798665E7}" dt="2023-03-17T09:04:00.909" v="2789" actId="478"/>
          <ac:picMkLst>
            <pc:docMk/>
            <pc:sldMk cId="3824133744" sldId="446"/>
            <ac:picMk id="15" creationId="{9A5A314B-35A8-7044-D948-93043363E573}"/>
          </ac:picMkLst>
        </pc:picChg>
        <pc:cxnChg chg="add mod">
          <ac:chgData name="Tsemach Mizrachi" userId="85fcc19c-b38c-410f-93a9-519990a4c1f0" providerId="ADAL" clId="{F7301F52-2653-4F42-8206-85DD798665E7}" dt="2023-03-19T07:33:39.489" v="6414" actId="692"/>
          <ac:cxnSpMkLst>
            <pc:docMk/>
            <pc:sldMk cId="3824133744" sldId="446"/>
            <ac:cxnSpMk id="16" creationId="{B249FB9B-348C-6242-E1BA-050BE3A750BA}"/>
          </ac:cxnSpMkLst>
        </pc:cxnChg>
        <pc:cxnChg chg="del mod">
          <ac:chgData name="Tsemach Mizrachi" userId="85fcc19c-b38c-410f-93a9-519990a4c1f0" providerId="ADAL" clId="{F7301F52-2653-4F42-8206-85DD798665E7}" dt="2023-03-17T09:03:58.679" v="2786" actId="478"/>
          <ac:cxnSpMkLst>
            <pc:docMk/>
            <pc:sldMk cId="3824133744" sldId="446"/>
            <ac:cxnSpMk id="23" creationId="{AD90A84E-C43D-44C5-8D2A-D51668FDF021}"/>
          </ac:cxnSpMkLst>
        </pc:cxnChg>
        <pc:cxnChg chg="del mod">
          <ac:chgData name="Tsemach Mizrachi" userId="85fcc19c-b38c-410f-93a9-519990a4c1f0" providerId="ADAL" clId="{F7301F52-2653-4F42-8206-85DD798665E7}" dt="2023-03-17T09:03:59.476" v="2787" actId="478"/>
          <ac:cxnSpMkLst>
            <pc:docMk/>
            <pc:sldMk cId="3824133744" sldId="446"/>
            <ac:cxnSpMk id="28" creationId="{AB119DC4-D12C-557F-C12A-3A9244C61D32}"/>
          </ac:cxnSpMkLst>
        </pc:cxnChg>
      </pc:sldChg>
      <pc:sldChg chg="addSp delSp modSp add mod addAnim delAnim modAnim">
        <pc:chgData name="Tsemach Mizrachi" userId="85fcc19c-b38c-410f-93a9-519990a4c1f0" providerId="ADAL" clId="{F7301F52-2653-4F42-8206-85DD798665E7}" dt="2023-03-20T18:31:47.455" v="7814" actId="692"/>
        <pc:sldMkLst>
          <pc:docMk/>
          <pc:sldMk cId="1058733645" sldId="447"/>
        </pc:sldMkLst>
        <pc:spChg chg="mod">
          <ac:chgData name="Tsemach Mizrachi" userId="85fcc19c-b38c-410f-93a9-519990a4c1f0" providerId="ADAL" clId="{F7301F52-2653-4F42-8206-85DD798665E7}" dt="2023-03-17T14:26:37.784" v="3666" actId="20577"/>
          <ac:spMkLst>
            <pc:docMk/>
            <pc:sldMk cId="1058733645" sldId="447"/>
            <ac:spMk id="2" creationId="{809189CC-14F7-D958-C3A4-36249CD9D4EE}"/>
          </ac:spMkLst>
        </pc:spChg>
        <pc:spChg chg="del">
          <ac:chgData name="Tsemach Mizrachi" userId="85fcc19c-b38c-410f-93a9-519990a4c1f0" providerId="ADAL" clId="{F7301F52-2653-4F42-8206-85DD798665E7}" dt="2023-03-17T14:25:30.737" v="3656" actId="478"/>
          <ac:spMkLst>
            <pc:docMk/>
            <pc:sldMk cId="1058733645" sldId="447"/>
            <ac:spMk id="4" creationId="{D5A2312A-3301-8845-8D32-E62E922B4D5E}"/>
          </ac:spMkLst>
        </pc:spChg>
        <pc:spChg chg="add mod">
          <ac:chgData name="Tsemach Mizrachi" userId="85fcc19c-b38c-410f-93a9-519990a4c1f0" providerId="ADAL" clId="{F7301F52-2653-4F42-8206-85DD798665E7}" dt="2023-03-17T14:29:27.301" v="3695" actId="1076"/>
          <ac:spMkLst>
            <pc:docMk/>
            <pc:sldMk cId="1058733645" sldId="447"/>
            <ac:spMk id="5" creationId="{D3D9584C-AC35-2D6F-E494-44DAD6F18EBC}"/>
          </ac:spMkLst>
        </pc:spChg>
        <pc:spChg chg="add del mod">
          <ac:chgData name="Tsemach Mizrachi" userId="85fcc19c-b38c-410f-93a9-519990a4c1f0" providerId="ADAL" clId="{F7301F52-2653-4F42-8206-85DD798665E7}" dt="2023-03-17T14:29:10.952" v="3691" actId="478"/>
          <ac:spMkLst>
            <pc:docMk/>
            <pc:sldMk cId="1058733645" sldId="447"/>
            <ac:spMk id="6" creationId="{E779ECCE-8D09-1570-C1AE-3BF56BD0B533}"/>
          </ac:spMkLst>
        </pc:spChg>
        <pc:spChg chg="add mod">
          <ac:chgData name="Tsemach Mizrachi" userId="85fcc19c-b38c-410f-93a9-519990a4c1f0" providerId="ADAL" clId="{F7301F52-2653-4F42-8206-85DD798665E7}" dt="2023-03-17T14:31:26.717" v="3748" actId="1076"/>
          <ac:spMkLst>
            <pc:docMk/>
            <pc:sldMk cId="1058733645" sldId="447"/>
            <ac:spMk id="21" creationId="{5581C60D-3799-0693-617D-93FC5BA52F93}"/>
          </ac:spMkLst>
        </pc:spChg>
        <pc:spChg chg="add mod">
          <ac:chgData name="Tsemach Mizrachi" userId="85fcc19c-b38c-410f-93a9-519990a4c1f0" providerId="ADAL" clId="{F7301F52-2653-4F42-8206-85DD798665E7}" dt="2023-03-17T14:31:26.717" v="3748" actId="1076"/>
          <ac:spMkLst>
            <pc:docMk/>
            <pc:sldMk cId="1058733645" sldId="447"/>
            <ac:spMk id="22" creationId="{A76137CC-2C04-77AC-954E-67E5A9B04910}"/>
          </ac:spMkLst>
        </pc:spChg>
        <pc:spChg chg="add mod">
          <ac:chgData name="Tsemach Mizrachi" userId="85fcc19c-b38c-410f-93a9-519990a4c1f0" providerId="ADAL" clId="{F7301F52-2653-4F42-8206-85DD798665E7}" dt="2023-03-17T14:32:04.047" v="3772" actId="1037"/>
          <ac:spMkLst>
            <pc:docMk/>
            <pc:sldMk cId="1058733645" sldId="447"/>
            <ac:spMk id="24" creationId="{CF5E1991-5B53-4CA5-91A0-50C7674964AA}"/>
          </ac:spMkLst>
        </pc:spChg>
        <pc:spChg chg="add del mod">
          <ac:chgData name="Tsemach Mizrachi" userId="85fcc19c-b38c-410f-93a9-519990a4c1f0" providerId="ADAL" clId="{F7301F52-2653-4F42-8206-85DD798665E7}" dt="2023-03-17T14:31:31.888" v="3749" actId="478"/>
          <ac:spMkLst>
            <pc:docMk/>
            <pc:sldMk cId="1058733645" sldId="447"/>
            <ac:spMk id="25" creationId="{BACECE66-37E8-D1D8-DF27-A94F44CB85F0}"/>
          </ac:spMkLst>
        </pc:spChg>
        <pc:spChg chg="add mod">
          <ac:chgData name="Tsemach Mizrachi" userId="85fcc19c-b38c-410f-93a9-519990a4c1f0" providerId="ADAL" clId="{F7301F52-2653-4F42-8206-85DD798665E7}" dt="2023-03-17T14:31:45.055" v="3751" actId="1076"/>
          <ac:spMkLst>
            <pc:docMk/>
            <pc:sldMk cId="1058733645" sldId="447"/>
            <ac:spMk id="26" creationId="{2C79E463-10C5-EAAD-F7D0-F7B3BC066394}"/>
          </ac:spMkLst>
        </pc:spChg>
        <pc:spChg chg="add del mod">
          <ac:chgData name="Tsemach Mizrachi" userId="85fcc19c-b38c-410f-93a9-519990a4c1f0" providerId="ADAL" clId="{F7301F52-2653-4F42-8206-85DD798665E7}" dt="2023-03-17T14:37:39.192" v="3824" actId="478"/>
          <ac:spMkLst>
            <pc:docMk/>
            <pc:sldMk cId="1058733645" sldId="447"/>
            <ac:spMk id="33" creationId="{0EC96B36-4659-FD0A-F827-B1263E3AB83E}"/>
          </ac:spMkLst>
        </pc:spChg>
        <pc:spChg chg="add mod">
          <ac:chgData name="Tsemach Mizrachi" userId="85fcc19c-b38c-410f-93a9-519990a4c1f0" providerId="ADAL" clId="{F7301F52-2653-4F42-8206-85DD798665E7}" dt="2023-03-20T18:31:47.455" v="7814" actId="692"/>
          <ac:spMkLst>
            <pc:docMk/>
            <pc:sldMk cId="1058733645" sldId="447"/>
            <ac:spMk id="34" creationId="{7B865F3E-D797-1E5B-6EF9-A4E1B38BCF19}"/>
          </ac:spMkLst>
        </pc:spChg>
        <pc:spChg chg="add mod">
          <ac:chgData name="Tsemach Mizrachi" userId="85fcc19c-b38c-410f-93a9-519990a4c1f0" providerId="ADAL" clId="{F7301F52-2653-4F42-8206-85DD798665E7}" dt="2023-03-20T18:31:34.347" v="7809" actId="692"/>
          <ac:spMkLst>
            <pc:docMk/>
            <pc:sldMk cId="1058733645" sldId="447"/>
            <ac:spMk id="35" creationId="{4CD642B4-77FC-5636-3259-29AA42CD35EE}"/>
          </ac:spMkLst>
        </pc:spChg>
        <pc:spChg chg="add del mod">
          <ac:chgData name="Tsemach Mizrachi" userId="85fcc19c-b38c-410f-93a9-519990a4c1f0" providerId="ADAL" clId="{F7301F52-2653-4F42-8206-85DD798665E7}" dt="2023-03-17T14:38:12.366" v="3831" actId="478"/>
          <ac:spMkLst>
            <pc:docMk/>
            <pc:sldMk cId="1058733645" sldId="447"/>
            <ac:spMk id="36" creationId="{19771F47-C06A-6939-0D1C-1C8F0980E42B}"/>
          </ac:spMkLst>
        </pc:spChg>
        <pc:spChg chg="add del mod">
          <ac:chgData name="Tsemach Mizrachi" userId="85fcc19c-b38c-410f-93a9-519990a4c1f0" providerId="ADAL" clId="{F7301F52-2653-4F42-8206-85DD798665E7}" dt="2023-03-17T14:38:54.343" v="3836" actId="478"/>
          <ac:spMkLst>
            <pc:docMk/>
            <pc:sldMk cId="1058733645" sldId="447"/>
            <ac:spMk id="37" creationId="{1AA45D2D-D6A1-25D9-3BA4-91A28183C8AD}"/>
          </ac:spMkLst>
        </pc:spChg>
        <pc:spChg chg="add mod">
          <ac:chgData name="Tsemach Mizrachi" userId="85fcc19c-b38c-410f-93a9-519990a4c1f0" providerId="ADAL" clId="{F7301F52-2653-4F42-8206-85DD798665E7}" dt="2023-03-17T14:41:57.851" v="3889" actId="164"/>
          <ac:spMkLst>
            <pc:docMk/>
            <pc:sldMk cId="1058733645" sldId="447"/>
            <ac:spMk id="38" creationId="{812DA433-2BC4-E067-EEE9-9CDD0B21E27B}"/>
          </ac:spMkLst>
        </pc:spChg>
        <pc:spChg chg="add mod">
          <ac:chgData name="Tsemach Mizrachi" userId="85fcc19c-b38c-410f-93a9-519990a4c1f0" providerId="ADAL" clId="{F7301F52-2653-4F42-8206-85DD798665E7}" dt="2023-03-17T14:42:06.426" v="3890" actId="164"/>
          <ac:spMkLst>
            <pc:docMk/>
            <pc:sldMk cId="1058733645" sldId="447"/>
            <ac:spMk id="39" creationId="{15A8CD00-F4DF-5A97-C8A2-08FB9D24DA83}"/>
          </ac:spMkLst>
        </pc:spChg>
        <pc:grpChg chg="add mod">
          <ac:chgData name="Tsemach Mizrachi" userId="85fcc19c-b38c-410f-93a9-519990a4c1f0" providerId="ADAL" clId="{F7301F52-2653-4F42-8206-85DD798665E7}" dt="2023-03-17T14:41:57.851" v="3889" actId="164"/>
          <ac:grpSpMkLst>
            <pc:docMk/>
            <pc:sldMk cId="1058733645" sldId="447"/>
            <ac:grpSpMk id="40" creationId="{7F3F8EAF-5BDC-73CF-1968-BC7FC37BF377}"/>
          </ac:grpSpMkLst>
        </pc:grpChg>
        <pc:grpChg chg="add mod">
          <ac:chgData name="Tsemach Mizrachi" userId="85fcc19c-b38c-410f-93a9-519990a4c1f0" providerId="ADAL" clId="{F7301F52-2653-4F42-8206-85DD798665E7}" dt="2023-03-17T14:42:06.426" v="3890" actId="164"/>
          <ac:grpSpMkLst>
            <pc:docMk/>
            <pc:sldMk cId="1058733645" sldId="447"/>
            <ac:grpSpMk id="41" creationId="{46A49634-108F-475B-C357-8EF6EB6E6E45}"/>
          </ac:grpSpMkLst>
        </pc:grpChg>
        <pc:graphicFrameChg chg="add del mod">
          <ac:chgData name="Tsemach Mizrachi" userId="85fcc19c-b38c-410f-93a9-519990a4c1f0" providerId="ADAL" clId="{F7301F52-2653-4F42-8206-85DD798665E7}" dt="2023-03-17T14:28:53.647" v="3681" actId="478"/>
          <ac:graphicFrameMkLst>
            <pc:docMk/>
            <pc:sldMk cId="1058733645" sldId="447"/>
            <ac:graphicFrameMk id="7" creationId="{7D5A0377-231B-75BC-0F86-ECB683680C3E}"/>
          </ac:graphicFrameMkLst>
        </pc:graphicFrameChg>
        <pc:graphicFrameChg chg="add del mod">
          <ac:chgData name="Tsemach Mizrachi" userId="85fcc19c-b38c-410f-93a9-519990a4c1f0" providerId="ADAL" clId="{F7301F52-2653-4F42-8206-85DD798665E7}" dt="2023-03-17T14:28:06.186" v="3668" actId="478"/>
          <ac:graphicFrameMkLst>
            <pc:docMk/>
            <pc:sldMk cId="1058733645" sldId="447"/>
            <ac:graphicFrameMk id="8" creationId="{257EA2A7-E5ED-028F-11A8-51F5CA7B6A9A}"/>
          </ac:graphicFrameMkLst>
        </pc:graphicFrameChg>
        <pc:graphicFrameChg chg="add del mod">
          <ac:chgData name="Tsemach Mizrachi" userId="85fcc19c-b38c-410f-93a9-519990a4c1f0" providerId="ADAL" clId="{F7301F52-2653-4F42-8206-85DD798665E7}" dt="2023-03-17T14:29:05.022" v="3688" actId="478"/>
          <ac:graphicFrameMkLst>
            <pc:docMk/>
            <pc:sldMk cId="1058733645" sldId="447"/>
            <ac:graphicFrameMk id="9" creationId="{76182F2E-D21B-B82D-4041-7C33DA024E94}"/>
          </ac:graphicFrameMkLst>
        </pc:graphicFrameChg>
        <pc:graphicFrameChg chg="add del mod">
          <ac:chgData name="Tsemach Mizrachi" userId="85fcc19c-b38c-410f-93a9-519990a4c1f0" providerId="ADAL" clId="{F7301F52-2653-4F42-8206-85DD798665E7}" dt="2023-03-17T14:28:51.801" v="3680" actId="478"/>
          <ac:graphicFrameMkLst>
            <pc:docMk/>
            <pc:sldMk cId="1058733645" sldId="447"/>
            <ac:graphicFrameMk id="10" creationId="{BCE717C7-818E-2879-9D2A-A0C60BBEB435}"/>
          </ac:graphicFrameMkLst>
        </pc:graphicFrameChg>
        <pc:graphicFrameChg chg="add del mod">
          <ac:chgData name="Tsemach Mizrachi" userId="85fcc19c-b38c-410f-93a9-519990a4c1f0" providerId="ADAL" clId="{F7301F52-2653-4F42-8206-85DD798665E7}" dt="2023-03-17T14:28:10.109" v="3670" actId="478"/>
          <ac:graphicFrameMkLst>
            <pc:docMk/>
            <pc:sldMk cId="1058733645" sldId="447"/>
            <ac:graphicFrameMk id="11" creationId="{4C6D21D2-F48C-09A2-554B-57C3446540D6}"/>
          </ac:graphicFrameMkLst>
        </pc:graphicFrameChg>
        <pc:graphicFrameChg chg="add del mod">
          <ac:chgData name="Tsemach Mizrachi" userId="85fcc19c-b38c-410f-93a9-519990a4c1f0" providerId="ADAL" clId="{F7301F52-2653-4F42-8206-85DD798665E7}" dt="2023-03-17T14:28:08.681" v="3669" actId="478"/>
          <ac:graphicFrameMkLst>
            <pc:docMk/>
            <pc:sldMk cId="1058733645" sldId="447"/>
            <ac:graphicFrameMk id="12" creationId="{F73C6B99-11A5-2C63-48D2-070EEAE21991}"/>
          </ac:graphicFrameMkLst>
        </pc:graphicFrameChg>
        <pc:graphicFrameChg chg="add del mod">
          <ac:chgData name="Tsemach Mizrachi" userId="85fcc19c-b38c-410f-93a9-519990a4c1f0" providerId="ADAL" clId="{F7301F52-2653-4F42-8206-85DD798665E7}" dt="2023-03-17T14:28:58.983" v="3684" actId="478"/>
          <ac:graphicFrameMkLst>
            <pc:docMk/>
            <pc:sldMk cId="1058733645" sldId="447"/>
            <ac:graphicFrameMk id="13" creationId="{5F217154-1CBA-20D2-65EB-443FE3E0A7F7}"/>
          </ac:graphicFrameMkLst>
        </pc:graphicFrameChg>
        <pc:graphicFrameChg chg="add del mod">
          <ac:chgData name="Tsemach Mizrachi" userId="85fcc19c-b38c-410f-93a9-519990a4c1f0" providerId="ADAL" clId="{F7301F52-2653-4F42-8206-85DD798665E7}" dt="2023-03-17T14:28:57.312" v="3683" actId="478"/>
          <ac:graphicFrameMkLst>
            <pc:docMk/>
            <pc:sldMk cId="1058733645" sldId="447"/>
            <ac:graphicFrameMk id="14" creationId="{F84D4D69-C496-55E5-12B5-73A89D95878C}"/>
          </ac:graphicFrameMkLst>
        </pc:graphicFrameChg>
        <pc:graphicFrameChg chg="add del mod">
          <ac:chgData name="Tsemach Mizrachi" userId="85fcc19c-b38c-410f-93a9-519990a4c1f0" providerId="ADAL" clId="{F7301F52-2653-4F42-8206-85DD798665E7}" dt="2023-03-17T14:28:55.753" v="3682" actId="478"/>
          <ac:graphicFrameMkLst>
            <pc:docMk/>
            <pc:sldMk cId="1058733645" sldId="447"/>
            <ac:graphicFrameMk id="15" creationId="{514B49CC-8E68-08BD-E172-87FE2E200ADE}"/>
          </ac:graphicFrameMkLst>
        </pc:graphicFrameChg>
        <pc:graphicFrameChg chg="add del mod">
          <ac:chgData name="Tsemach Mizrachi" userId="85fcc19c-b38c-410f-93a9-519990a4c1f0" providerId="ADAL" clId="{F7301F52-2653-4F42-8206-85DD798665E7}" dt="2023-03-17T14:29:01.610" v="3686" actId="478"/>
          <ac:graphicFrameMkLst>
            <pc:docMk/>
            <pc:sldMk cId="1058733645" sldId="447"/>
            <ac:graphicFrameMk id="16" creationId="{B5B878DC-7C62-6E8D-7475-F017E0A09FD9}"/>
          </ac:graphicFrameMkLst>
        </pc:graphicFrameChg>
        <pc:graphicFrameChg chg="add del mod">
          <ac:chgData name="Tsemach Mizrachi" userId="85fcc19c-b38c-410f-93a9-519990a4c1f0" providerId="ADAL" clId="{F7301F52-2653-4F42-8206-85DD798665E7}" dt="2023-03-17T14:29:00.311" v="3685" actId="478"/>
          <ac:graphicFrameMkLst>
            <pc:docMk/>
            <pc:sldMk cId="1058733645" sldId="447"/>
            <ac:graphicFrameMk id="17" creationId="{9A7E35B3-AA00-4A59-3069-EE265C2FA96C}"/>
          </ac:graphicFrameMkLst>
        </pc:graphicFrameChg>
        <pc:graphicFrameChg chg="add del mod">
          <ac:chgData name="Tsemach Mizrachi" userId="85fcc19c-b38c-410f-93a9-519990a4c1f0" providerId="ADAL" clId="{F7301F52-2653-4F42-8206-85DD798665E7}" dt="2023-03-17T14:29:03.080" v="3687" actId="478"/>
          <ac:graphicFrameMkLst>
            <pc:docMk/>
            <pc:sldMk cId="1058733645" sldId="447"/>
            <ac:graphicFrameMk id="18" creationId="{201794F6-9E76-D29C-6CC8-4B0F5AD78558}"/>
          </ac:graphicFrameMkLst>
        </pc:graphicFrameChg>
        <pc:graphicFrameChg chg="add mod modGraphic">
          <ac:chgData name="Tsemach Mizrachi" userId="85fcc19c-b38c-410f-93a9-519990a4c1f0" providerId="ADAL" clId="{F7301F52-2653-4F42-8206-85DD798665E7}" dt="2023-03-17T14:31:01.564" v="3746" actId="20577"/>
          <ac:graphicFrameMkLst>
            <pc:docMk/>
            <pc:sldMk cId="1058733645" sldId="447"/>
            <ac:graphicFrameMk id="19" creationId="{78D4CFCB-3386-A537-087F-67C88114C9D3}"/>
          </ac:graphicFrameMkLst>
        </pc:graphicFrameChg>
        <pc:graphicFrameChg chg="add mod">
          <ac:chgData name="Tsemach Mizrachi" userId="85fcc19c-b38c-410f-93a9-519990a4c1f0" providerId="ADAL" clId="{F7301F52-2653-4F42-8206-85DD798665E7}" dt="2023-03-17T14:31:26.717" v="3748" actId="1076"/>
          <ac:graphicFrameMkLst>
            <pc:docMk/>
            <pc:sldMk cId="1058733645" sldId="447"/>
            <ac:graphicFrameMk id="20" creationId="{38798D36-B5B0-D434-D146-F1F94E03C8F9}"/>
          </ac:graphicFrameMkLst>
        </pc:graphicFrameChg>
        <pc:graphicFrameChg chg="add mod modGraphic">
          <ac:chgData name="Tsemach Mizrachi" userId="85fcc19c-b38c-410f-93a9-519990a4c1f0" providerId="ADAL" clId="{F7301F52-2653-4F42-8206-85DD798665E7}" dt="2023-03-17T14:34:19.124" v="3802" actId="20577"/>
          <ac:graphicFrameMkLst>
            <pc:docMk/>
            <pc:sldMk cId="1058733645" sldId="447"/>
            <ac:graphicFrameMk id="23" creationId="{3FBFE65E-D2F8-ACF3-ADED-B49850743863}"/>
          </ac:graphicFrameMkLst>
        </pc:graphicFrameChg>
        <pc:picChg chg="add mod">
          <ac:chgData name="Tsemach Mizrachi" userId="85fcc19c-b38c-410f-93a9-519990a4c1f0" providerId="ADAL" clId="{F7301F52-2653-4F42-8206-85DD798665E7}" dt="2023-03-17T14:32:50.092" v="3774" actId="1076"/>
          <ac:picMkLst>
            <pc:docMk/>
            <pc:sldMk cId="1058733645" sldId="447"/>
            <ac:picMk id="28" creationId="{EC2AF0C9-6F19-B0E9-51C9-BB5D6F9A595E}"/>
          </ac:picMkLst>
        </pc:picChg>
        <pc:picChg chg="add mod">
          <ac:chgData name="Tsemach Mizrachi" userId="85fcc19c-b38c-410f-93a9-519990a4c1f0" providerId="ADAL" clId="{F7301F52-2653-4F42-8206-85DD798665E7}" dt="2023-03-17T14:33:23.818" v="3776" actId="1076"/>
          <ac:picMkLst>
            <pc:docMk/>
            <pc:sldMk cId="1058733645" sldId="447"/>
            <ac:picMk id="30" creationId="{81C66D74-93A4-A77E-D5FD-5BBFE90E8452}"/>
          </ac:picMkLst>
        </pc:picChg>
        <pc:picChg chg="add mod">
          <ac:chgData name="Tsemach Mizrachi" userId="85fcc19c-b38c-410f-93a9-519990a4c1f0" providerId="ADAL" clId="{F7301F52-2653-4F42-8206-85DD798665E7}" dt="2023-03-17T14:34:59.235" v="3804" actId="1076"/>
          <ac:picMkLst>
            <pc:docMk/>
            <pc:sldMk cId="1058733645" sldId="447"/>
            <ac:picMk id="32" creationId="{BE3F0412-1CD4-E202-13D2-B922E76D29E2}"/>
          </ac:picMkLst>
        </pc:picChg>
        <pc:picChg chg="del">
          <ac:chgData name="Tsemach Mizrachi" userId="85fcc19c-b38c-410f-93a9-519990a4c1f0" providerId="ADAL" clId="{F7301F52-2653-4F42-8206-85DD798665E7}" dt="2023-03-17T14:25:32.731" v="3657" actId="478"/>
          <ac:picMkLst>
            <pc:docMk/>
            <pc:sldMk cId="1058733645" sldId="447"/>
            <ac:picMk id="2050" creationId="{9A01B4A1-BE20-2E67-3CC1-56380085ECAE}"/>
          </ac:picMkLst>
        </pc:picChg>
      </pc:sldChg>
      <pc:sldChg chg="addSp delSp modSp add mod delAnim">
        <pc:chgData name="Tsemach Mizrachi" userId="85fcc19c-b38c-410f-93a9-519990a4c1f0" providerId="ADAL" clId="{F7301F52-2653-4F42-8206-85DD798665E7}" dt="2023-03-18T09:05:08.765" v="4038" actId="1076"/>
        <pc:sldMkLst>
          <pc:docMk/>
          <pc:sldMk cId="3710110006" sldId="448"/>
        </pc:sldMkLst>
        <pc:grpChg chg="del">
          <ac:chgData name="Tsemach Mizrachi" userId="85fcc19c-b38c-410f-93a9-519990a4c1f0" providerId="ADAL" clId="{F7301F52-2653-4F42-8206-85DD798665E7}" dt="2023-03-18T09:01:21.904" v="3995" actId="478"/>
          <ac:grpSpMkLst>
            <pc:docMk/>
            <pc:sldMk cId="3710110006" sldId="448"/>
            <ac:grpSpMk id="40" creationId="{7F3F8EAF-5BDC-73CF-1968-BC7FC37BF377}"/>
          </ac:grpSpMkLst>
        </pc:grpChg>
        <pc:grpChg chg="del">
          <ac:chgData name="Tsemach Mizrachi" userId="85fcc19c-b38c-410f-93a9-519990a4c1f0" providerId="ADAL" clId="{F7301F52-2653-4F42-8206-85DD798665E7}" dt="2023-03-18T09:01:15.532" v="3994" actId="478"/>
          <ac:grpSpMkLst>
            <pc:docMk/>
            <pc:sldMk cId="3710110006" sldId="448"/>
            <ac:grpSpMk id="41" creationId="{46A49634-108F-475B-C357-8EF6EB6E6E45}"/>
          </ac:grpSpMkLst>
        </pc:grpChg>
        <pc:graphicFrameChg chg="add mod modGraphic">
          <ac:chgData name="Tsemach Mizrachi" userId="85fcc19c-b38c-410f-93a9-519990a4c1f0" providerId="ADAL" clId="{F7301F52-2653-4F42-8206-85DD798665E7}" dt="2023-03-18T09:02:41.019" v="4007"/>
          <ac:graphicFrameMkLst>
            <pc:docMk/>
            <pc:sldMk cId="3710110006" sldId="448"/>
            <ac:graphicFrameMk id="4" creationId="{35914015-98FF-A426-3BD1-505125829181}"/>
          </ac:graphicFrameMkLst>
        </pc:graphicFrameChg>
        <pc:graphicFrameChg chg="add mod modGraphic">
          <ac:chgData name="Tsemach Mizrachi" userId="85fcc19c-b38c-410f-93a9-519990a4c1f0" providerId="ADAL" clId="{F7301F52-2653-4F42-8206-85DD798665E7}" dt="2023-03-18T09:04:18.446" v="4026" actId="1076"/>
          <ac:graphicFrameMkLst>
            <pc:docMk/>
            <pc:sldMk cId="3710110006" sldId="448"/>
            <ac:graphicFrameMk id="6" creationId="{0D5E9097-1514-65EB-006B-5879BD252E9D}"/>
          </ac:graphicFrameMkLst>
        </pc:graphicFrameChg>
        <pc:graphicFrameChg chg="add mod modGraphic">
          <ac:chgData name="Tsemach Mizrachi" userId="85fcc19c-b38c-410f-93a9-519990a4c1f0" providerId="ADAL" clId="{F7301F52-2653-4F42-8206-85DD798665E7}" dt="2023-03-18T09:05:08.765" v="4038" actId="1076"/>
          <ac:graphicFrameMkLst>
            <pc:docMk/>
            <pc:sldMk cId="3710110006" sldId="448"/>
            <ac:graphicFrameMk id="7" creationId="{A3F41CBF-7859-E078-BFBC-C0CAC1ACFF57}"/>
          </ac:graphicFrameMkLst>
        </pc:graphicFrameChg>
        <pc:graphicFrameChg chg="mod modGraphic">
          <ac:chgData name="Tsemach Mizrachi" userId="85fcc19c-b38c-410f-93a9-519990a4c1f0" providerId="ADAL" clId="{F7301F52-2653-4F42-8206-85DD798665E7}" dt="2023-03-18T09:00:06.633" v="3962" actId="20577"/>
          <ac:graphicFrameMkLst>
            <pc:docMk/>
            <pc:sldMk cId="3710110006" sldId="448"/>
            <ac:graphicFrameMk id="19" creationId="{78D4CFCB-3386-A537-087F-67C88114C9D3}"/>
          </ac:graphicFrameMkLst>
        </pc:graphicFrameChg>
        <pc:graphicFrameChg chg="mod modGraphic">
          <ac:chgData name="Tsemach Mizrachi" userId="85fcc19c-b38c-410f-93a9-519990a4c1f0" providerId="ADAL" clId="{F7301F52-2653-4F42-8206-85DD798665E7}" dt="2023-03-18T09:00:58.793" v="3990"/>
          <ac:graphicFrameMkLst>
            <pc:docMk/>
            <pc:sldMk cId="3710110006" sldId="448"/>
            <ac:graphicFrameMk id="23" creationId="{3FBFE65E-D2F8-ACF3-ADED-B49850743863}"/>
          </ac:graphicFrameMkLst>
        </pc:graphicFrameChg>
        <pc:picChg chg="del">
          <ac:chgData name="Tsemach Mizrachi" userId="85fcc19c-b38c-410f-93a9-519990a4c1f0" providerId="ADAL" clId="{F7301F52-2653-4F42-8206-85DD798665E7}" dt="2023-03-18T09:01:12.263" v="3993" actId="478"/>
          <ac:picMkLst>
            <pc:docMk/>
            <pc:sldMk cId="3710110006" sldId="448"/>
            <ac:picMk id="28" creationId="{EC2AF0C9-6F19-B0E9-51C9-BB5D6F9A595E}"/>
          </ac:picMkLst>
        </pc:picChg>
        <pc:picChg chg="del">
          <ac:chgData name="Tsemach Mizrachi" userId="85fcc19c-b38c-410f-93a9-519990a4c1f0" providerId="ADAL" clId="{F7301F52-2653-4F42-8206-85DD798665E7}" dt="2023-03-18T09:01:09.023" v="3992" actId="478"/>
          <ac:picMkLst>
            <pc:docMk/>
            <pc:sldMk cId="3710110006" sldId="448"/>
            <ac:picMk id="30" creationId="{81C66D74-93A4-A77E-D5FD-5BBFE90E8452}"/>
          </ac:picMkLst>
        </pc:picChg>
        <pc:picChg chg="del">
          <ac:chgData name="Tsemach Mizrachi" userId="85fcc19c-b38c-410f-93a9-519990a4c1f0" providerId="ADAL" clId="{F7301F52-2653-4F42-8206-85DD798665E7}" dt="2023-03-18T09:01:03.773" v="3991" actId="478"/>
          <ac:picMkLst>
            <pc:docMk/>
            <pc:sldMk cId="3710110006" sldId="448"/>
            <ac:picMk id="32" creationId="{BE3F0412-1CD4-E202-13D2-B922E76D29E2}"/>
          </ac:picMkLst>
        </pc:picChg>
      </pc:sldChg>
      <pc:sldChg chg="addSp delSp modSp add mod delAnim modAnim">
        <pc:chgData name="Tsemach Mizrachi" userId="85fcc19c-b38c-410f-93a9-519990a4c1f0" providerId="ADAL" clId="{F7301F52-2653-4F42-8206-85DD798665E7}" dt="2023-03-20T18:31:08.552" v="7808" actId="1076"/>
        <pc:sldMkLst>
          <pc:docMk/>
          <pc:sldMk cId="415551931" sldId="449"/>
        </pc:sldMkLst>
        <pc:spChg chg="mod">
          <ac:chgData name="Tsemach Mizrachi" userId="85fcc19c-b38c-410f-93a9-519990a4c1f0" providerId="ADAL" clId="{F7301F52-2653-4F42-8206-85DD798665E7}" dt="2023-03-18T09:05:43.300" v="4050" actId="20577"/>
          <ac:spMkLst>
            <pc:docMk/>
            <pc:sldMk cId="415551931" sldId="449"/>
            <ac:spMk id="2" creationId="{809189CC-14F7-D958-C3A4-36249CD9D4EE}"/>
          </ac:spMkLst>
        </pc:spChg>
        <pc:spChg chg="add mod">
          <ac:chgData name="Tsemach Mizrachi" userId="85fcc19c-b38c-410f-93a9-519990a4c1f0" providerId="ADAL" clId="{F7301F52-2653-4F42-8206-85DD798665E7}" dt="2023-03-18T09:17:06.010" v="4242" actId="1076"/>
          <ac:spMkLst>
            <pc:docMk/>
            <pc:sldMk cId="415551931" sldId="449"/>
            <ac:spMk id="8" creationId="{AD183E00-1B38-F411-E20E-D35BA8A2AAF5}"/>
          </ac:spMkLst>
        </pc:spChg>
        <pc:spChg chg="add mod">
          <ac:chgData name="Tsemach Mizrachi" userId="85fcc19c-b38c-410f-93a9-519990a4c1f0" providerId="ADAL" clId="{F7301F52-2653-4F42-8206-85DD798665E7}" dt="2023-03-18T09:18:47.036" v="4277" actId="164"/>
          <ac:spMkLst>
            <pc:docMk/>
            <pc:sldMk cId="415551931" sldId="449"/>
            <ac:spMk id="12" creationId="{2182B973-D92A-0607-55D6-02054729F7E4}"/>
          </ac:spMkLst>
        </pc:spChg>
        <pc:spChg chg="add mod">
          <ac:chgData name="Tsemach Mizrachi" userId="85fcc19c-b38c-410f-93a9-519990a4c1f0" providerId="ADAL" clId="{F7301F52-2653-4F42-8206-85DD798665E7}" dt="2023-03-18T09:18:47.036" v="4277" actId="164"/>
          <ac:spMkLst>
            <pc:docMk/>
            <pc:sldMk cId="415551931" sldId="449"/>
            <ac:spMk id="13" creationId="{87808C8A-C910-9682-9BC8-B8E6E0EB8E4F}"/>
          </ac:spMkLst>
        </pc:spChg>
        <pc:spChg chg="add mod">
          <ac:chgData name="Tsemach Mizrachi" userId="85fcc19c-b38c-410f-93a9-519990a4c1f0" providerId="ADAL" clId="{F7301F52-2653-4F42-8206-85DD798665E7}" dt="2023-03-18T09:18:47.036" v="4277" actId="164"/>
          <ac:spMkLst>
            <pc:docMk/>
            <pc:sldMk cId="415551931" sldId="449"/>
            <ac:spMk id="14" creationId="{42ADE374-4C11-485E-D8E2-60C8A0809996}"/>
          </ac:spMkLst>
        </pc:spChg>
        <pc:spChg chg="mod">
          <ac:chgData name="Tsemach Mizrachi" userId="85fcc19c-b38c-410f-93a9-519990a4c1f0" providerId="ADAL" clId="{F7301F52-2653-4F42-8206-85DD798665E7}" dt="2023-03-18T09:20:07.947" v="4285" actId="692"/>
          <ac:spMkLst>
            <pc:docMk/>
            <pc:sldMk cId="415551931" sldId="449"/>
            <ac:spMk id="17" creationId="{24873E4D-7F52-F7B0-CA7E-15E6A0163650}"/>
          </ac:spMkLst>
        </pc:spChg>
        <pc:spChg chg="mod">
          <ac:chgData name="Tsemach Mizrachi" userId="85fcc19c-b38c-410f-93a9-519990a4c1f0" providerId="ADAL" clId="{F7301F52-2653-4F42-8206-85DD798665E7}" dt="2023-03-18T09:20:07.947" v="4285" actId="692"/>
          <ac:spMkLst>
            <pc:docMk/>
            <pc:sldMk cId="415551931" sldId="449"/>
            <ac:spMk id="18" creationId="{9D3DACAF-37E9-4F3D-40CA-C75ADF6100DB}"/>
          </ac:spMkLst>
        </pc:spChg>
        <pc:spChg chg="mod">
          <ac:chgData name="Tsemach Mizrachi" userId="85fcc19c-b38c-410f-93a9-519990a4c1f0" providerId="ADAL" clId="{F7301F52-2653-4F42-8206-85DD798665E7}" dt="2023-03-18T09:20:29.167" v="4327" actId="1035"/>
          <ac:spMkLst>
            <pc:docMk/>
            <pc:sldMk cId="415551931" sldId="449"/>
            <ac:spMk id="25" creationId="{7B61A30E-682A-51C2-E115-25052CB5736B}"/>
          </ac:spMkLst>
        </pc:spChg>
        <pc:grpChg chg="add del mod">
          <ac:chgData name="Tsemach Mizrachi" userId="85fcc19c-b38c-410f-93a9-519990a4c1f0" providerId="ADAL" clId="{F7301F52-2653-4F42-8206-85DD798665E7}" dt="2023-03-20T18:25:35.719" v="7718" actId="478"/>
          <ac:grpSpMkLst>
            <pc:docMk/>
            <pc:sldMk cId="415551931" sldId="449"/>
            <ac:grpSpMk id="15" creationId="{D6D43CBF-EE74-979F-CE0C-F093F5FAEF9B}"/>
          </ac:grpSpMkLst>
        </pc:grpChg>
        <pc:grpChg chg="add del mod">
          <ac:chgData name="Tsemach Mizrachi" userId="85fcc19c-b38c-410f-93a9-519990a4c1f0" providerId="ADAL" clId="{F7301F52-2653-4F42-8206-85DD798665E7}" dt="2023-03-20T18:25:33.141" v="7717" actId="478"/>
          <ac:grpSpMkLst>
            <pc:docMk/>
            <pc:sldMk cId="415551931" sldId="449"/>
            <ac:grpSpMk id="16" creationId="{7F75DFF9-2825-1639-9592-A240704E4E51}"/>
          </ac:grpSpMkLst>
        </pc:grpChg>
        <pc:graphicFrameChg chg="del">
          <ac:chgData name="Tsemach Mizrachi" userId="85fcc19c-b38c-410f-93a9-519990a4c1f0" providerId="ADAL" clId="{F7301F52-2653-4F42-8206-85DD798665E7}" dt="2023-03-18T09:09:24.881" v="4136" actId="478"/>
          <ac:graphicFrameMkLst>
            <pc:docMk/>
            <pc:sldMk cId="415551931" sldId="449"/>
            <ac:graphicFrameMk id="4" creationId="{35914015-98FF-A426-3BD1-505125829181}"/>
          </ac:graphicFrameMkLst>
        </pc:graphicFrameChg>
        <pc:graphicFrameChg chg="del mod">
          <ac:chgData name="Tsemach Mizrachi" userId="85fcc19c-b38c-410f-93a9-519990a4c1f0" providerId="ADAL" clId="{F7301F52-2653-4F42-8206-85DD798665E7}" dt="2023-03-18T09:11:38.206" v="4159" actId="478"/>
          <ac:graphicFrameMkLst>
            <pc:docMk/>
            <pc:sldMk cId="415551931" sldId="449"/>
            <ac:graphicFrameMk id="6" creationId="{0D5E9097-1514-65EB-006B-5879BD252E9D}"/>
          </ac:graphicFrameMkLst>
        </pc:graphicFrameChg>
        <pc:graphicFrameChg chg="del">
          <ac:chgData name="Tsemach Mizrachi" userId="85fcc19c-b38c-410f-93a9-519990a4c1f0" providerId="ADAL" clId="{F7301F52-2653-4F42-8206-85DD798665E7}" dt="2023-03-18T09:16:17.254" v="4220" actId="478"/>
          <ac:graphicFrameMkLst>
            <pc:docMk/>
            <pc:sldMk cId="415551931" sldId="449"/>
            <ac:graphicFrameMk id="7" creationId="{A3F41CBF-7859-E078-BFBC-C0CAC1ACFF57}"/>
          </ac:graphicFrameMkLst>
        </pc:graphicFrameChg>
        <pc:graphicFrameChg chg="add del mod">
          <ac:chgData name="Tsemach Mizrachi" userId="85fcc19c-b38c-410f-93a9-519990a4c1f0" providerId="ADAL" clId="{F7301F52-2653-4F42-8206-85DD798665E7}" dt="2023-03-18T09:09:22.292" v="4135" actId="478"/>
          <ac:graphicFrameMkLst>
            <pc:docMk/>
            <pc:sldMk cId="415551931" sldId="449"/>
            <ac:graphicFrameMk id="9" creationId="{C9D38614-E697-F315-2F06-BEB8141AE01E}"/>
          </ac:graphicFrameMkLst>
        </pc:graphicFrameChg>
        <pc:graphicFrameChg chg="add mod modGraphic">
          <ac:chgData name="Tsemach Mizrachi" userId="85fcc19c-b38c-410f-93a9-519990a4c1f0" providerId="ADAL" clId="{F7301F52-2653-4F42-8206-85DD798665E7}" dt="2023-03-20T18:31:08.552" v="7808" actId="1076"/>
          <ac:graphicFrameMkLst>
            <pc:docMk/>
            <pc:sldMk cId="415551931" sldId="449"/>
            <ac:graphicFrameMk id="9" creationId="{F69F8693-CE2C-E9D2-9E82-0698EEBA024C}"/>
          </ac:graphicFrameMkLst>
        </pc:graphicFrameChg>
        <pc:graphicFrameChg chg="add mod modGraphic">
          <ac:chgData name="Tsemach Mizrachi" userId="85fcc19c-b38c-410f-93a9-519990a4c1f0" providerId="ADAL" clId="{F7301F52-2653-4F42-8206-85DD798665E7}" dt="2023-03-20T18:27:53.123" v="7780" actId="798"/>
          <ac:graphicFrameMkLst>
            <pc:docMk/>
            <pc:sldMk cId="415551931" sldId="449"/>
            <ac:graphicFrameMk id="10" creationId="{231853EA-4AD4-1189-AEEC-47A6124095DC}"/>
          </ac:graphicFrameMkLst>
        </pc:graphicFrameChg>
        <pc:graphicFrameChg chg="add mod modGraphic">
          <ac:chgData name="Tsemach Mizrachi" userId="85fcc19c-b38c-410f-93a9-519990a4c1f0" providerId="ADAL" clId="{F7301F52-2653-4F42-8206-85DD798665E7}" dt="2023-03-18T09:14:03.945" v="4193"/>
          <ac:graphicFrameMkLst>
            <pc:docMk/>
            <pc:sldMk cId="415551931" sldId="449"/>
            <ac:graphicFrameMk id="11" creationId="{6B941F89-3DC7-01AB-9286-8696754D2A86}"/>
          </ac:graphicFrameMkLst>
        </pc:graphicFrameChg>
        <pc:graphicFrameChg chg="mod modGraphic">
          <ac:chgData name="Tsemach Mizrachi" userId="85fcc19c-b38c-410f-93a9-519990a4c1f0" providerId="ADAL" clId="{F7301F52-2653-4F42-8206-85DD798665E7}" dt="2023-03-20T18:27:03.839" v="7770" actId="20577"/>
          <ac:graphicFrameMkLst>
            <pc:docMk/>
            <pc:sldMk cId="415551931" sldId="449"/>
            <ac:graphicFrameMk id="19" creationId="{78D4CFCB-3386-A537-087F-67C88114C9D3}"/>
          </ac:graphicFrameMkLst>
        </pc:graphicFrameChg>
        <pc:graphicFrameChg chg="modGraphic">
          <ac:chgData name="Tsemach Mizrachi" userId="85fcc19c-b38c-410f-93a9-519990a4c1f0" providerId="ADAL" clId="{F7301F52-2653-4F42-8206-85DD798665E7}" dt="2023-03-18T09:06:14.225" v="4064" actId="20577"/>
          <ac:graphicFrameMkLst>
            <pc:docMk/>
            <pc:sldMk cId="415551931" sldId="449"/>
            <ac:graphicFrameMk id="20" creationId="{38798D36-B5B0-D434-D146-F1F94E03C8F9}"/>
          </ac:graphicFrameMkLst>
        </pc:graphicFrameChg>
        <pc:graphicFrameChg chg="modGraphic">
          <ac:chgData name="Tsemach Mizrachi" userId="85fcc19c-b38c-410f-93a9-519990a4c1f0" providerId="ADAL" clId="{F7301F52-2653-4F42-8206-85DD798665E7}" dt="2023-03-20T18:26:01.375" v="7732" actId="20577"/>
          <ac:graphicFrameMkLst>
            <pc:docMk/>
            <pc:sldMk cId="415551931" sldId="449"/>
            <ac:graphicFrameMk id="23" creationId="{3FBFE65E-D2F8-ACF3-ADED-B49850743863}"/>
          </ac:graphicFrameMkLst>
        </pc:graphicFrameChg>
        <pc:picChg chg="add del mod">
          <ac:chgData name="Tsemach Mizrachi" userId="85fcc19c-b38c-410f-93a9-519990a4c1f0" providerId="ADAL" clId="{F7301F52-2653-4F42-8206-85DD798665E7}" dt="2023-03-20T18:26:03.854" v="7733" actId="478"/>
          <ac:picMkLst>
            <pc:docMk/>
            <pc:sldMk cId="415551931" sldId="449"/>
            <ac:picMk id="6" creationId="{18921BEC-3527-BED9-73DD-F0EFAF06495E}"/>
          </ac:picMkLst>
        </pc:picChg>
        <pc:picChg chg="add del mod">
          <ac:chgData name="Tsemach Mizrachi" userId="85fcc19c-b38c-410f-93a9-519990a4c1f0" providerId="ADAL" clId="{F7301F52-2653-4F42-8206-85DD798665E7}" dt="2023-03-20T18:30:08.270" v="7796" actId="478"/>
          <ac:picMkLst>
            <pc:docMk/>
            <pc:sldMk cId="415551931" sldId="449"/>
            <ac:picMk id="7" creationId="{58539CD9-9B4B-CC06-69FC-3C867385248F}"/>
          </ac:picMkLst>
        </pc:picChg>
      </pc:sldChg>
      <pc:sldChg chg="addSp delSp modSp add mod delAnim">
        <pc:chgData name="Tsemach Mizrachi" userId="85fcc19c-b38c-410f-93a9-519990a4c1f0" providerId="ADAL" clId="{F7301F52-2653-4F42-8206-85DD798665E7}" dt="2023-03-20T18:32:51.815" v="7830" actId="478"/>
        <pc:sldMkLst>
          <pc:docMk/>
          <pc:sldMk cId="3197326449" sldId="450"/>
        </pc:sldMkLst>
        <pc:spChg chg="mod">
          <ac:chgData name="Tsemach Mizrachi" userId="85fcc19c-b38c-410f-93a9-519990a4c1f0" providerId="ADAL" clId="{F7301F52-2653-4F42-8206-85DD798665E7}" dt="2023-03-18T09:22:06.903" v="4384" actId="20577"/>
          <ac:spMkLst>
            <pc:docMk/>
            <pc:sldMk cId="3197326449" sldId="450"/>
            <ac:spMk id="2" creationId="{809189CC-14F7-D958-C3A4-36249CD9D4EE}"/>
          </ac:spMkLst>
        </pc:spChg>
        <pc:spChg chg="add del mod">
          <ac:chgData name="Tsemach Mizrachi" userId="85fcc19c-b38c-410f-93a9-519990a4c1f0" providerId="ADAL" clId="{F7301F52-2653-4F42-8206-85DD798665E7}" dt="2023-03-18T09:25:25.109" v="4432" actId="1076"/>
          <ac:spMkLst>
            <pc:docMk/>
            <pc:sldMk cId="3197326449" sldId="450"/>
            <ac:spMk id="3" creationId="{B6577DE9-5F4B-414D-62FA-65860E1A8650}"/>
          </ac:spMkLst>
        </pc:spChg>
        <pc:spChg chg="del">
          <ac:chgData name="Tsemach Mizrachi" userId="85fcc19c-b38c-410f-93a9-519990a4c1f0" providerId="ADAL" clId="{F7301F52-2653-4F42-8206-85DD798665E7}" dt="2023-03-18T09:22:20.982" v="4389" actId="478"/>
          <ac:spMkLst>
            <pc:docMk/>
            <pc:sldMk cId="3197326449" sldId="450"/>
            <ac:spMk id="5" creationId="{D3D9584C-AC35-2D6F-E494-44DAD6F18EBC}"/>
          </ac:spMkLst>
        </pc:spChg>
        <pc:spChg chg="add mod">
          <ac:chgData name="Tsemach Mizrachi" userId="85fcc19c-b38c-410f-93a9-519990a4c1f0" providerId="ADAL" clId="{F7301F52-2653-4F42-8206-85DD798665E7}" dt="2023-03-18T09:32:40.757" v="4516" actId="1076"/>
          <ac:spMkLst>
            <pc:docMk/>
            <pc:sldMk cId="3197326449" sldId="450"/>
            <ac:spMk id="7" creationId="{EB49ACA0-6C89-36CE-068B-F870D3636B63}"/>
          </ac:spMkLst>
        </pc:spChg>
        <pc:spChg chg="mod">
          <ac:chgData name="Tsemach Mizrachi" userId="85fcc19c-b38c-410f-93a9-519990a4c1f0" providerId="ADAL" clId="{F7301F52-2653-4F42-8206-85DD798665E7}" dt="2023-03-18T09:32:45.197" v="4517" actId="1076"/>
          <ac:spMkLst>
            <pc:docMk/>
            <pc:sldMk cId="3197326449" sldId="450"/>
            <ac:spMk id="8" creationId="{AD183E00-1B38-F411-E20E-D35BA8A2AAF5}"/>
          </ac:spMkLst>
        </pc:spChg>
        <pc:spChg chg="add del mod">
          <ac:chgData name="Tsemach Mizrachi" userId="85fcc19c-b38c-410f-93a9-519990a4c1f0" providerId="ADAL" clId="{F7301F52-2653-4F42-8206-85DD798665E7}" dt="2023-03-18T09:25:23.206" v="4431" actId="478"/>
          <ac:spMkLst>
            <pc:docMk/>
            <pc:sldMk cId="3197326449" sldId="450"/>
            <ac:spMk id="9" creationId="{EAEC0D96-31E3-F2B5-8174-604D4BC1B217}"/>
          </ac:spMkLst>
        </pc:spChg>
        <pc:spChg chg="del">
          <ac:chgData name="Tsemach Mizrachi" userId="85fcc19c-b38c-410f-93a9-519990a4c1f0" providerId="ADAL" clId="{F7301F52-2653-4F42-8206-85DD798665E7}" dt="2023-03-18T09:22:23.870" v="4390" actId="478"/>
          <ac:spMkLst>
            <pc:docMk/>
            <pc:sldMk cId="3197326449" sldId="450"/>
            <ac:spMk id="21" creationId="{5581C60D-3799-0693-617D-93FC5BA52F93}"/>
          </ac:spMkLst>
        </pc:spChg>
        <pc:spChg chg="del">
          <ac:chgData name="Tsemach Mizrachi" userId="85fcc19c-b38c-410f-93a9-519990a4c1f0" providerId="ADAL" clId="{F7301F52-2653-4F42-8206-85DD798665E7}" dt="2023-03-18T09:22:26.952" v="4391" actId="478"/>
          <ac:spMkLst>
            <pc:docMk/>
            <pc:sldMk cId="3197326449" sldId="450"/>
            <ac:spMk id="22" creationId="{A76137CC-2C04-77AC-954E-67E5A9B04910}"/>
          </ac:spMkLst>
        </pc:spChg>
        <pc:spChg chg="del">
          <ac:chgData name="Tsemach Mizrachi" userId="85fcc19c-b38c-410f-93a9-519990a4c1f0" providerId="ADAL" clId="{F7301F52-2653-4F42-8206-85DD798665E7}" dt="2023-03-18T09:23:35.750" v="4418" actId="478"/>
          <ac:spMkLst>
            <pc:docMk/>
            <pc:sldMk cId="3197326449" sldId="450"/>
            <ac:spMk id="24" creationId="{CF5E1991-5B53-4CA5-91A0-50C7674964AA}"/>
          </ac:spMkLst>
        </pc:spChg>
        <pc:spChg chg="del">
          <ac:chgData name="Tsemach Mizrachi" userId="85fcc19c-b38c-410f-93a9-519990a4c1f0" providerId="ADAL" clId="{F7301F52-2653-4F42-8206-85DD798665E7}" dt="2023-03-18T09:23:33.144" v="4417" actId="478"/>
          <ac:spMkLst>
            <pc:docMk/>
            <pc:sldMk cId="3197326449" sldId="450"/>
            <ac:spMk id="26" creationId="{2C79E463-10C5-EAAD-F7D0-F7B3BC066394}"/>
          </ac:spMkLst>
        </pc:spChg>
        <pc:grpChg chg="del">
          <ac:chgData name="Tsemach Mizrachi" userId="85fcc19c-b38c-410f-93a9-519990a4c1f0" providerId="ADAL" clId="{F7301F52-2653-4F42-8206-85DD798665E7}" dt="2023-03-18T09:22:10.079" v="4385" actId="478"/>
          <ac:grpSpMkLst>
            <pc:docMk/>
            <pc:sldMk cId="3197326449" sldId="450"/>
            <ac:grpSpMk id="15" creationId="{D6D43CBF-EE74-979F-CE0C-F093F5FAEF9B}"/>
          </ac:grpSpMkLst>
        </pc:grpChg>
        <pc:grpChg chg="del">
          <ac:chgData name="Tsemach Mizrachi" userId="85fcc19c-b38c-410f-93a9-519990a4c1f0" providerId="ADAL" clId="{F7301F52-2653-4F42-8206-85DD798665E7}" dt="2023-03-18T09:22:12.527" v="4386" actId="478"/>
          <ac:grpSpMkLst>
            <pc:docMk/>
            <pc:sldMk cId="3197326449" sldId="450"/>
            <ac:grpSpMk id="16" creationId="{7F75DFF9-2825-1639-9592-A240704E4E51}"/>
          </ac:grpSpMkLst>
        </pc:grpChg>
        <pc:graphicFrameChg chg="add mod">
          <ac:chgData name="Tsemach Mizrachi" userId="85fcc19c-b38c-410f-93a9-519990a4c1f0" providerId="ADAL" clId="{F7301F52-2653-4F42-8206-85DD798665E7}" dt="2023-03-18T09:27:46.486" v="4445" actId="1076"/>
          <ac:graphicFrameMkLst>
            <pc:docMk/>
            <pc:sldMk cId="3197326449" sldId="450"/>
            <ac:graphicFrameMk id="4" creationId="{765C1934-60E0-3DD2-6A62-023604C20F55}"/>
          </ac:graphicFrameMkLst>
        </pc:graphicFrameChg>
        <pc:graphicFrameChg chg="add mod">
          <ac:chgData name="Tsemach Mizrachi" userId="85fcc19c-b38c-410f-93a9-519990a4c1f0" providerId="ADAL" clId="{F7301F52-2653-4F42-8206-85DD798665E7}" dt="2023-03-18T09:24:42.582" v="4422" actId="1076"/>
          <ac:graphicFrameMkLst>
            <pc:docMk/>
            <pc:sldMk cId="3197326449" sldId="450"/>
            <ac:graphicFrameMk id="6" creationId="{33DFC774-E7A3-A642-B78F-620F143365EF}"/>
          </ac:graphicFrameMkLst>
        </pc:graphicFrameChg>
        <pc:graphicFrameChg chg="del">
          <ac:chgData name="Tsemach Mizrachi" userId="85fcc19c-b38c-410f-93a9-519990a4c1f0" providerId="ADAL" clId="{F7301F52-2653-4F42-8206-85DD798665E7}" dt="2023-03-18T09:22:15.262" v="4387" actId="478"/>
          <ac:graphicFrameMkLst>
            <pc:docMk/>
            <pc:sldMk cId="3197326449" sldId="450"/>
            <ac:graphicFrameMk id="10" creationId="{231853EA-4AD4-1189-AEEC-47A6124095DC}"/>
          </ac:graphicFrameMkLst>
        </pc:graphicFrameChg>
        <pc:graphicFrameChg chg="del">
          <ac:chgData name="Tsemach Mizrachi" userId="85fcc19c-b38c-410f-93a9-519990a4c1f0" providerId="ADAL" clId="{F7301F52-2653-4F42-8206-85DD798665E7}" dt="2023-03-18T09:23:40.062" v="4420" actId="478"/>
          <ac:graphicFrameMkLst>
            <pc:docMk/>
            <pc:sldMk cId="3197326449" sldId="450"/>
            <ac:graphicFrameMk id="11" creationId="{6B941F89-3DC7-01AB-9286-8696754D2A86}"/>
          </ac:graphicFrameMkLst>
        </pc:graphicFrameChg>
        <pc:graphicFrameChg chg="del">
          <ac:chgData name="Tsemach Mizrachi" userId="85fcc19c-b38c-410f-93a9-519990a4c1f0" providerId="ADAL" clId="{F7301F52-2653-4F42-8206-85DD798665E7}" dt="2023-03-18T09:22:17.895" v="4388" actId="478"/>
          <ac:graphicFrameMkLst>
            <pc:docMk/>
            <pc:sldMk cId="3197326449" sldId="450"/>
            <ac:graphicFrameMk id="19" creationId="{78D4CFCB-3386-A537-087F-67C88114C9D3}"/>
          </ac:graphicFrameMkLst>
        </pc:graphicFrameChg>
        <pc:graphicFrameChg chg="mod modGraphic">
          <ac:chgData name="Tsemach Mizrachi" userId="85fcc19c-b38c-410f-93a9-519990a4c1f0" providerId="ADAL" clId="{F7301F52-2653-4F42-8206-85DD798665E7}" dt="2023-03-18T09:23:16.649" v="4409" actId="20577"/>
          <ac:graphicFrameMkLst>
            <pc:docMk/>
            <pc:sldMk cId="3197326449" sldId="450"/>
            <ac:graphicFrameMk id="20" creationId="{38798D36-B5B0-D434-D146-F1F94E03C8F9}"/>
          </ac:graphicFrameMkLst>
        </pc:graphicFrameChg>
        <pc:graphicFrameChg chg="del mod">
          <ac:chgData name="Tsemach Mizrachi" userId="85fcc19c-b38c-410f-93a9-519990a4c1f0" providerId="ADAL" clId="{F7301F52-2653-4F42-8206-85DD798665E7}" dt="2023-03-18T09:23:38.034" v="4419" actId="478"/>
          <ac:graphicFrameMkLst>
            <pc:docMk/>
            <pc:sldMk cId="3197326449" sldId="450"/>
            <ac:graphicFrameMk id="23" creationId="{3FBFE65E-D2F8-ACF3-ADED-B49850743863}"/>
          </ac:graphicFrameMkLst>
        </pc:graphicFrameChg>
        <pc:graphicFrameChg chg="add mod">
          <ac:chgData name="Tsemach Mizrachi" userId="85fcc19c-b38c-410f-93a9-519990a4c1f0" providerId="ADAL" clId="{F7301F52-2653-4F42-8206-85DD798665E7}" dt="2023-03-18T09:32:30.387" v="4515" actId="1035"/>
          <ac:graphicFrameMkLst>
            <pc:docMk/>
            <pc:sldMk cId="3197326449" sldId="450"/>
            <ac:graphicFrameMk id="27" creationId="{1E740769-9450-C29B-26FC-AA68565931B9}"/>
          </ac:graphicFrameMkLst>
        </pc:graphicFrameChg>
        <pc:picChg chg="add mod">
          <ac:chgData name="Tsemach Mizrachi" userId="85fcc19c-b38c-410f-93a9-519990a4c1f0" providerId="ADAL" clId="{F7301F52-2653-4F42-8206-85DD798665E7}" dt="2023-03-18T09:31:59.325" v="4503" actId="1076"/>
          <ac:picMkLst>
            <pc:docMk/>
            <pc:sldMk cId="3197326449" sldId="450"/>
            <ac:picMk id="28" creationId="{F6465B97-AF6C-3258-66F1-B1229BC928DC}"/>
          </ac:picMkLst>
        </pc:picChg>
        <pc:picChg chg="add mod">
          <ac:chgData name="Tsemach Mizrachi" userId="85fcc19c-b38c-410f-93a9-519990a4c1f0" providerId="ADAL" clId="{F7301F52-2653-4F42-8206-85DD798665E7}" dt="2023-03-18T09:32:22.886" v="4509" actId="1076"/>
          <ac:picMkLst>
            <pc:docMk/>
            <pc:sldMk cId="3197326449" sldId="450"/>
            <ac:picMk id="29" creationId="{67B045D4-A084-4D2B-BE77-9C36DC95D176}"/>
          </ac:picMkLst>
        </pc:picChg>
        <pc:picChg chg="add del mod">
          <ac:chgData name="Tsemach Mizrachi" userId="85fcc19c-b38c-410f-93a9-519990a4c1f0" providerId="ADAL" clId="{F7301F52-2653-4F42-8206-85DD798665E7}" dt="2023-03-18T09:25:31.793" v="4433" actId="21"/>
          <ac:picMkLst>
            <pc:docMk/>
            <pc:sldMk cId="3197326449" sldId="450"/>
            <ac:picMk id="5122" creationId="{285F9AEB-BC50-B9EC-9BB4-22B8AE822FBD}"/>
          </ac:picMkLst>
        </pc:picChg>
        <pc:picChg chg="add mod">
          <ac:chgData name="Tsemach Mizrachi" userId="85fcc19c-b38c-410f-93a9-519990a4c1f0" providerId="ADAL" clId="{F7301F52-2653-4F42-8206-85DD798665E7}" dt="2023-03-18T09:31:28.022" v="4494" actId="1076"/>
          <ac:picMkLst>
            <pc:docMk/>
            <pc:sldMk cId="3197326449" sldId="450"/>
            <ac:picMk id="5124" creationId="{CD4365AB-128E-C59F-406F-47CDEDD7B9FD}"/>
          </ac:picMkLst>
        </pc:picChg>
        <pc:picChg chg="add mod">
          <ac:chgData name="Tsemach Mizrachi" userId="85fcc19c-b38c-410f-93a9-519990a4c1f0" providerId="ADAL" clId="{F7301F52-2653-4F42-8206-85DD798665E7}" dt="2023-03-18T09:31:21.359" v="4491" actId="1076"/>
          <ac:picMkLst>
            <pc:docMk/>
            <pc:sldMk cId="3197326449" sldId="450"/>
            <ac:picMk id="5126" creationId="{50A7D6FE-17ED-DECC-68ED-F74988919934}"/>
          </ac:picMkLst>
        </pc:picChg>
        <pc:picChg chg="add del mod">
          <ac:chgData name="Tsemach Mizrachi" userId="85fcc19c-b38c-410f-93a9-519990a4c1f0" providerId="ADAL" clId="{F7301F52-2653-4F42-8206-85DD798665E7}" dt="2023-03-18T09:27:50.094" v="4446" actId="478"/>
          <ac:picMkLst>
            <pc:docMk/>
            <pc:sldMk cId="3197326449" sldId="450"/>
            <ac:picMk id="5128" creationId="{E663B671-DFB5-8638-4D3E-AEC39310BAB5}"/>
          </ac:picMkLst>
        </pc:picChg>
        <pc:picChg chg="add mod">
          <ac:chgData name="Tsemach Mizrachi" userId="85fcc19c-b38c-410f-93a9-519990a4c1f0" providerId="ADAL" clId="{F7301F52-2653-4F42-8206-85DD798665E7}" dt="2023-03-18T09:29:25.277" v="4486" actId="1076"/>
          <ac:picMkLst>
            <pc:docMk/>
            <pc:sldMk cId="3197326449" sldId="450"/>
            <ac:picMk id="5130" creationId="{2E662869-F19E-8690-F87C-3CB191F1C6AD}"/>
          </ac:picMkLst>
        </pc:picChg>
        <pc:picChg chg="add mod">
          <ac:chgData name="Tsemach Mizrachi" userId="85fcc19c-b38c-410f-93a9-519990a4c1f0" providerId="ADAL" clId="{F7301F52-2653-4F42-8206-85DD798665E7}" dt="2023-03-18T09:29:27.949" v="4487" actId="1076"/>
          <ac:picMkLst>
            <pc:docMk/>
            <pc:sldMk cId="3197326449" sldId="450"/>
            <ac:picMk id="5132" creationId="{7F738352-A677-27AA-172C-5F04D074D298}"/>
          </ac:picMkLst>
        </pc:picChg>
        <pc:cxnChg chg="add del mod">
          <ac:chgData name="Tsemach Mizrachi" userId="85fcc19c-b38c-410f-93a9-519990a4c1f0" providerId="ADAL" clId="{F7301F52-2653-4F42-8206-85DD798665E7}" dt="2023-03-20T18:32:51.815" v="7830" actId="478"/>
          <ac:cxnSpMkLst>
            <pc:docMk/>
            <pc:sldMk cId="3197326449" sldId="450"/>
            <ac:cxnSpMk id="9" creationId="{9A96A3FA-F4DE-C8AA-D66E-3B8FAB5BE854}"/>
          </ac:cxnSpMkLst>
        </pc:cxnChg>
      </pc:sldChg>
      <pc:sldChg chg="add del">
        <pc:chgData name="Tsemach Mizrachi" userId="85fcc19c-b38c-410f-93a9-519990a4c1f0" providerId="ADAL" clId="{F7301F52-2653-4F42-8206-85DD798665E7}" dt="2023-03-18T09:09:09.440" v="4133"/>
        <pc:sldMkLst>
          <pc:docMk/>
          <pc:sldMk cId="3525269958" sldId="450"/>
        </pc:sldMkLst>
      </pc:sldChg>
      <pc:sldChg chg="addSp delSp modSp add mod ord delAnim modAnim">
        <pc:chgData name="Tsemach Mizrachi" userId="85fcc19c-b38c-410f-93a9-519990a4c1f0" providerId="ADAL" clId="{F7301F52-2653-4F42-8206-85DD798665E7}" dt="2023-03-20T18:33:01.485" v="7832"/>
        <pc:sldMkLst>
          <pc:docMk/>
          <pc:sldMk cId="2211853647" sldId="451"/>
        </pc:sldMkLst>
        <pc:spChg chg="mod">
          <ac:chgData name="Tsemach Mizrachi" userId="85fcc19c-b38c-410f-93a9-519990a4c1f0" providerId="ADAL" clId="{F7301F52-2653-4F42-8206-85DD798665E7}" dt="2023-03-20T04:14:52.477" v="7530" actId="1035"/>
          <ac:spMkLst>
            <pc:docMk/>
            <pc:sldMk cId="2211853647" sldId="451"/>
            <ac:spMk id="2" creationId="{809189CC-14F7-D958-C3A4-36249CD9D4EE}"/>
          </ac:spMkLst>
        </pc:spChg>
        <pc:spChg chg="del">
          <ac:chgData name="Tsemach Mizrachi" userId="85fcc19c-b38c-410f-93a9-519990a4c1f0" providerId="ADAL" clId="{F7301F52-2653-4F42-8206-85DD798665E7}" dt="2023-03-20T03:45:09.783" v="6833" actId="478"/>
          <ac:spMkLst>
            <pc:docMk/>
            <pc:sldMk cId="2211853647" sldId="451"/>
            <ac:spMk id="5" creationId="{D3D9584C-AC35-2D6F-E494-44DAD6F18EBC}"/>
          </ac:spMkLst>
        </pc:spChg>
        <pc:spChg chg="add del mod">
          <ac:chgData name="Tsemach Mizrachi" userId="85fcc19c-b38c-410f-93a9-519990a4c1f0" providerId="ADAL" clId="{F7301F52-2653-4F42-8206-85DD798665E7}" dt="2023-03-20T03:43:16.385" v="6828" actId="478"/>
          <ac:spMkLst>
            <pc:docMk/>
            <pc:sldMk cId="2211853647" sldId="451"/>
            <ac:spMk id="8" creationId="{C0675590-4567-8B00-1CFB-35A38D02F1CA}"/>
          </ac:spMkLst>
        </pc:spChg>
        <pc:spChg chg="add mod">
          <ac:chgData name="Tsemach Mizrachi" userId="85fcc19c-b38c-410f-93a9-519990a4c1f0" providerId="ADAL" clId="{F7301F52-2653-4F42-8206-85DD798665E7}" dt="2023-03-20T04:09:30.994" v="7414" actId="1076"/>
          <ac:spMkLst>
            <pc:docMk/>
            <pc:sldMk cId="2211853647" sldId="451"/>
            <ac:spMk id="11" creationId="{BDF4397F-42F9-B30A-6FBB-6C0F2AD4FB3D}"/>
          </ac:spMkLst>
        </pc:spChg>
        <pc:spChg chg="add mod">
          <ac:chgData name="Tsemach Mizrachi" userId="85fcc19c-b38c-410f-93a9-519990a4c1f0" providerId="ADAL" clId="{F7301F52-2653-4F42-8206-85DD798665E7}" dt="2023-03-20T04:14:36.162" v="7518" actId="1036"/>
          <ac:spMkLst>
            <pc:docMk/>
            <pc:sldMk cId="2211853647" sldId="451"/>
            <ac:spMk id="12" creationId="{C9C8F4C5-7D8A-2E4F-DA46-7E2E8E34F3C8}"/>
          </ac:spMkLst>
        </pc:spChg>
        <pc:spChg chg="add mod">
          <ac:chgData name="Tsemach Mizrachi" userId="85fcc19c-b38c-410f-93a9-519990a4c1f0" providerId="ADAL" clId="{F7301F52-2653-4F42-8206-85DD798665E7}" dt="2023-03-20T18:23:47.958" v="7712" actId="1036"/>
          <ac:spMkLst>
            <pc:docMk/>
            <pc:sldMk cId="2211853647" sldId="451"/>
            <ac:spMk id="13" creationId="{CF25DEF9-2B71-E060-D110-13F015D865F3}"/>
          </ac:spMkLst>
        </pc:spChg>
        <pc:spChg chg="add mod">
          <ac:chgData name="Tsemach Mizrachi" userId="85fcc19c-b38c-410f-93a9-519990a4c1f0" providerId="ADAL" clId="{F7301F52-2653-4F42-8206-85DD798665E7}" dt="2023-03-20T18:23:18.289" v="7698" actId="1036"/>
          <ac:spMkLst>
            <pc:docMk/>
            <pc:sldMk cId="2211853647" sldId="451"/>
            <ac:spMk id="14" creationId="{B9EAAD18-3C23-21B2-CC69-EA389E73E1CE}"/>
          </ac:spMkLst>
        </pc:spChg>
        <pc:spChg chg="add mod">
          <ac:chgData name="Tsemach Mizrachi" userId="85fcc19c-b38c-410f-93a9-519990a4c1f0" providerId="ADAL" clId="{F7301F52-2653-4F42-8206-85DD798665E7}" dt="2023-03-20T18:23:33.222" v="7704" actId="1036"/>
          <ac:spMkLst>
            <pc:docMk/>
            <pc:sldMk cId="2211853647" sldId="451"/>
            <ac:spMk id="15" creationId="{42DDC4C9-6519-3651-95BA-45EA2FD48446}"/>
          </ac:spMkLst>
        </pc:spChg>
        <pc:spChg chg="mod">
          <ac:chgData name="Tsemach Mizrachi" userId="85fcc19c-b38c-410f-93a9-519990a4c1f0" providerId="ADAL" clId="{F7301F52-2653-4F42-8206-85DD798665E7}" dt="2023-03-20T04:14:36.162" v="7518" actId="1036"/>
          <ac:spMkLst>
            <pc:docMk/>
            <pc:sldMk cId="2211853647" sldId="451"/>
            <ac:spMk id="21" creationId="{5581C60D-3799-0693-617D-93FC5BA52F93}"/>
          </ac:spMkLst>
        </pc:spChg>
        <pc:spChg chg="del">
          <ac:chgData name="Tsemach Mizrachi" userId="85fcc19c-b38c-410f-93a9-519990a4c1f0" providerId="ADAL" clId="{F7301F52-2653-4F42-8206-85DD798665E7}" dt="2023-03-20T03:50:18.872" v="6900" actId="478"/>
          <ac:spMkLst>
            <pc:docMk/>
            <pc:sldMk cId="2211853647" sldId="451"/>
            <ac:spMk id="22" creationId="{A76137CC-2C04-77AC-954E-67E5A9B04910}"/>
          </ac:spMkLst>
        </pc:spChg>
        <pc:spChg chg="del">
          <ac:chgData name="Tsemach Mizrachi" userId="85fcc19c-b38c-410f-93a9-519990a4c1f0" providerId="ADAL" clId="{F7301F52-2653-4F42-8206-85DD798665E7}" dt="2023-03-20T03:51:14.752" v="6917" actId="478"/>
          <ac:spMkLst>
            <pc:docMk/>
            <pc:sldMk cId="2211853647" sldId="451"/>
            <ac:spMk id="24" creationId="{CF5E1991-5B53-4CA5-91A0-50C7674964AA}"/>
          </ac:spMkLst>
        </pc:spChg>
        <pc:spChg chg="add mod">
          <ac:chgData name="Tsemach Mizrachi" userId="85fcc19c-b38c-410f-93a9-519990a4c1f0" providerId="ADAL" clId="{F7301F52-2653-4F42-8206-85DD798665E7}" dt="2023-03-20T18:23:25.574" v="7699" actId="14100"/>
          <ac:spMkLst>
            <pc:docMk/>
            <pc:sldMk cId="2211853647" sldId="451"/>
            <ac:spMk id="25" creationId="{65D65F57-1BA4-F317-53FF-862AE080E28D}"/>
          </ac:spMkLst>
        </pc:spChg>
        <pc:spChg chg="mod">
          <ac:chgData name="Tsemach Mizrachi" userId="85fcc19c-b38c-410f-93a9-519990a4c1f0" providerId="ADAL" clId="{F7301F52-2653-4F42-8206-85DD798665E7}" dt="2023-03-20T04:03:27.041" v="7314" actId="1076"/>
          <ac:spMkLst>
            <pc:docMk/>
            <pc:sldMk cId="2211853647" sldId="451"/>
            <ac:spMk id="26" creationId="{2C79E463-10C5-EAAD-F7D0-F7B3BC066394}"/>
          </ac:spMkLst>
        </pc:spChg>
        <pc:spChg chg="add mod">
          <ac:chgData name="Tsemach Mizrachi" userId="85fcc19c-b38c-410f-93a9-519990a4c1f0" providerId="ADAL" clId="{F7301F52-2653-4F42-8206-85DD798665E7}" dt="2023-03-20T18:23:42.478" v="7705" actId="14100"/>
          <ac:spMkLst>
            <pc:docMk/>
            <pc:sldMk cId="2211853647" sldId="451"/>
            <ac:spMk id="28" creationId="{2A1C9767-E869-E76E-34AF-7FAE12EE1AD6}"/>
          </ac:spMkLst>
        </pc:spChg>
        <pc:spChg chg="add mod">
          <ac:chgData name="Tsemach Mizrachi" userId="85fcc19c-b38c-410f-93a9-519990a4c1f0" providerId="ADAL" clId="{F7301F52-2653-4F42-8206-85DD798665E7}" dt="2023-03-20T18:24:09.383" v="7716" actId="1035"/>
          <ac:spMkLst>
            <pc:docMk/>
            <pc:sldMk cId="2211853647" sldId="451"/>
            <ac:spMk id="29" creationId="{D04E133E-ECE0-8251-869F-A0E5C0B119F8}"/>
          </ac:spMkLst>
        </pc:spChg>
        <pc:spChg chg="add del mod">
          <ac:chgData name="Tsemach Mizrachi" userId="85fcc19c-b38c-410f-93a9-519990a4c1f0" providerId="ADAL" clId="{F7301F52-2653-4F42-8206-85DD798665E7}" dt="2023-03-20T04:13:23.057" v="7491" actId="478"/>
          <ac:spMkLst>
            <pc:docMk/>
            <pc:sldMk cId="2211853647" sldId="451"/>
            <ac:spMk id="30" creationId="{BEAF45D7-EEAF-D67E-3571-2FCFF758F784}"/>
          </ac:spMkLst>
        </pc:spChg>
        <pc:spChg chg="add del mod">
          <ac:chgData name="Tsemach Mizrachi" userId="85fcc19c-b38c-410f-93a9-519990a4c1f0" providerId="ADAL" clId="{F7301F52-2653-4F42-8206-85DD798665E7}" dt="2023-03-20T04:13:16.366" v="7490" actId="478"/>
          <ac:spMkLst>
            <pc:docMk/>
            <pc:sldMk cId="2211853647" sldId="451"/>
            <ac:spMk id="31" creationId="{83FB1E93-81D9-57BC-70D5-A44CF245689C}"/>
          </ac:spMkLst>
        </pc:spChg>
        <pc:grpChg chg="add mod">
          <ac:chgData name="Tsemach Mizrachi" userId="85fcc19c-b38c-410f-93a9-519990a4c1f0" providerId="ADAL" clId="{F7301F52-2653-4F42-8206-85DD798665E7}" dt="2023-03-20T04:09:23.673" v="7413" actId="1076"/>
          <ac:grpSpMkLst>
            <pc:docMk/>
            <pc:sldMk cId="2211853647" sldId="451"/>
            <ac:grpSpMk id="18" creationId="{552BBB7E-671E-3874-B517-C58601E600DD}"/>
          </ac:grpSpMkLst>
        </pc:grpChg>
        <pc:graphicFrameChg chg="del">
          <ac:chgData name="Tsemach Mizrachi" userId="85fcc19c-b38c-410f-93a9-519990a4c1f0" providerId="ADAL" clId="{F7301F52-2653-4F42-8206-85DD798665E7}" dt="2023-03-18T09:33:00.489" v="4521" actId="478"/>
          <ac:graphicFrameMkLst>
            <pc:docMk/>
            <pc:sldMk cId="2211853647" sldId="451"/>
            <ac:graphicFrameMk id="4" creationId="{35914015-98FF-A426-3BD1-505125829181}"/>
          </ac:graphicFrameMkLst>
        </pc:graphicFrameChg>
        <pc:graphicFrameChg chg="del">
          <ac:chgData name="Tsemach Mizrachi" userId="85fcc19c-b38c-410f-93a9-519990a4c1f0" providerId="ADAL" clId="{F7301F52-2653-4F42-8206-85DD798665E7}" dt="2023-03-18T09:33:01.842" v="4522" actId="478"/>
          <ac:graphicFrameMkLst>
            <pc:docMk/>
            <pc:sldMk cId="2211853647" sldId="451"/>
            <ac:graphicFrameMk id="6" creationId="{0D5E9097-1514-65EB-006B-5879BD252E9D}"/>
          </ac:graphicFrameMkLst>
        </pc:graphicFrameChg>
        <pc:graphicFrameChg chg="del">
          <ac:chgData name="Tsemach Mizrachi" userId="85fcc19c-b38c-410f-93a9-519990a4c1f0" providerId="ADAL" clId="{F7301F52-2653-4F42-8206-85DD798665E7}" dt="2023-03-18T09:33:03.235" v="4523" actId="478"/>
          <ac:graphicFrameMkLst>
            <pc:docMk/>
            <pc:sldMk cId="2211853647" sldId="451"/>
            <ac:graphicFrameMk id="7" creationId="{A3F41CBF-7859-E078-BFBC-C0CAC1ACFF57}"/>
          </ac:graphicFrameMkLst>
        </pc:graphicFrameChg>
        <pc:graphicFrameChg chg="add del mod modGraphic">
          <ac:chgData name="Tsemach Mizrachi" userId="85fcc19c-b38c-410f-93a9-519990a4c1f0" providerId="ADAL" clId="{F7301F52-2653-4F42-8206-85DD798665E7}" dt="2023-03-20T03:54:07.715" v="6930" actId="478"/>
          <ac:graphicFrameMkLst>
            <pc:docMk/>
            <pc:sldMk cId="2211853647" sldId="451"/>
            <ac:graphicFrameMk id="7" creationId="{E551E3D0-75B4-5B25-CEE1-92BD0418F2E3}"/>
          </ac:graphicFrameMkLst>
        </pc:graphicFrameChg>
        <pc:graphicFrameChg chg="add mod modGraphic">
          <ac:chgData name="Tsemach Mizrachi" userId="85fcc19c-b38c-410f-93a9-519990a4c1f0" providerId="ADAL" clId="{F7301F52-2653-4F42-8206-85DD798665E7}" dt="2023-03-20T04:14:41.255" v="7527" actId="1036"/>
          <ac:graphicFrameMkLst>
            <pc:docMk/>
            <pc:sldMk cId="2211853647" sldId="451"/>
            <ac:graphicFrameMk id="9" creationId="{A1229A1D-6648-33B9-04C3-FC92C46AB031}"/>
          </ac:graphicFrameMkLst>
        </pc:graphicFrameChg>
        <pc:graphicFrameChg chg="add mod modGraphic">
          <ac:chgData name="Tsemach Mizrachi" userId="85fcc19c-b38c-410f-93a9-519990a4c1f0" providerId="ADAL" clId="{F7301F52-2653-4F42-8206-85DD798665E7}" dt="2023-03-20T04:14:36.162" v="7518" actId="1036"/>
          <ac:graphicFrameMkLst>
            <pc:docMk/>
            <pc:sldMk cId="2211853647" sldId="451"/>
            <ac:graphicFrameMk id="10" creationId="{7A82479A-F578-D134-45BE-40844B5B0FAC}"/>
          </ac:graphicFrameMkLst>
        </pc:graphicFrameChg>
        <pc:graphicFrameChg chg="del modGraphic">
          <ac:chgData name="Tsemach Mizrachi" userId="85fcc19c-b38c-410f-93a9-519990a4c1f0" providerId="ADAL" clId="{F7301F52-2653-4F42-8206-85DD798665E7}" dt="2023-03-20T03:45:07.254" v="6832" actId="478"/>
          <ac:graphicFrameMkLst>
            <pc:docMk/>
            <pc:sldMk cId="2211853647" sldId="451"/>
            <ac:graphicFrameMk id="19" creationId="{78D4CFCB-3386-A537-087F-67C88114C9D3}"/>
          </ac:graphicFrameMkLst>
        </pc:graphicFrameChg>
        <pc:graphicFrameChg chg="mod modGraphic">
          <ac:chgData name="Tsemach Mizrachi" userId="85fcc19c-b38c-410f-93a9-519990a4c1f0" providerId="ADAL" clId="{F7301F52-2653-4F42-8206-85DD798665E7}" dt="2023-03-20T04:14:36.162" v="7518" actId="1036"/>
          <ac:graphicFrameMkLst>
            <pc:docMk/>
            <pc:sldMk cId="2211853647" sldId="451"/>
            <ac:graphicFrameMk id="20" creationId="{38798D36-B5B0-D434-D146-F1F94E03C8F9}"/>
          </ac:graphicFrameMkLst>
        </pc:graphicFrameChg>
        <pc:graphicFrameChg chg="del mod modGraphic">
          <ac:chgData name="Tsemach Mizrachi" userId="85fcc19c-b38c-410f-93a9-519990a4c1f0" providerId="ADAL" clId="{F7301F52-2653-4F42-8206-85DD798665E7}" dt="2023-03-20T03:51:39.088" v="6919" actId="478"/>
          <ac:graphicFrameMkLst>
            <pc:docMk/>
            <pc:sldMk cId="2211853647" sldId="451"/>
            <ac:graphicFrameMk id="23" creationId="{3FBFE65E-D2F8-ACF3-ADED-B49850743863}"/>
          </ac:graphicFrameMkLst>
        </pc:graphicFrameChg>
        <pc:graphicFrameChg chg="add del mod">
          <ac:chgData name="Tsemach Mizrachi" userId="85fcc19c-b38c-410f-93a9-519990a4c1f0" providerId="ADAL" clId="{F7301F52-2653-4F42-8206-85DD798665E7}" dt="2023-03-20T04:10:24.963" v="7420"/>
          <ac:graphicFrameMkLst>
            <pc:docMk/>
            <pc:sldMk cId="2211853647" sldId="451"/>
            <ac:graphicFrameMk id="27" creationId="{B3D6B3BF-0747-0E70-DB80-1DA47A23B8F5}"/>
          </ac:graphicFrameMkLst>
        </pc:graphicFrameChg>
        <pc:picChg chg="add del">
          <ac:chgData name="Tsemach Mizrachi" userId="85fcc19c-b38c-410f-93a9-519990a4c1f0" providerId="ADAL" clId="{F7301F52-2653-4F42-8206-85DD798665E7}" dt="2023-03-20T03:45:04.666" v="6831" actId="478"/>
          <ac:picMkLst>
            <pc:docMk/>
            <pc:sldMk cId="2211853647" sldId="451"/>
            <ac:picMk id="6" creationId="{6AB5BBF4-8AF6-E78A-BAEF-65FF57EF940B}"/>
          </ac:picMkLst>
        </pc:picChg>
        <pc:picChg chg="add mod">
          <ac:chgData name="Tsemach Mizrachi" userId="85fcc19c-b38c-410f-93a9-519990a4c1f0" providerId="ADAL" clId="{F7301F52-2653-4F42-8206-85DD798665E7}" dt="2023-03-20T04:09:33.785" v="7415" actId="1076"/>
          <ac:picMkLst>
            <pc:docMk/>
            <pc:sldMk cId="2211853647" sldId="451"/>
            <ac:picMk id="17" creationId="{9BF435DC-8D58-9443-CA6A-F1A3B35C0F62}"/>
          </ac:picMkLst>
        </pc:picChg>
        <pc:cxnChg chg="add mod">
          <ac:chgData name="Tsemach Mizrachi" userId="85fcc19c-b38c-410f-93a9-519990a4c1f0" providerId="ADAL" clId="{F7301F52-2653-4F42-8206-85DD798665E7}" dt="2023-03-20T04:14:36.162" v="7518" actId="1036"/>
          <ac:cxnSpMkLst>
            <pc:docMk/>
            <pc:sldMk cId="2211853647" sldId="451"/>
            <ac:cxnSpMk id="33" creationId="{ED400243-B081-6BD0-2FD1-851FF762F0F4}"/>
          </ac:cxnSpMkLst>
        </pc:cxnChg>
      </pc:sldChg>
      <pc:sldChg chg="addSp delSp modSp add mod delAnim modAnim">
        <pc:chgData name="Tsemach Mizrachi" userId="85fcc19c-b38c-410f-93a9-519990a4c1f0" providerId="ADAL" clId="{F7301F52-2653-4F42-8206-85DD798665E7}" dt="2023-03-20T04:19:22.034" v="7538" actId="931"/>
        <pc:sldMkLst>
          <pc:docMk/>
          <pc:sldMk cId="2835861766" sldId="452"/>
        </pc:sldMkLst>
        <pc:spChg chg="mod">
          <ac:chgData name="Tsemach Mizrachi" userId="85fcc19c-b38c-410f-93a9-519990a4c1f0" providerId="ADAL" clId="{F7301F52-2653-4F42-8206-85DD798665E7}" dt="2023-03-18T09:54:08.252" v="4800" actId="20577"/>
          <ac:spMkLst>
            <pc:docMk/>
            <pc:sldMk cId="2835861766" sldId="452"/>
            <ac:spMk id="2" creationId="{809189CC-14F7-D958-C3A4-36249CD9D4EE}"/>
          </ac:spMkLst>
        </pc:spChg>
        <pc:spChg chg="add mod">
          <ac:chgData name="Tsemach Mizrachi" userId="85fcc19c-b38c-410f-93a9-519990a4c1f0" providerId="ADAL" clId="{F7301F52-2653-4F42-8206-85DD798665E7}" dt="2023-03-18T09:57:03.933" v="4897" actId="1076"/>
          <ac:spMkLst>
            <pc:docMk/>
            <pc:sldMk cId="2835861766" sldId="452"/>
            <ac:spMk id="4" creationId="{C4DC7E4D-E4B6-E336-D4D1-881133684237}"/>
          </ac:spMkLst>
        </pc:spChg>
        <pc:spChg chg="mod">
          <ac:chgData name="Tsemach Mizrachi" userId="85fcc19c-b38c-410f-93a9-519990a4c1f0" providerId="ADAL" clId="{F7301F52-2653-4F42-8206-85DD798665E7}" dt="2023-03-18T09:54:25.535" v="4804" actId="1076"/>
          <ac:spMkLst>
            <pc:docMk/>
            <pc:sldMk cId="2835861766" sldId="452"/>
            <ac:spMk id="5" creationId="{D3D9584C-AC35-2D6F-E494-44DAD6F18EBC}"/>
          </ac:spMkLst>
        </pc:spChg>
        <pc:spChg chg="add mod">
          <ac:chgData name="Tsemach Mizrachi" userId="85fcc19c-b38c-410f-93a9-519990a4c1f0" providerId="ADAL" clId="{F7301F52-2653-4F42-8206-85DD798665E7}" dt="2023-03-18T09:56:56.485" v="4895" actId="1076"/>
          <ac:spMkLst>
            <pc:docMk/>
            <pc:sldMk cId="2835861766" sldId="452"/>
            <ac:spMk id="6" creationId="{2ADC14DC-FA30-2347-9A20-609A0ECF8272}"/>
          </ac:spMkLst>
        </pc:spChg>
        <pc:spChg chg="add mod">
          <ac:chgData name="Tsemach Mizrachi" userId="85fcc19c-b38c-410f-93a9-519990a4c1f0" providerId="ADAL" clId="{F7301F52-2653-4F42-8206-85DD798665E7}" dt="2023-03-18T09:56:59.941" v="4896" actId="1076"/>
          <ac:spMkLst>
            <pc:docMk/>
            <pc:sldMk cId="2835861766" sldId="452"/>
            <ac:spMk id="7" creationId="{BD919383-91E0-E3E5-028D-CAB373A19710}"/>
          </ac:spMkLst>
        </pc:spChg>
        <pc:spChg chg="del">
          <ac:chgData name="Tsemach Mizrachi" userId="85fcc19c-b38c-410f-93a9-519990a4c1f0" providerId="ADAL" clId="{F7301F52-2653-4F42-8206-85DD798665E7}" dt="2023-03-18T09:54:11.464" v="4801" actId="478"/>
          <ac:spMkLst>
            <pc:docMk/>
            <pc:sldMk cId="2835861766" sldId="452"/>
            <ac:spMk id="8" creationId="{C0675590-4567-8B00-1CFB-35A38D02F1CA}"/>
          </ac:spMkLst>
        </pc:spChg>
        <pc:spChg chg="add mod">
          <ac:chgData name="Tsemach Mizrachi" userId="85fcc19c-b38c-410f-93a9-519990a4c1f0" providerId="ADAL" clId="{F7301F52-2653-4F42-8206-85DD798665E7}" dt="2023-03-18T09:59:09.251" v="4936" actId="164"/>
          <ac:spMkLst>
            <pc:docMk/>
            <pc:sldMk cId="2835861766" sldId="452"/>
            <ac:spMk id="9" creationId="{7EE8E562-C58E-4201-7372-9AC52516F286}"/>
          </ac:spMkLst>
        </pc:spChg>
        <pc:spChg chg="add mod">
          <ac:chgData name="Tsemach Mizrachi" userId="85fcc19c-b38c-410f-93a9-519990a4c1f0" providerId="ADAL" clId="{F7301F52-2653-4F42-8206-85DD798665E7}" dt="2023-03-18T09:59:09.251" v="4936" actId="164"/>
          <ac:spMkLst>
            <pc:docMk/>
            <pc:sldMk cId="2835861766" sldId="452"/>
            <ac:spMk id="10" creationId="{23FD5493-CD90-AFBB-4471-EB775A960416}"/>
          </ac:spMkLst>
        </pc:spChg>
        <pc:spChg chg="mod">
          <ac:chgData name="Tsemach Mizrachi" userId="85fcc19c-b38c-410f-93a9-519990a4c1f0" providerId="ADAL" clId="{F7301F52-2653-4F42-8206-85DD798665E7}" dt="2023-03-18T10:00:00.602" v="4958" actId="207"/>
          <ac:spMkLst>
            <pc:docMk/>
            <pc:sldMk cId="2835861766" sldId="452"/>
            <ac:spMk id="13" creationId="{CEB60F42-AE79-0296-3DDE-F323B7778E8E}"/>
          </ac:spMkLst>
        </pc:spChg>
        <pc:spChg chg="mod">
          <ac:chgData name="Tsemach Mizrachi" userId="85fcc19c-b38c-410f-93a9-519990a4c1f0" providerId="ADAL" clId="{F7301F52-2653-4F42-8206-85DD798665E7}" dt="2023-03-18T10:00:06.402" v="4959" actId="692"/>
          <ac:spMkLst>
            <pc:docMk/>
            <pc:sldMk cId="2835861766" sldId="452"/>
            <ac:spMk id="14" creationId="{621AC592-83C9-68B0-1138-DD892BF39CE2}"/>
          </ac:spMkLst>
        </pc:spChg>
        <pc:spChg chg="add mod">
          <ac:chgData name="Tsemach Mizrachi" userId="85fcc19c-b38c-410f-93a9-519990a4c1f0" providerId="ADAL" clId="{F7301F52-2653-4F42-8206-85DD798665E7}" dt="2023-03-18T10:01:49.933" v="5003" actId="164"/>
          <ac:spMkLst>
            <pc:docMk/>
            <pc:sldMk cId="2835861766" sldId="452"/>
            <ac:spMk id="15" creationId="{0109FFE4-25F8-B236-1EB7-05B744637DF3}"/>
          </ac:spMkLst>
        </pc:spChg>
        <pc:spChg chg="add mod">
          <ac:chgData name="Tsemach Mizrachi" userId="85fcc19c-b38c-410f-93a9-519990a4c1f0" providerId="ADAL" clId="{F7301F52-2653-4F42-8206-85DD798665E7}" dt="2023-03-18T10:04:39.614" v="5058" actId="14100"/>
          <ac:spMkLst>
            <pc:docMk/>
            <pc:sldMk cId="2835861766" sldId="452"/>
            <ac:spMk id="17" creationId="{61E92479-01B4-3472-5706-C782E51E4061}"/>
          </ac:spMkLst>
        </pc:spChg>
        <pc:spChg chg="mod">
          <ac:chgData name="Tsemach Mizrachi" userId="85fcc19c-b38c-410f-93a9-519990a4c1f0" providerId="ADAL" clId="{F7301F52-2653-4F42-8206-85DD798665E7}" dt="2023-03-18T09:54:43.421" v="4808" actId="1076"/>
          <ac:spMkLst>
            <pc:docMk/>
            <pc:sldMk cId="2835861766" sldId="452"/>
            <ac:spMk id="21" creationId="{5581C60D-3799-0693-617D-93FC5BA52F93}"/>
          </ac:spMkLst>
        </pc:spChg>
        <pc:spChg chg="mod">
          <ac:chgData name="Tsemach Mizrachi" userId="85fcc19c-b38c-410f-93a9-519990a4c1f0" providerId="ADAL" clId="{F7301F52-2653-4F42-8206-85DD798665E7}" dt="2023-03-18T09:54:52.166" v="4812" actId="1076"/>
          <ac:spMkLst>
            <pc:docMk/>
            <pc:sldMk cId="2835861766" sldId="452"/>
            <ac:spMk id="22" creationId="{A76137CC-2C04-77AC-954E-67E5A9B04910}"/>
          </ac:spMkLst>
        </pc:spChg>
        <pc:spChg chg="mod">
          <ac:chgData name="Tsemach Mizrachi" userId="85fcc19c-b38c-410f-93a9-519990a4c1f0" providerId="ADAL" clId="{F7301F52-2653-4F42-8206-85DD798665E7}" dt="2023-03-18T09:55:04.109" v="4815" actId="1076"/>
          <ac:spMkLst>
            <pc:docMk/>
            <pc:sldMk cId="2835861766" sldId="452"/>
            <ac:spMk id="24" creationId="{CF5E1991-5B53-4CA5-91A0-50C7674964AA}"/>
          </ac:spMkLst>
        </pc:spChg>
        <pc:spChg chg="add mod">
          <ac:chgData name="Tsemach Mizrachi" userId="85fcc19c-b38c-410f-93a9-519990a4c1f0" providerId="ADAL" clId="{F7301F52-2653-4F42-8206-85DD798665E7}" dt="2023-03-20T04:19:19.896" v="7536" actId="1076"/>
          <ac:spMkLst>
            <pc:docMk/>
            <pc:sldMk cId="2835861766" sldId="452"/>
            <ac:spMk id="25" creationId="{79D4D468-F08A-C6FD-DF7F-04D222B353BE}"/>
          </ac:spMkLst>
        </pc:spChg>
        <pc:spChg chg="mod">
          <ac:chgData name="Tsemach Mizrachi" userId="85fcc19c-b38c-410f-93a9-519990a4c1f0" providerId="ADAL" clId="{F7301F52-2653-4F42-8206-85DD798665E7}" dt="2023-03-18T09:54:55.271" v="4813" actId="1076"/>
          <ac:spMkLst>
            <pc:docMk/>
            <pc:sldMk cId="2835861766" sldId="452"/>
            <ac:spMk id="26" creationId="{2C79E463-10C5-EAAD-F7D0-F7B3BC066394}"/>
          </ac:spMkLst>
        </pc:spChg>
        <pc:spChg chg="add del mod">
          <ac:chgData name="Tsemach Mizrachi" userId="85fcc19c-b38c-410f-93a9-519990a4c1f0" providerId="ADAL" clId="{F7301F52-2653-4F42-8206-85DD798665E7}" dt="2023-03-18T10:08:08.982" v="5197" actId="478"/>
          <ac:spMkLst>
            <pc:docMk/>
            <pc:sldMk cId="2835861766" sldId="452"/>
            <ac:spMk id="27" creationId="{73FD9158-9174-EDB4-2C34-5CB993A64C0B}"/>
          </ac:spMkLst>
        </pc:spChg>
        <pc:spChg chg="add mod">
          <ac:chgData name="Tsemach Mizrachi" userId="85fcc19c-b38c-410f-93a9-519990a4c1f0" providerId="ADAL" clId="{F7301F52-2653-4F42-8206-85DD798665E7}" dt="2023-03-18T10:10:21.246" v="5256" actId="1076"/>
          <ac:spMkLst>
            <pc:docMk/>
            <pc:sldMk cId="2835861766" sldId="452"/>
            <ac:spMk id="28" creationId="{24EA2566-D773-5889-00D7-1765AD21C91C}"/>
          </ac:spMkLst>
        </pc:spChg>
        <pc:grpChg chg="add mod">
          <ac:chgData name="Tsemach Mizrachi" userId="85fcc19c-b38c-410f-93a9-519990a4c1f0" providerId="ADAL" clId="{F7301F52-2653-4F42-8206-85DD798665E7}" dt="2023-03-18T10:01:49.933" v="5003" actId="164"/>
          <ac:grpSpMkLst>
            <pc:docMk/>
            <pc:sldMk cId="2835861766" sldId="452"/>
            <ac:grpSpMk id="11" creationId="{277B1A44-A6C7-D616-FE33-510E6D27A88F}"/>
          </ac:grpSpMkLst>
        </pc:grpChg>
        <pc:grpChg chg="add mod">
          <ac:chgData name="Tsemach Mizrachi" userId="85fcc19c-b38c-410f-93a9-519990a4c1f0" providerId="ADAL" clId="{F7301F52-2653-4F42-8206-85DD798665E7}" dt="2023-03-18T10:02:40.964" v="5023" actId="164"/>
          <ac:grpSpMkLst>
            <pc:docMk/>
            <pc:sldMk cId="2835861766" sldId="452"/>
            <ac:grpSpMk id="12" creationId="{BF1DBFD6-C92A-3A2E-3F94-DE130BAE555E}"/>
          </ac:grpSpMkLst>
        </pc:grpChg>
        <pc:grpChg chg="add mod">
          <ac:chgData name="Tsemach Mizrachi" userId="85fcc19c-b38c-410f-93a9-519990a4c1f0" providerId="ADAL" clId="{F7301F52-2653-4F42-8206-85DD798665E7}" dt="2023-03-18T10:01:49.933" v="5003" actId="164"/>
          <ac:grpSpMkLst>
            <pc:docMk/>
            <pc:sldMk cId="2835861766" sldId="452"/>
            <ac:grpSpMk id="16" creationId="{2C2F950A-28B7-9381-0C52-DA4ED1AC9567}"/>
          </ac:grpSpMkLst>
        </pc:grpChg>
        <pc:grpChg chg="add mod">
          <ac:chgData name="Tsemach Mizrachi" userId="85fcc19c-b38c-410f-93a9-519990a4c1f0" providerId="ADAL" clId="{F7301F52-2653-4F42-8206-85DD798665E7}" dt="2023-03-18T10:02:40.964" v="5023" actId="164"/>
          <ac:grpSpMkLst>
            <pc:docMk/>
            <pc:sldMk cId="2835861766" sldId="452"/>
            <ac:grpSpMk id="18" creationId="{42451489-56B6-1759-123F-1ACC7E6E878A}"/>
          </ac:grpSpMkLst>
        </pc:grpChg>
        <pc:grpChg chg="add mod">
          <ac:chgData name="Tsemach Mizrachi" userId="85fcc19c-b38c-410f-93a9-519990a4c1f0" providerId="ADAL" clId="{F7301F52-2653-4F42-8206-85DD798665E7}" dt="2023-03-18T10:10:14.790" v="5254" actId="164"/>
          <ac:grpSpMkLst>
            <pc:docMk/>
            <pc:sldMk cId="2835861766" sldId="452"/>
            <ac:grpSpMk id="31" creationId="{9255694A-5D82-0342-1F04-2486BCEDB1F4}"/>
          </ac:grpSpMkLst>
        </pc:grpChg>
        <pc:graphicFrameChg chg="mod modGraphic">
          <ac:chgData name="Tsemach Mizrachi" userId="85fcc19c-b38c-410f-93a9-519990a4c1f0" providerId="ADAL" clId="{F7301F52-2653-4F42-8206-85DD798665E7}" dt="2023-03-18T09:54:32.088" v="4805" actId="1076"/>
          <ac:graphicFrameMkLst>
            <pc:docMk/>
            <pc:sldMk cId="2835861766" sldId="452"/>
            <ac:graphicFrameMk id="19" creationId="{78D4CFCB-3386-A537-087F-67C88114C9D3}"/>
          </ac:graphicFrameMkLst>
        </pc:graphicFrameChg>
        <pc:graphicFrameChg chg="mod modGraphic">
          <ac:chgData name="Tsemach Mizrachi" userId="85fcc19c-b38c-410f-93a9-519990a4c1f0" providerId="ADAL" clId="{F7301F52-2653-4F42-8206-85DD798665E7}" dt="2023-03-18T09:54:49.952" v="4811" actId="1076"/>
          <ac:graphicFrameMkLst>
            <pc:docMk/>
            <pc:sldMk cId="2835861766" sldId="452"/>
            <ac:graphicFrameMk id="20" creationId="{38798D36-B5B0-D434-D146-F1F94E03C8F9}"/>
          </ac:graphicFrameMkLst>
        </pc:graphicFrameChg>
        <pc:graphicFrameChg chg="mod">
          <ac:chgData name="Tsemach Mizrachi" userId="85fcc19c-b38c-410f-93a9-519990a4c1f0" providerId="ADAL" clId="{F7301F52-2653-4F42-8206-85DD798665E7}" dt="2023-03-18T09:54:59.270" v="4814" actId="1076"/>
          <ac:graphicFrameMkLst>
            <pc:docMk/>
            <pc:sldMk cId="2835861766" sldId="452"/>
            <ac:graphicFrameMk id="23" creationId="{3FBFE65E-D2F8-ACF3-ADED-B49850743863}"/>
          </ac:graphicFrameMkLst>
        </pc:graphicFrameChg>
        <pc:picChg chg="add del mod">
          <ac:chgData name="Tsemach Mizrachi" userId="85fcc19c-b38c-410f-93a9-519990a4c1f0" providerId="ADAL" clId="{F7301F52-2653-4F42-8206-85DD798665E7}" dt="2023-03-20T04:19:22.034" v="7538" actId="931"/>
          <ac:picMkLst>
            <pc:docMk/>
            <pc:sldMk cId="2835861766" sldId="452"/>
            <ac:picMk id="27" creationId="{5B20CE8B-B4EA-C5FC-42D6-95F826AF0B6F}"/>
          </ac:picMkLst>
        </pc:picChg>
        <pc:cxnChg chg="add mod">
          <ac:chgData name="Tsemach Mizrachi" userId="85fcc19c-b38c-410f-93a9-519990a4c1f0" providerId="ADAL" clId="{F7301F52-2653-4F42-8206-85DD798665E7}" dt="2023-03-18T10:10:21.246" v="5256" actId="1076"/>
          <ac:cxnSpMkLst>
            <pc:docMk/>
            <pc:sldMk cId="2835861766" sldId="452"/>
            <ac:cxnSpMk id="30" creationId="{4CF6D141-CE68-94B6-678E-E92900B4078F}"/>
          </ac:cxnSpMkLst>
        </pc:cxnChg>
      </pc:sldChg>
      <pc:sldChg chg="addSp delSp modSp add mod delAnim modAnim">
        <pc:chgData name="Tsemach Mizrachi" userId="85fcc19c-b38c-410f-93a9-519990a4c1f0" providerId="ADAL" clId="{F7301F52-2653-4F42-8206-85DD798665E7}" dt="2023-03-18T10:28:44.119" v="5541"/>
        <pc:sldMkLst>
          <pc:docMk/>
          <pc:sldMk cId="3670791743" sldId="453"/>
        </pc:sldMkLst>
        <pc:spChg chg="del mod">
          <ac:chgData name="Tsemach Mizrachi" userId="85fcc19c-b38c-410f-93a9-519990a4c1f0" providerId="ADAL" clId="{F7301F52-2653-4F42-8206-85DD798665E7}" dt="2023-03-18T10:24:57.177" v="5471" actId="478"/>
          <ac:spMkLst>
            <pc:docMk/>
            <pc:sldMk cId="3670791743" sldId="453"/>
            <ac:spMk id="4" creationId="{C4DC7E4D-E4B6-E336-D4D1-881133684237}"/>
          </ac:spMkLst>
        </pc:spChg>
        <pc:spChg chg="mod">
          <ac:chgData name="Tsemach Mizrachi" userId="85fcc19c-b38c-410f-93a9-519990a4c1f0" providerId="ADAL" clId="{F7301F52-2653-4F42-8206-85DD798665E7}" dt="2023-03-18T10:25:06.518" v="5474" actId="1076"/>
          <ac:spMkLst>
            <pc:docMk/>
            <pc:sldMk cId="3670791743" sldId="453"/>
            <ac:spMk id="5" creationId="{D3D9584C-AC35-2D6F-E494-44DAD6F18EBC}"/>
          </ac:spMkLst>
        </pc:spChg>
        <pc:spChg chg="mod">
          <ac:chgData name="Tsemach Mizrachi" userId="85fcc19c-b38c-410f-93a9-519990a4c1f0" providerId="ADAL" clId="{F7301F52-2653-4F42-8206-85DD798665E7}" dt="2023-03-18T10:23:44.797" v="5447" actId="1076"/>
          <ac:spMkLst>
            <pc:docMk/>
            <pc:sldMk cId="3670791743" sldId="453"/>
            <ac:spMk id="6" creationId="{2ADC14DC-FA30-2347-9A20-609A0ECF8272}"/>
          </ac:spMkLst>
        </pc:spChg>
        <pc:spChg chg="mod">
          <ac:chgData name="Tsemach Mizrachi" userId="85fcc19c-b38c-410f-93a9-519990a4c1f0" providerId="ADAL" clId="{F7301F52-2653-4F42-8206-85DD798665E7}" dt="2023-03-18T10:22:20.118" v="5425" actId="1076"/>
          <ac:spMkLst>
            <pc:docMk/>
            <pc:sldMk cId="3670791743" sldId="453"/>
            <ac:spMk id="7" creationId="{BD919383-91E0-E3E5-028D-CAB373A19710}"/>
          </ac:spMkLst>
        </pc:spChg>
        <pc:spChg chg="del topLvl">
          <ac:chgData name="Tsemach Mizrachi" userId="85fcc19c-b38c-410f-93a9-519990a4c1f0" providerId="ADAL" clId="{F7301F52-2653-4F42-8206-85DD798665E7}" dt="2023-03-18T10:12:28.594" v="5261" actId="478"/>
          <ac:spMkLst>
            <pc:docMk/>
            <pc:sldMk cId="3670791743" sldId="453"/>
            <ac:spMk id="17" creationId="{61E92479-01B4-3472-5706-C782E51E4061}"/>
          </ac:spMkLst>
        </pc:spChg>
        <pc:spChg chg="mod">
          <ac:chgData name="Tsemach Mizrachi" userId="85fcc19c-b38c-410f-93a9-519990a4c1f0" providerId="ADAL" clId="{F7301F52-2653-4F42-8206-85DD798665E7}" dt="2023-03-18T10:15:06.367" v="5302" actId="1076"/>
          <ac:spMkLst>
            <pc:docMk/>
            <pc:sldMk cId="3670791743" sldId="453"/>
            <ac:spMk id="21" creationId="{5581C60D-3799-0693-617D-93FC5BA52F93}"/>
          </ac:spMkLst>
        </pc:spChg>
        <pc:spChg chg="mod">
          <ac:chgData name="Tsemach Mizrachi" userId="85fcc19c-b38c-410f-93a9-519990a4c1f0" providerId="ADAL" clId="{F7301F52-2653-4F42-8206-85DD798665E7}" dt="2023-03-18T10:23:31.049" v="5440" actId="1076"/>
          <ac:spMkLst>
            <pc:docMk/>
            <pc:sldMk cId="3670791743" sldId="453"/>
            <ac:spMk id="22" creationId="{A76137CC-2C04-77AC-954E-67E5A9B04910}"/>
          </ac:spMkLst>
        </pc:spChg>
        <pc:spChg chg="del">
          <ac:chgData name="Tsemach Mizrachi" userId="85fcc19c-b38c-410f-93a9-519990a4c1f0" providerId="ADAL" clId="{F7301F52-2653-4F42-8206-85DD798665E7}" dt="2023-03-18T10:12:34.746" v="5263" actId="478"/>
          <ac:spMkLst>
            <pc:docMk/>
            <pc:sldMk cId="3670791743" sldId="453"/>
            <ac:spMk id="25" creationId="{79D4D468-F08A-C6FD-DF7F-04D222B353BE}"/>
          </ac:spMkLst>
        </pc:spChg>
        <pc:spChg chg="mod">
          <ac:chgData name="Tsemach Mizrachi" userId="85fcc19c-b38c-410f-93a9-519990a4c1f0" providerId="ADAL" clId="{F7301F52-2653-4F42-8206-85DD798665E7}" dt="2023-03-18T10:23:53.912" v="5453" actId="1037"/>
          <ac:spMkLst>
            <pc:docMk/>
            <pc:sldMk cId="3670791743" sldId="453"/>
            <ac:spMk id="26" creationId="{2C79E463-10C5-EAAD-F7D0-F7B3BC066394}"/>
          </ac:spMkLst>
        </pc:spChg>
        <pc:spChg chg="add mod">
          <ac:chgData name="Tsemach Mizrachi" userId="85fcc19c-b38c-410f-93a9-519990a4c1f0" providerId="ADAL" clId="{F7301F52-2653-4F42-8206-85DD798665E7}" dt="2023-03-18T10:23:57.913" v="5462" actId="1035"/>
          <ac:spMkLst>
            <pc:docMk/>
            <pc:sldMk cId="3670791743" sldId="453"/>
            <ac:spMk id="38" creationId="{1238264C-4204-C586-9E85-D1D9563FF73A}"/>
          </ac:spMkLst>
        </pc:spChg>
        <pc:spChg chg="add mod">
          <ac:chgData name="Tsemach Mizrachi" userId="85fcc19c-b38c-410f-93a9-519990a4c1f0" providerId="ADAL" clId="{F7301F52-2653-4F42-8206-85DD798665E7}" dt="2023-03-18T10:25:22.865" v="5479" actId="20577"/>
          <ac:spMkLst>
            <pc:docMk/>
            <pc:sldMk cId="3670791743" sldId="453"/>
            <ac:spMk id="39" creationId="{F0FA48A9-EDE5-186E-ED34-7E1C8C363273}"/>
          </ac:spMkLst>
        </pc:spChg>
        <pc:spChg chg="add mod">
          <ac:chgData name="Tsemach Mizrachi" userId="85fcc19c-b38c-410f-93a9-519990a4c1f0" providerId="ADAL" clId="{F7301F52-2653-4F42-8206-85DD798665E7}" dt="2023-03-18T10:27:33.725" v="5510" actId="1076"/>
          <ac:spMkLst>
            <pc:docMk/>
            <pc:sldMk cId="3670791743" sldId="453"/>
            <ac:spMk id="40" creationId="{4F37596E-A0CD-FDFC-B591-44A06CE57A52}"/>
          </ac:spMkLst>
        </pc:spChg>
        <pc:spChg chg="add mod">
          <ac:chgData name="Tsemach Mizrachi" userId="85fcc19c-b38c-410f-93a9-519990a4c1f0" providerId="ADAL" clId="{F7301F52-2653-4F42-8206-85DD798665E7}" dt="2023-03-18T10:28:42.655" v="5540" actId="1076"/>
          <ac:spMkLst>
            <pc:docMk/>
            <pc:sldMk cId="3670791743" sldId="453"/>
            <ac:spMk id="41" creationId="{5CD20FD0-783B-E4FA-ADD1-10FA4D1CBF96}"/>
          </ac:spMkLst>
        </pc:spChg>
        <pc:grpChg chg="del topLvl">
          <ac:chgData name="Tsemach Mizrachi" userId="85fcc19c-b38c-410f-93a9-519990a4c1f0" providerId="ADAL" clId="{F7301F52-2653-4F42-8206-85DD798665E7}" dt="2023-03-18T10:12:31.357" v="5262" actId="478"/>
          <ac:grpSpMkLst>
            <pc:docMk/>
            <pc:sldMk cId="3670791743" sldId="453"/>
            <ac:grpSpMk id="12" creationId="{BF1DBFD6-C92A-3A2E-3F94-DE130BAE555E}"/>
          </ac:grpSpMkLst>
        </pc:grpChg>
        <pc:grpChg chg="del">
          <ac:chgData name="Tsemach Mizrachi" userId="85fcc19c-b38c-410f-93a9-519990a4c1f0" providerId="ADAL" clId="{F7301F52-2653-4F42-8206-85DD798665E7}" dt="2023-03-18T10:12:22.677" v="5260" actId="478"/>
          <ac:grpSpMkLst>
            <pc:docMk/>
            <pc:sldMk cId="3670791743" sldId="453"/>
            <ac:grpSpMk id="16" creationId="{2C2F950A-28B7-9381-0C52-DA4ED1AC9567}"/>
          </ac:grpSpMkLst>
        </pc:grpChg>
        <pc:grpChg chg="del">
          <ac:chgData name="Tsemach Mizrachi" userId="85fcc19c-b38c-410f-93a9-519990a4c1f0" providerId="ADAL" clId="{F7301F52-2653-4F42-8206-85DD798665E7}" dt="2023-03-18T10:12:28.594" v="5261" actId="478"/>
          <ac:grpSpMkLst>
            <pc:docMk/>
            <pc:sldMk cId="3670791743" sldId="453"/>
            <ac:grpSpMk id="18" creationId="{42451489-56B6-1759-123F-1ACC7E6E878A}"/>
          </ac:grpSpMkLst>
        </pc:grpChg>
        <pc:grpChg chg="del">
          <ac:chgData name="Tsemach Mizrachi" userId="85fcc19c-b38c-410f-93a9-519990a4c1f0" providerId="ADAL" clId="{F7301F52-2653-4F42-8206-85DD798665E7}" dt="2023-03-18T10:12:37.080" v="5264" actId="478"/>
          <ac:grpSpMkLst>
            <pc:docMk/>
            <pc:sldMk cId="3670791743" sldId="453"/>
            <ac:grpSpMk id="31" creationId="{9255694A-5D82-0342-1F04-2486BCEDB1F4}"/>
          </ac:grpSpMkLst>
        </pc:grpChg>
        <pc:graphicFrameChg chg="add del mod">
          <ac:chgData name="Tsemach Mizrachi" userId="85fcc19c-b38c-410f-93a9-519990a4c1f0" providerId="ADAL" clId="{F7301F52-2653-4F42-8206-85DD798665E7}" dt="2023-03-18T10:13:29.876" v="5285" actId="478"/>
          <ac:graphicFrameMkLst>
            <pc:docMk/>
            <pc:sldMk cId="3670791743" sldId="453"/>
            <ac:graphicFrameMk id="8" creationId="{92D25248-D9F2-D3B4-0C3A-7F11F035F7BB}"/>
          </ac:graphicFrameMkLst>
        </pc:graphicFrameChg>
        <pc:graphicFrameChg chg="mod">
          <ac:chgData name="Tsemach Mizrachi" userId="85fcc19c-b38c-410f-93a9-519990a4c1f0" providerId="ADAL" clId="{F7301F52-2653-4F42-8206-85DD798665E7}" dt="2023-03-18T10:16:57.343" v="5341" actId="1035"/>
          <ac:graphicFrameMkLst>
            <pc:docMk/>
            <pc:sldMk cId="3670791743" sldId="453"/>
            <ac:graphicFrameMk id="19" creationId="{78D4CFCB-3386-A537-087F-67C88114C9D3}"/>
          </ac:graphicFrameMkLst>
        </pc:graphicFrameChg>
        <pc:graphicFrameChg chg="mod modGraphic">
          <ac:chgData name="Tsemach Mizrachi" userId="85fcc19c-b38c-410f-93a9-519990a4c1f0" providerId="ADAL" clId="{F7301F52-2653-4F42-8206-85DD798665E7}" dt="2023-03-18T10:23:38.614" v="5445" actId="1076"/>
          <ac:graphicFrameMkLst>
            <pc:docMk/>
            <pc:sldMk cId="3670791743" sldId="453"/>
            <ac:graphicFrameMk id="20" creationId="{38798D36-B5B0-D434-D146-F1F94E03C8F9}"/>
          </ac:graphicFrameMkLst>
        </pc:graphicFrameChg>
        <pc:graphicFrameChg chg="add del mod modGraphic">
          <ac:chgData name="Tsemach Mizrachi" userId="85fcc19c-b38c-410f-93a9-519990a4c1f0" providerId="ADAL" clId="{F7301F52-2653-4F42-8206-85DD798665E7}" dt="2023-03-18T10:15:54.736" v="5310" actId="478"/>
          <ac:graphicFrameMkLst>
            <pc:docMk/>
            <pc:sldMk cId="3670791743" sldId="453"/>
            <ac:graphicFrameMk id="27" creationId="{69119BC6-05ED-4575-6EE6-2C0E61B17380}"/>
          </ac:graphicFrameMkLst>
        </pc:graphicFrameChg>
        <pc:graphicFrameChg chg="add del mod">
          <ac:chgData name="Tsemach Mizrachi" userId="85fcc19c-b38c-410f-93a9-519990a4c1f0" providerId="ADAL" clId="{F7301F52-2653-4F42-8206-85DD798665E7}" dt="2023-03-18T10:15:52.802" v="5309" actId="478"/>
          <ac:graphicFrameMkLst>
            <pc:docMk/>
            <pc:sldMk cId="3670791743" sldId="453"/>
            <ac:graphicFrameMk id="29" creationId="{087F1FAD-E0A8-F4BC-7EEE-5A4182FD30F5}"/>
          </ac:graphicFrameMkLst>
        </pc:graphicFrameChg>
        <pc:graphicFrameChg chg="add mod modGraphic">
          <ac:chgData name="Tsemach Mizrachi" userId="85fcc19c-b38c-410f-93a9-519990a4c1f0" providerId="ADAL" clId="{F7301F52-2653-4F42-8206-85DD798665E7}" dt="2023-03-18T10:25:14.605" v="5475" actId="1076"/>
          <ac:graphicFrameMkLst>
            <pc:docMk/>
            <pc:sldMk cId="3670791743" sldId="453"/>
            <ac:graphicFrameMk id="32" creationId="{6F71E408-4B9A-3EF8-081B-291BB25B2636}"/>
          </ac:graphicFrameMkLst>
        </pc:graphicFrameChg>
        <pc:graphicFrameChg chg="add mod modGraphic">
          <ac:chgData name="Tsemach Mizrachi" userId="85fcc19c-b38c-410f-93a9-519990a4c1f0" providerId="ADAL" clId="{F7301F52-2653-4F42-8206-85DD798665E7}" dt="2023-03-18T10:18:23.170" v="5358" actId="207"/>
          <ac:graphicFrameMkLst>
            <pc:docMk/>
            <pc:sldMk cId="3670791743" sldId="453"/>
            <ac:graphicFrameMk id="33" creationId="{2D12827D-9C15-BA64-D4C4-3E9572A791BE}"/>
          </ac:graphicFrameMkLst>
        </pc:graphicFrameChg>
        <pc:graphicFrameChg chg="add del mod modGraphic">
          <ac:chgData name="Tsemach Mizrachi" userId="85fcc19c-b38c-410f-93a9-519990a4c1f0" providerId="ADAL" clId="{F7301F52-2653-4F42-8206-85DD798665E7}" dt="2023-03-18T10:19:44.148" v="5378" actId="478"/>
          <ac:graphicFrameMkLst>
            <pc:docMk/>
            <pc:sldMk cId="3670791743" sldId="453"/>
            <ac:graphicFrameMk id="34" creationId="{B80639F6-6363-5591-D449-7DACD04B43B3}"/>
          </ac:graphicFrameMkLst>
        </pc:graphicFrameChg>
        <pc:graphicFrameChg chg="add mod modGraphic">
          <ac:chgData name="Tsemach Mizrachi" userId="85fcc19c-b38c-410f-93a9-519990a4c1f0" providerId="ADAL" clId="{F7301F52-2653-4F42-8206-85DD798665E7}" dt="2023-03-18T10:21:07.691" v="5404"/>
          <ac:graphicFrameMkLst>
            <pc:docMk/>
            <pc:sldMk cId="3670791743" sldId="453"/>
            <ac:graphicFrameMk id="35" creationId="{3CD1185E-90B3-C500-01EA-A98F14714B0C}"/>
          </ac:graphicFrameMkLst>
        </pc:graphicFrameChg>
        <pc:graphicFrameChg chg="add mod">
          <ac:chgData name="Tsemach Mizrachi" userId="85fcc19c-b38c-410f-93a9-519990a4c1f0" providerId="ADAL" clId="{F7301F52-2653-4F42-8206-85DD798665E7}" dt="2023-03-18T10:21:20.007" v="5406" actId="1076"/>
          <ac:graphicFrameMkLst>
            <pc:docMk/>
            <pc:sldMk cId="3670791743" sldId="453"/>
            <ac:graphicFrameMk id="36" creationId="{358B71AE-B555-C052-4AB2-049FA5420A4E}"/>
          </ac:graphicFrameMkLst>
        </pc:graphicFrameChg>
        <pc:graphicFrameChg chg="add mod modGraphic">
          <ac:chgData name="Tsemach Mizrachi" userId="85fcc19c-b38c-410f-93a9-519990a4c1f0" providerId="ADAL" clId="{F7301F52-2653-4F42-8206-85DD798665E7}" dt="2023-03-18T10:23:50.965" v="5450" actId="1076"/>
          <ac:graphicFrameMkLst>
            <pc:docMk/>
            <pc:sldMk cId="3670791743" sldId="453"/>
            <ac:graphicFrameMk id="37" creationId="{CDA9E47E-EAC2-AD06-A928-500C6BDBE74D}"/>
          </ac:graphicFrameMkLst>
        </pc:graphicFrameChg>
        <pc:cxnChg chg="mod">
          <ac:chgData name="Tsemach Mizrachi" userId="85fcc19c-b38c-410f-93a9-519990a4c1f0" providerId="ADAL" clId="{F7301F52-2653-4F42-8206-85DD798665E7}" dt="2023-03-18T10:12:37.080" v="5264" actId="478"/>
          <ac:cxnSpMkLst>
            <pc:docMk/>
            <pc:sldMk cId="3670791743" sldId="453"/>
            <ac:cxnSpMk id="30" creationId="{4CF6D141-CE68-94B6-678E-E92900B4078F}"/>
          </ac:cxnSpMkLst>
        </pc:cxnChg>
      </pc:sldChg>
      <pc:sldChg chg="addSp delSp modSp add mod delAnim modAnim">
        <pc:chgData name="Tsemach Mizrachi" userId="85fcc19c-b38c-410f-93a9-519990a4c1f0" providerId="ADAL" clId="{F7301F52-2653-4F42-8206-85DD798665E7}" dt="2023-03-18T16:00:14.973" v="6131" actId="207"/>
        <pc:sldMkLst>
          <pc:docMk/>
          <pc:sldMk cId="4088615757" sldId="454"/>
        </pc:sldMkLst>
        <pc:spChg chg="mod">
          <ac:chgData name="Tsemach Mizrachi" userId="85fcc19c-b38c-410f-93a9-519990a4c1f0" providerId="ADAL" clId="{F7301F52-2653-4F42-8206-85DD798665E7}" dt="2023-03-18T15:52:05.964" v="5973" actId="6549"/>
          <ac:spMkLst>
            <pc:docMk/>
            <pc:sldMk cId="4088615757" sldId="454"/>
            <ac:spMk id="2" creationId="{809189CC-14F7-D958-C3A4-36249CD9D4EE}"/>
          </ac:spMkLst>
        </pc:spChg>
        <pc:spChg chg="add mod">
          <ac:chgData name="Tsemach Mizrachi" userId="85fcc19c-b38c-410f-93a9-519990a4c1f0" providerId="ADAL" clId="{F7301F52-2653-4F42-8206-85DD798665E7}" dt="2023-03-18T15:29:27.962" v="5720" actId="14100"/>
          <ac:spMkLst>
            <pc:docMk/>
            <pc:sldMk cId="4088615757" sldId="454"/>
            <ac:spMk id="4" creationId="{4376E096-4E49-528D-6B9C-675EE9BE4968}"/>
          </ac:spMkLst>
        </pc:spChg>
        <pc:spChg chg="add mod">
          <ac:chgData name="Tsemach Mizrachi" userId="85fcc19c-b38c-410f-93a9-519990a4c1f0" providerId="ADAL" clId="{F7301F52-2653-4F42-8206-85DD798665E7}" dt="2023-03-18T15:29:44.969" v="5728" actId="207"/>
          <ac:spMkLst>
            <pc:docMk/>
            <pc:sldMk cId="4088615757" sldId="454"/>
            <ac:spMk id="6" creationId="{D3BE7888-E176-F117-88F7-B53F0581D87D}"/>
          </ac:spMkLst>
        </pc:spChg>
        <pc:spChg chg="del">
          <ac:chgData name="Tsemach Mizrachi" userId="85fcc19c-b38c-410f-93a9-519990a4c1f0" providerId="ADAL" clId="{F7301F52-2653-4F42-8206-85DD798665E7}" dt="2023-03-18T15:25:02.042" v="5569" actId="478"/>
          <ac:spMkLst>
            <pc:docMk/>
            <pc:sldMk cId="4088615757" sldId="454"/>
            <ac:spMk id="8" creationId="{C0675590-4567-8B00-1CFB-35A38D02F1CA}"/>
          </ac:spMkLst>
        </pc:spChg>
        <pc:spChg chg="add mod">
          <ac:chgData name="Tsemach Mizrachi" userId="85fcc19c-b38c-410f-93a9-519990a4c1f0" providerId="ADAL" clId="{F7301F52-2653-4F42-8206-85DD798665E7}" dt="2023-03-18T15:34:51.721" v="5769" actId="207"/>
          <ac:spMkLst>
            <pc:docMk/>
            <pc:sldMk cId="4088615757" sldId="454"/>
            <ac:spMk id="11" creationId="{98FC849C-704B-99A7-42B4-84BC4EC81D74}"/>
          </ac:spMkLst>
        </pc:spChg>
        <pc:spChg chg="add mod">
          <ac:chgData name="Tsemach Mizrachi" userId="85fcc19c-b38c-410f-93a9-519990a4c1f0" providerId="ADAL" clId="{F7301F52-2653-4F42-8206-85DD798665E7}" dt="2023-03-18T15:40:46.100" v="5867" actId="1035"/>
          <ac:spMkLst>
            <pc:docMk/>
            <pc:sldMk cId="4088615757" sldId="454"/>
            <ac:spMk id="12" creationId="{DAD02C83-BB46-E4B2-A1FD-941E023E8CCC}"/>
          </ac:spMkLst>
        </pc:spChg>
        <pc:spChg chg="add mod">
          <ac:chgData name="Tsemach Mizrachi" userId="85fcc19c-b38c-410f-93a9-519990a4c1f0" providerId="ADAL" clId="{F7301F52-2653-4F42-8206-85DD798665E7}" dt="2023-03-18T15:49:54.066" v="5934" actId="1038"/>
          <ac:spMkLst>
            <pc:docMk/>
            <pc:sldMk cId="4088615757" sldId="454"/>
            <ac:spMk id="15" creationId="{C8080DA0-330F-CB1B-02D7-6595F9DCDC28}"/>
          </ac:spMkLst>
        </pc:spChg>
        <pc:spChg chg="add mod">
          <ac:chgData name="Tsemach Mizrachi" userId="85fcc19c-b38c-410f-93a9-519990a4c1f0" providerId="ADAL" clId="{F7301F52-2653-4F42-8206-85DD798665E7}" dt="2023-03-18T15:43:37.006" v="5884" actId="207"/>
          <ac:spMkLst>
            <pc:docMk/>
            <pc:sldMk cId="4088615757" sldId="454"/>
            <ac:spMk id="16" creationId="{805CD275-5604-12F4-5703-DDD5CE74A01C}"/>
          </ac:spMkLst>
        </pc:spChg>
        <pc:spChg chg="add mod">
          <ac:chgData name="Tsemach Mizrachi" userId="85fcc19c-b38c-410f-93a9-519990a4c1f0" providerId="ADAL" clId="{F7301F52-2653-4F42-8206-85DD798665E7}" dt="2023-03-18T15:44:43.436" v="5894" actId="207"/>
          <ac:spMkLst>
            <pc:docMk/>
            <pc:sldMk cId="4088615757" sldId="454"/>
            <ac:spMk id="17" creationId="{FCA5968A-8A92-2077-26D7-0EF033A135BA}"/>
          </ac:spMkLst>
        </pc:spChg>
        <pc:spChg chg="add mod">
          <ac:chgData name="Tsemach Mizrachi" userId="85fcc19c-b38c-410f-93a9-519990a4c1f0" providerId="ADAL" clId="{F7301F52-2653-4F42-8206-85DD798665E7}" dt="2023-03-18T15:50:01.460" v="5940" actId="1037"/>
          <ac:spMkLst>
            <pc:docMk/>
            <pc:sldMk cId="4088615757" sldId="454"/>
            <ac:spMk id="18" creationId="{EF6A3D44-E5AB-4F0E-548B-5AA019F29AC3}"/>
          </ac:spMkLst>
        </pc:spChg>
        <pc:spChg chg="mod">
          <ac:chgData name="Tsemach Mizrachi" userId="85fcc19c-b38c-410f-93a9-519990a4c1f0" providerId="ADAL" clId="{F7301F52-2653-4F42-8206-85DD798665E7}" dt="2023-03-18T15:33:03.795" v="5742" actId="1076"/>
          <ac:spMkLst>
            <pc:docMk/>
            <pc:sldMk cId="4088615757" sldId="454"/>
            <ac:spMk id="21" creationId="{5581C60D-3799-0693-617D-93FC5BA52F93}"/>
          </ac:spMkLst>
        </pc:spChg>
        <pc:spChg chg="mod">
          <ac:chgData name="Tsemach Mizrachi" userId="85fcc19c-b38c-410f-93a9-519990a4c1f0" providerId="ADAL" clId="{F7301F52-2653-4F42-8206-85DD798665E7}" dt="2023-03-18T15:34:21.967" v="5764" actId="20577"/>
          <ac:spMkLst>
            <pc:docMk/>
            <pc:sldMk cId="4088615757" sldId="454"/>
            <ac:spMk id="24" creationId="{CF5E1991-5B53-4CA5-91A0-50C7674964AA}"/>
          </ac:spMkLst>
        </pc:spChg>
        <pc:spChg chg="add mod">
          <ac:chgData name="Tsemach Mizrachi" userId="85fcc19c-b38c-410f-93a9-519990a4c1f0" providerId="ADAL" clId="{F7301F52-2653-4F42-8206-85DD798665E7}" dt="2023-03-18T15:49:58.568" v="5938" actId="1036"/>
          <ac:spMkLst>
            <pc:docMk/>
            <pc:sldMk cId="4088615757" sldId="454"/>
            <ac:spMk id="25" creationId="{0F3DD64D-677A-CD68-4113-357A6810B18E}"/>
          </ac:spMkLst>
        </pc:spChg>
        <pc:spChg chg="add mod">
          <ac:chgData name="Tsemach Mizrachi" userId="85fcc19c-b38c-410f-93a9-519990a4c1f0" providerId="ADAL" clId="{F7301F52-2653-4F42-8206-85DD798665E7}" dt="2023-03-18T15:51:12.507" v="5954" actId="14100"/>
          <ac:spMkLst>
            <pc:docMk/>
            <pc:sldMk cId="4088615757" sldId="454"/>
            <ac:spMk id="27" creationId="{7CD377C4-5D58-8713-E9BC-802E73972D78}"/>
          </ac:spMkLst>
        </pc:spChg>
        <pc:spChg chg="add mod">
          <ac:chgData name="Tsemach Mizrachi" userId="85fcc19c-b38c-410f-93a9-519990a4c1f0" providerId="ADAL" clId="{F7301F52-2653-4F42-8206-85DD798665E7}" dt="2023-03-18T15:56:36.052" v="6034" actId="1076"/>
          <ac:spMkLst>
            <pc:docMk/>
            <pc:sldMk cId="4088615757" sldId="454"/>
            <ac:spMk id="28" creationId="{FEE9D62D-B7F9-DB50-76A4-D2007B6E28D1}"/>
          </ac:spMkLst>
        </pc:spChg>
        <pc:spChg chg="add mod">
          <ac:chgData name="Tsemach Mizrachi" userId="85fcc19c-b38c-410f-93a9-519990a4c1f0" providerId="ADAL" clId="{F7301F52-2653-4F42-8206-85DD798665E7}" dt="2023-03-18T15:52:57.926" v="5981" actId="692"/>
          <ac:spMkLst>
            <pc:docMk/>
            <pc:sldMk cId="4088615757" sldId="454"/>
            <ac:spMk id="29" creationId="{F95DA649-1807-9971-25D4-E9775E2B858B}"/>
          </ac:spMkLst>
        </pc:spChg>
        <pc:spChg chg="add mod">
          <ac:chgData name="Tsemach Mizrachi" userId="85fcc19c-b38c-410f-93a9-519990a4c1f0" providerId="ADAL" clId="{F7301F52-2653-4F42-8206-85DD798665E7}" dt="2023-03-18T15:56:32.740" v="6033" actId="1076"/>
          <ac:spMkLst>
            <pc:docMk/>
            <pc:sldMk cId="4088615757" sldId="454"/>
            <ac:spMk id="30" creationId="{5714702C-0ED9-5E00-E26C-9A06A19EC2EE}"/>
          </ac:spMkLst>
        </pc:spChg>
        <pc:spChg chg="add mod">
          <ac:chgData name="Tsemach Mizrachi" userId="85fcc19c-b38c-410f-93a9-519990a4c1f0" providerId="ADAL" clId="{F7301F52-2653-4F42-8206-85DD798665E7}" dt="2023-03-18T16:00:14.973" v="6131" actId="207"/>
          <ac:spMkLst>
            <pc:docMk/>
            <pc:sldMk cId="4088615757" sldId="454"/>
            <ac:spMk id="31" creationId="{2B5ACC81-A0A3-871A-752E-1150E6AA24EB}"/>
          </ac:spMkLst>
        </pc:spChg>
        <pc:graphicFrameChg chg="add mod">
          <ac:chgData name="Tsemach Mizrachi" userId="85fcc19c-b38c-410f-93a9-519990a4c1f0" providerId="ADAL" clId="{F7301F52-2653-4F42-8206-85DD798665E7}" dt="2023-03-18T15:32:34.187" v="5741" actId="1037"/>
          <ac:graphicFrameMkLst>
            <pc:docMk/>
            <pc:sldMk cId="4088615757" sldId="454"/>
            <ac:graphicFrameMk id="7" creationId="{27A3C0DA-94D7-85F4-24E9-F4289BDF6A49}"/>
          </ac:graphicFrameMkLst>
        </pc:graphicFrameChg>
        <pc:graphicFrameChg chg="add del mod modGraphic">
          <ac:chgData name="Tsemach Mizrachi" userId="85fcc19c-b38c-410f-93a9-519990a4c1f0" providerId="ADAL" clId="{F7301F52-2653-4F42-8206-85DD798665E7}" dt="2023-03-18T15:34:07.017" v="5757" actId="478"/>
          <ac:graphicFrameMkLst>
            <pc:docMk/>
            <pc:sldMk cId="4088615757" sldId="454"/>
            <ac:graphicFrameMk id="9" creationId="{5B575283-076F-13E1-F78A-22AB19D62ECB}"/>
          </ac:graphicFrameMkLst>
        </pc:graphicFrameChg>
        <pc:graphicFrameChg chg="add mod modGraphic">
          <ac:chgData name="Tsemach Mizrachi" userId="85fcc19c-b38c-410f-93a9-519990a4c1f0" providerId="ADAL" clId="{F7301F52-2653-4F42-8206-85DD798665E7}" dt="2023-03-18T15:49:02.415" v="5922" actId="20577"/>
          <ac:graphicFrameMkLst>
            <pc:docMk/>
            <pc:sldMk cId="4088615757" sldId="454"/>
            <ac:graphicFrameMk id="10" creationId="{6FFE07CF-AB9A-80D4-4654-9B942BBB7A05}"/>
          </ac:graphicFrameMkLst>
        </pc:graphicFrameChg>
        <pc:graphicFrameChg chg="add del mod modGraphic">
          <ac:chgData name="Tsemach Mizrachi" userId="85fcc19c-b38c-410f-93a9-519990a4c1f0" providerId="ADAL" clId="{F7301F52-2653-4F42-8206-85DD798665E7}" dt="2023-03-18T15:39:04.893" v="5826" actId="478"/>
          <ac:graphicFrameMkLst>
            <pc:docMk/>
            <pc:sldMk cId="4088615757" sldId="454"/>
            <ac:graphicFrameMk id="13" creationId="{CF888793-CC64-5881-E074-3B5F23D6077E}"/>
          </ac:graphicFrameMkLst>
        </pc:graphicFrameChg>
        <pc:graphicFrameChg chg="add mod modGraphic">
          <ac:chgData name="Tsemach Mizrachi" userId="85fcc19c-b38c-410f-93a9-519990a4c1f0" providerId="ADAL" clId="{F7301F52-2653-4F42-8206-85DD798665E7}" dt="2023-03-18T15:40:14.507" v="5853" actId="20577"/>
          <ac:graphicFrameMkLst>
            <pc:docMk/>
            <pc:sldMk cId="4088615757" sldId="454"/>
            <ac:graphicFrameMk id="14" creationId="{774031B7-4813-B18D-CFC1-7B0E1959F263}"/>
          </ac:graphicFrameMkLst>
        </pc:graphicFrameChg>
        <pc:graphicFrameChg chg="mod modGraphic">
          <ac:chgData name="Tsemach Mizrachi" userId="85fcc19c-b38c-410f-93a9-519990a4c1f0" providerId="ADAL" clId="{F7301F52-2653-4F42-8206-85DD798665E7}" dt="2023-03-18T15:27:11.061" v="5620" actId="20577"/>
          <ac:graphicFrameMkLst>
            <pc:docMk/>
            <pc:sldMk cId="4088615757" sldId="454"/>
            <ac:graphicFrameMk id="19" creationId="{78D4CFCB-3386-A537-087F-67C88114C9D3}"/>
          </ac:graphicFrameMkLst>
        </pc:graphicFrameChg>
        <pc:graphicFrameChg chg="modGraphic">
          <ac:chgData name="Tsemach Mizrachi" userId="85fcc19c-b38c-410f-93a9-519990a4c1f0" providerId="ADAL" clId="{F7301F52-2653-4F42-8206-85DD798665E7}" dt="2023-03-18T15:25:34.437" v="5579" actId="20577"/>
          <ac:graphicFrameMkLst>
            <pc:docMk/>
            <pc:sldMk cId="4088615757" sldId="454"/>
            <ac:graphicFrameMk id="20" creationId="{38798D36-B5B0-D434-D146-F1F94E03C8F9}"/>
          </ac:graphicFrameMkLst>
        </pc:graphicFrameChg>
        <pc:graphicFrameChg chg="del mod modGraphic">
          <ac:chgData name="Tsemach Mizrachi" userId="85fcc19c-b38c-410f-93a9-519990a4c1f0" providerId="ADAL" clId="{F7301F52-2653-4F42-8206-85DD798665E7}" dt="2023-03-18T15:34:08.287" v="5758" actId="478"/>
          <ac:graphicFrameMkLst>
            <pc:docMk/>
            <pc:sldMk cId="4088615757" sldId="454"/>
            <ac:graphicFrameMk id="23" creationId="{3FBFE65E-D2F8-ACF3-ADED-B49850743863}"/>
          </ac:graphicFrameMkLst>
        </pc:graphicFrameChg>
      </pc:sldChg>
      <pc:sldChg chg="addSp delSp modSp add mod delAnim modAnim">
        <pc:chgData name="Tsemach Mizrachi" userId="85fcc19c-b38c-410f-93a9-519990a4c1f0" providerId="ADAL" clId="{F7301F52-2653-4F42-8206-85DD798665E7}" dt="2023-03-18T16:46:26.904" v="6323"/>
        <pc:sldMkLst>
          <pc:docMk/>
          <pc:sldMk cId="1786129138" sldId="455"/>
        </pc:sldMkLst>
        <pc:spChg chg="mod">
          <ac:chgData name="Tsemach Mizrachi" userId="85fcc19c-b38c-410f-93a9-519990a4c1f0" providerId="ADAL" clId="{F7301F52-2653-4F42-8206-85DD798665E7}" dt="2023-03-18T16:46:26.904" v="6323"/>
          <ac:spMkLst>
            <pc:docMk/>
            <pc:sldMk cId="1786129138" sldId="455"/>
            <ac:spMk id="2" creationId="{809189CC-14F7-D958-C3A4-36249CD9D4EE}"/>
          </ac:spMkLst>
        </pc:spChg>
        <pc:spChg chg="del">
          <ac:chgData name="Tsemach Mizrachi" userId="85fcc19c-b38c-410f-93a9-519990a4c1f0" providerId="ADAL" clId="{F7301F52-2653-4F42-8206-85DD798665E7}" dt="2023-03-18T16:08:12.518" v="6168" actId="478"/>
          <ac:spMkLst>
            <pc:docMk/>
            <pc:sldMk cId="1786129138" sldId="455"/>
            <ac:spMk id="5" creationId="{D3D9584C-AC35-2D6F-E494-44DAD6F18EBC}"/>
          </ac:spMkLst>
        </pc:spChg>
        <pc:spChg chg="del">
          <ac:chgData name="Tsemach Mizrachi" userId="85fcc19c-b38c-410f-93a9-519990a4c1f0" providerId="ADAL" clId="{F7301F52-2653-4F42-8206-85DD798665E7}" dt="2023-03-18T16:05:01.793" v="6133" actId="478"/>
          <ac:spMkLst>
            <pc:docMk/>
            <pc:sldMk cId="1786129138" sldId="455"/>
            <ac:spMk id="8" creationId="{C0675590-4567-8B00-1CFB-35A38D02F1CA}"/>
          </ac:spMkLst>
        </pc:spChg>
        <pc:spChg chg="add mod">
          <ac:chgData name="Tsemach Mizrachi" userId="85fcc19c-b38c-410f-93a9-519990a4c1f0" providerId="ADAL" clId="{F7301F52-2653-4F42-8206-85DD798665E7}" dt="2023-03-18T16:13:24.519" v="6217" actId="692"/>
          <ac:spMkLst>
            <pc:docMk/>
            <pc:sldMk cId="1786129138" sldId="455"/>
            <ac:spMk id="10" creationId="{808C058E-E45B-94E2-E671-9F6547A8C7E2}"/>
          </ac:spMkLst>
        </pc:spChg>
        <pc:spChg chg="add mod">
          <ac:chgData name="Tsemach Mizrachi" userId="85fcc19c-b38c-410f-93a9-519990a4c1f0" providerId="ADAL" clId="{F7301F52-2653-4F42-8206-85DD798665E7}" dt="2023-03-18T16:15:35.338" v="6237" actId="1076"/>
          <ac:spMkLst>
            <pc:docMk/>
            <pc:sldMk cId="1786129138" sldId="455"/>
            <ac:spMk id="11" creationId="{04C8AF3C-E0E3-2632-5742-5E1B5F8121D9}"/>
          </ac:spMkLst>
        </pc:spChg>
        <pc:spChg chg="del">
          <ac:chgData name="Tsemach Mizrachi" userId="85fcc19c-b38c-410f-93a9-519990a4c1f0" providerId="ADAL" clId="{F7301F52-2653-4F42-8206-85DD798665E7}" dt="2023-03-18T16:08:05.686" v="6164" actId="478"/>
          <ac:spMkLst>
            <pc:docMk/>
            <pc:sldMk cId="1786129138" sldId="455"/>
            <ac:spMk id="21" creationId="{5581C60D-3799-0693-617D-93FC5BA52F93}"/>
          </ac:spMkLst>
        </pc:spChg>
        <pc:spChg chg="del">
          <ac:chgData name="Tsemach Mizrachi" userId="85fcc19c-b38c-410f-93a9-519990a4c1f0" providerId="ADAL" clId="{F7301F52-2653-4F42-8206-85DD798665E7}" dt="2023-03-18T16:08:03.818" v="6163" actId="478"/>
          <ac:spMkLst>
            <pc:docMk/>
            <pc:sldMk cId="1786129138" sldId="455"/>
            <ac:spMk id="22" creationId="{A76137CC-2C04-77AC-954E-67E5A9B04910}"/>
          </ac:spMkLst>
        </pc:spChg>
        <pc:spChg chg="del">
          <ac:chgData name="Tsemach Mizrachi" userId="85fcc19c-b38c-410f-93a9-519990a4c1f0" providerId="ADAL" clId="{F7301F52-2653-4F42-8206-85DD798665E7}" dt="2023-03-18T16:08:10.234" v="6167" actId="478"/>
          <ac:spMkLst>
            <pc:docMk/>
            <pc:sldMk cId="1786129138" sldId="455"/>
            <ac:spMk id="24" creationId="{CF5E1991-5B53-4CA5-91A0-50C7674964AA}"/>
          </ac:spMkLst>
        </pc:spChg>
        <pc:spChg chg="del">
          <ac:chgData name="Tsemach Mizrachi" userId="85fcc19c-b38c-410f-93a9-519990a4c1f0" providerId="ADAL" clId="{F7301F52-2653-4F42-8206-85DD798665E7}" dt="2023-03-18T16:08:07.610" v="6165" actId="478"/>
          <ac:spMkLst>
            <pc:docMk/>
            <pc:sldMk cId="1786129138" sldId="455"/>
            <ac:spMk id="26" creationId="{2C79E463-10C5-EAAD-F7D0-F7B3BC066394}"/>
          </ac:spMkLst>
        </pc:spChg>
        <pc:graphicFrameChg chg="del">
          <ac:chgData name="Tsemach Mizrachi" userId="85fcc19c-b38c-410f-93a9-519990a4c1f0" providerId="ADAL" clId="{F7301F52-2653-4F42-8206-85DD798665E7}" dt="2023-03-18T16:08:00.274" v="6161" actId="478"/>
          <ac:graphicFrameMkLst>
            <pc:docMk/>
            <pc:sldMk cId="1786129138" sldId="455"/>
            <ac:graphicFrameMk id="19" creationId="{78D4CFCB-3386-A537-087F-67C88114C9D3}"/>
          </ac:graphicFrameMkLst>
        </pc:graphicFrameChg>
        <pc:graphicFrameChg chg="del">
          <ac:chgData name="Tsemach Mizrachi" userId="85fcc19c-b38c-410f-93a9-519990a4c1f0" providerId="ADAL" clId="{F7301F52-2653-4F42-8206-85DD798665E7}" dt="2023-03-18T16:08:01.729" v="6162" actId="478"/>
          <ac:graphicFrameMkLst>
            <pc:docMk/>
            <pc:sldMk cId="1786129138" sldId="455"/>
            <ac:graphicFrameMk id="20" creationId="{38798D36-B5B0-D434-D146-F1F94E03C8F9}"/>
          </ac:graphicFrameMkLst>
        </pc:graphicFrameChg>
        <pc:graphicFrameChg chg="del">
          <ac:chgData name="Tsemach Mizrachi" userId="85fcc19c-b38c-410f-93a9-519990a4c1f0" providerId="ADAL" clId="{F7301F52-2653-4F42-8206-85DD798665E7}" dt="2023-03-18T16:08:08.713" v="6166" actId="478"/>
          <ac:graphicFrameMkLst>
            <pc:docMk/>
            <pc:sldMk cId="1786129138" sldId="455"/>
            <ac:graphicFrameMk id="23" creationId="{3FBFE65E-D2F8-ACF3-ADED-B49850743863}"/>
          </ac:graphicFrameMkLst>
        </pc:graphicFrameChg>
        <pc:picChg chg="add mod">
          <ac:chgData name="Tsemach Mizrachi" userId="85fcc19c-b38c-410f-93a9-519990a4c1f0" providerId="ADAL" clId="{F7301F52-2653-4F42-8206-85DD798665E7}" dt="2023-03-18T16:12:12.274" v="6200" actId="1076"/>
          <ac:picMkLst>
            <pc:docMk/>
            <pc:sldMk cId="1786129138" sldId="455"/>
            <ac:picMk id="6" creationId="{BD9DAA06-2674-C432-40E8-59E758BFFD68}"/>
          </ac:picMkLst>
        </pc:picChg>
        <pc:picChg chg="add mod">
          <ac:chgData name="Tsemach Mizrachi" userId="85fcc19c-b38c-410f-93a9-519990a4c1f0" providerId="ADAL" clId="{F7301F52-2653-4F42-8206-85DD798665E7}" dt="2023-03-18T16:12:17.834" v="6203" actId="1076"/>
          <ac:picMkLst>
            <pc:docMk/>
            <pc:sldMk cId="1786129138" sldId="455"/>
            <ac:picMk id="9" creationId="{E56E590C-CF7A-4F9C-678E-0BA34EDDE3CD}"/>
          </ac:picMkLst>
        </pc:picChg>
        <pc:picChg chg="add mod">
          <ac:chgData name="Tsemach Mizrachi" userId="85fcc19c-b38c-410f-93a9-519990a4c1f0" providerId="ADAL" clId="{F7301F52-2653-4F42-8206-85DD798665E7}" dt="2023-03-18T16:12:09.362" v="6199" actId="1076"/>
          <ac:picMkLst>
            <pc:docMk/>
            <pc:sldMk cId="1786129138" sldId="455"/>
            <ac:picMk id="10242" creationId="{C04C8BFF-5FE7-E488-99AA-FB3090418F38}"/>
          </ac:picMkLst>
        </pc:picChg>
      </pc:sldChg>
      <pc:sldChg chg="addSp delSp modSp add mod delAnim modAnim">
        <pc:chgData name="Tsemach Mizrachi" userId="85fcc19c-b38c-410f-93a9-519990a4c1f0" providerId="ADAL" clId="{F7301F52-2653-4F42-8206-85DD798665E7}" dt="2023-03-20T18:35:10.695" v="7838" actId="478"/>
        <pc:sldMkLst>
          <pc:docMk/>
          <pc:sldMk cId="299009963" sldId="456"/>
        </pc:sldMkLst>
        <pc:spChg chg="mod">
          <ac:chgData name="Tsemach Mizrachi" userId="85fcc19c-b38c-410f-93a9-519990a4c1f0" providerId="ADAL" clId="{F7301F52-2653-4F42-8206-85DD798665E7}" dt="2023-03-18T16:46:30.127" v="6324"/>
          <ac:spMkLst>
            <pc:docMk/>
            <pc:sldMk cId="299009963" sldId="456"/>
            <ac:spMk id="2" creationId="{809189CC-14F7-D958-C3A4-36249CD9D4EE}"/>
          </ac:spMkLst>
        </pc:spChg>
        <pc:spChg chg="add mod">
          <ac:chgData name="Tsemach Mizrachi" userId="85fcc19c-b38c-410f-93a9-519990a4c1f0" providerId="ADAL" clId="{F7301F52-2653-4F42-8206-85DD798665E7}" dt="2023-03-18T16:42:47.238" v="6281" actId="1076"/>
          <ac:spMkLst>
            <pc:docMk/>
            <pc:sldMk cId="299009963" sldId="456"/>
            <ac:spMk id="4" creationId="{FDD2B826-1985-9E61-75F0-5F07477112CC}"/>
          </ac:spMkLst>
        </pc:spChg>
        <pc:spChg chg="del">
          <ac:chgData name="Tsemach Mizrachi" userId="85fcc19c-b38c-410f-93a9-519990a4c1f0" providerId="ADAL" clId="{F7301F52-2653-4F42-8206-85DD798665E7}" dt="2023-03-18T16:16:11.947" v="6239" actId="478"/>
          <ac:spMkLst>
            <pc:docMk/>
            <pc:sldMk cId="299009963" sldId="456"/>
            <ac:spMk id="10" creationId="{808C058E-E45B-94E2-E671-9F6547A8C7E2}"/>
          </ac:spMkLst>
        </pc:spChg>
        <pc:spChg chg="del">
          <ac:chgData name="Tsemach Mizrachi" userId="85fcc19c-b38c-410f-93a9-519990a4c1f0" providerId="ADAL" clId="{F7301F52-2653-4F42-8206-85DD798665E7}" dt="2023-03-18T16:16:16.435" v="6242" actId="478"/>
          <ac:spMkLst>
            <pc:docMk/>
            <pc:sldMk cId="299009963" sldId="456"/>
            <ac:spMk id="11" creationId="{04C8AF3C-E0E3-2632-5742-5E1B5F8121D9}"/>
          </ac:spMkLst>
        </pc:spChg>
        <pc:picChg chg="add del mod">
          <ac:chgData name="Tsemach Mizrachi" userId="85fcc19c-b38c-410f-93a9-519990a4c1f0" providerId="ADAL" clId="{F7301F52-2653-4F42-8206-85DD798665E7}" dt="2023-03-20T18:35:10.695" v="7838" actId="478"/>
          <ac:picMkLst>
            <pc:docMk/>
            <pc:sldMk cId="299009963" sldId="456"/>
            <ac:picMk id="5" creationId="{EB0FE530-3E95-076E-0243-8EABC2CCC8FB}"/>
          </ac:picMkLst>
        </pc:picChg>
        <pc:picChg chg="del">
          <ac:chgData name="Tsemach Mizrachi" userId="85fcc19c-b38c-410f-93a9-519990a4c1f0" providerId="ADAL" clId="{F7301F52-2653-4F42-8206-85DD798665E7}" dt="2023-03-18T16:16:17.532" v="6243" actId="478"/>
          <ac:picMkLst>
            <pc:docMk/>
            <pc:sldMk cId="299009963" sldId="456"/>
            <ac:picMk id="6" creationId="{BD9DAA06-2674-C432-40E8-59E758BFFD68}"/>
          </ac:picMkLst>
        </pc:picChg>
        <pc:picChg chg="del">
          <ac:chgData name="Tsemach Mizrachi" userId="85fcc19c-b38c-410f-93a9-519990a4c1f0" providerId="ADAL" clId="{F7301F52-2653-4F42-8206-85DD798665E7}" dt="2023-03-18T16:16:12.956" v="6240" actId="478"/>
          <ac:picMkLst>
            <pc:docMk/>
            <pc:sldMk cId="299009963" sldId="456"/>
            <ac:picMk id="9" creationId="{E56E590C-CF7A-4F9C-678E-0BA34EDDE3CD}"/>
          </ac:picMkLst>
        </pc:picChg>
        <pc:picChg chg="del">
          <ac:chgData name="Tsemach Mizrachi" userId="85fcc19c-b38c-410f-93a9-519990a4c1f0" providerId="ADAL" clId="{F7301F52-2653-4F42-8206-85DD798665E7}" dt="2023-03-18T16:16:13.907" v="6241" actId="478"/>
          <ac:picMkLst>
            <pc:docMk/>
            <pc:sldMk cId="299009963" sldId="456"/>
            <ac:picMk id="10242" creationId="{C04C8BFF-5FE7-E488-99AA-FB3090418F38}"/>
          </ac:picMkLst>
        </pc:picChg>
        <pc:picChg chg="add mod">
          <ac:chgData name="Tsemach Mizrachi" userId="85fcc19c-b38c-410f-93a9-519990a4c1f0" providerId="ADAL" clId="{F7301F52-2653-4F42-8206-85DD798665E7}" dt="2023-03-18T16:41:55.876" v="6252"/>
          <ac:picMkLst>
            <pc:docMk/>
            <pc:sldMk cId="299009963" sldId="456"/>
            <ac:picMk id="15362" creationId="{58369B13-F222-AB1A-FBDD-2D3110060E6D}"/>
          </ac:picMkLst>
        </pc:picChg>
      </pc:sldChg>
      <pc:sldChg chg="addSp delSp modSp add mod ord">
        <pc:chgData name="Tsemach Mizrachi" userId="85fcc19c-b38c-410f-93a9-519990a4c1f0" providerId="ADAL" clId="{F7301F52-2653-4F42-8206-85DD798665E7}" dt="2023-03-28T06:51:39.224" v="9623" actId="1076"/>
        <pc:sldMkLst>
          <pc:docMk/>
          <pc:sldMk cId="2230868610" sldId="457"/>
        </pc:sldMkLst>
        <pc:spChg chg="mod">
          <ac:chgData name="Tsemach Mizrachi" userId="85fcc19c-b38c-410f-93a9-519990a4c1f0" providerId="ADAL" clId="{F7301F52-2653-4F42-8206-85DD798665E7}" dt="2023-03-20T18:52:52.439" v="7886" actId="1076"/>
          <ac:spMkLst>
            <pc:docMk/>
            <pc:sldMk cId="2230868610" sldId="457"/>
            <ac:spMk id="2" creationId="{809189CC-14F7-D958-C3A4-36249CD9D4EE}"/>
          </ac:spMkLst>
        </pc:spChg>
        <pc:spChg chg="mod">
          <ac:chgData name="Tsemach Mizrachi" userId="85fcc19c-b38c-410f-93a9-519990a4c1f0" providerId="ADAL" clId="{F7301F52-2653-4F42-8206-85DD798665E7}" dt="2023-03-20T19:18:32.846" v="8516" actId="14100"/>
          <ac:spMkLst>
            <pc:docMk/>
            <pc:sldMk cId="2230868610" sldId="457"/>
            <ac:spMk id="3" creationId="{B6577DE9-5F4B-414D-62FA-65860E1A8650}"/>
          </ac:spMkLst>
        </pc:spChg>
        <pc:spChg chg="del mod">
          <ac:chgData name="Tsemach Mizrachi" userId="85fcc19c-b38c-410f-93a9-519990a4c1f0" providerId="ADAL" clId="{F7301F52-2653-4F42-8206-85DD798665E7}" dt="2023-03-20T18:50:11.268" v="7848" actId="478"/>
          <ac:spMkLst>
            <pc:docMk/>
            <pc:sldMk cId="2230868610" sldId="457"/>
            <ac:spMk id="4" creationId="{FDD2B826-1985-9E61-75F0-5F07477112CC}"/>
          </ac:spMkLst>
        </pc:spChg>
        <pc:spChg chg="add mod">
          <ac:chgData name="Tsemach Mizrachi" userId="85fcc19c-b38c-410f-93a9-519990a4c1f0" providerId="ADAL" clId="{F7301F52-2653-4F42-8206-85DD798665E7}" dt="2023-03-20T19:21:00.150" v="8584" actId="1076"/>
          <ac:spMkLst>
            <pc:docMk/>
            <pc:sldMk cId="2230868610" sldId="457"/>
            <ac:spMk id="6" creationId="{DAC2CEE6-2FDE-2E1E-7C7D-9650FF6AF7B0}"/>
          </ac:spMkLst>
        </pc:spChg>
        <pc:spChg chg="add mod">
          <ac:chgData name="Tsemach Mizrachi" userId="85fcc19c-b38c-410f-93a9-519990a4c1f0" providerId="ADAL" clId="{F7301F52-2653-4F42-8206-85DD798665E7}" dt="2023-03-20T18:53:41.411" v="7895" actId="164"/>
          <ac:spMkLst>
            <pc:docMk/>
            <pc:sldMk cId="2230868610" sldId="457"/>
            <ac:spMk id="11" creationId="{0939503C-12E1-FD60-97E3-A7676C71D98E}"/>
          </ac:spMkLst>
        </pc:spChg>
        <pc:spChg chg="add mod">
          <ac:chgData name="Tsemach Mizrachi" userId="85fcc19c-b38c-410f-93a9-519990a4c1f0" providerId="ADAL" clId="{F7301F52-2653-4F42-8206-85DD798665E7}" dt="2023-03-20T18:53:41.411" v="7895" actId="164"/>
          <ac:spMkLst>
            <pc:docMk/>
            <pc:sldMk cId="2230868610" sldId="457"/>
            <ac:spMk id="12" creationId="{105D587D-A525-7C19-CEF0-DCEFC6517038}"/>
          </ac:spMkLst>
        </pc:spChg>
        <pc:spChg chg="add mod">
          <ac:chgData name="Tsemach Mizrachi" userId="85fcc19c-b38c-410f-93a9-519990a4c1f0" providerId="ADAL" clId="{F7301F52-2653-4F42-8206-85DD798665E7}" dt="2023-03-20T19:11:36.151" v="8282" actId="1036"/>
          <ac:spMkLst>
            <pc:docMk/>
            <pc:sldMk cId="2230868610" sldId="457"/>
            <ac:spMk id="16" creationId="{E954500C-D6DB-88F2-594D-F30EDD4EE856}"/>
          </ac:spMkLst>
        </pc:spChg>
        <pc:spChg chg="add del mod topLvl">
          <ac:chgData name="Tsemach Mizrachi" userId="85fcc19c-b38c-410f-93a9-519990a4c1f0" providerId="ADAL" clId="{F7301F52-2653-4F42-8206-85DD798665E7}" dt="2023-03-20T19:11:52.127" v="8284" actId="478"/>
          <ac:spMkLst>
            <pc:docMk/>
            <pc:sldMk cId="2230868610" sldId="457"/>
            <ac:spMk id="25" creationId="{C5741B51-68DB-4B97-5803-1F145EDAEB7F}"/>
          </ac:spMkLst>
        </pc:spChg>
        <pc:spChg chg="add del mod">
          <ac:chgData name="Tsemach Mizrachi" userId="85fcc19c-b38c-410f-93a9-519990a4c1f0" providerId="ADAL" clId="{F7301F52-2653-4F42-8206-85DD798665E7}" dt="2023-03-20T19:05:38.335" v="8147"/>
          <ac:spMkLst>
            <pc:docMk/>
            <pc:sldMk cId="2230868610" sldId="457"/>
            <ac:spMk id="36" creationId="{F342D329-8F26-E0F8-CE51-0C8245FE3BBF}"/>
          </ac:spMkLst>
        </pc:spChg>
        <pc:spChg chg="add mod">
          <ac:chgData name="Tsemach Mizrachi" userId="85fcc19c-b38c-410f-93a9-519990a4c1f0" providerId="ADAL" clId="{F7301F52-2653-4F42-8206-85DD798665E7}" dt="2023-03-20T19:12:43.566" v="8301" actId="1076"/>
          <ac:spMkLst>
            <pc:docMk/>
            <pc:sldMk cId="2230868610" sldId="457"/>
            <ac:spMk id="37" creationId="{0F29333F-4531-369E-689E-2DC47C78B7A3}"/>
          </ac:spMkLst>
        </pc:spChg>
        <pc:spChg chg="add mod">
          <ac:chgData name="Tsemach Mizrachi" userId="85fcc19c-b38c-410f-93a9-519990a4c1f0" providerId="ADAL" clId="{F7301F52-2653-4F42-8206-85DD798665E7}" dt="2023-03-28T06:51:39.224" v="9623" actId="1076"/>
          <ac:spMkLst>
            <pc:docMk/>
            <pc:sldMk cId="2230868610" sldId="457"/>
            <ac:spMk id="38" creationId="{AC726F59-918A-8653-A3A1-A5F515168FD7}"/>
          </ac:spMkLst>
        </pc:spChg>
        <pc:spChg chg="add mod">
          <ac:chgData name="Tsemach Mizrachi" userId="85fcc19c-b38c-410f-93a9-519990a4c1f0" providerId="ADAL" clId="{F7301F52-2653-4F42-8206-85DD798665E7}" dt="2023-03-20T19:09:17.425" v="8214" actId="403"/>
          <ac:spMkLst>
            <pc:docMk/>
            <pc:sldMk cId="2230868610" sldId="457"/>
            <ac:spMk id="39" creationId="{A51DEB11-FCD5-BE90-B590-B4C7E7C33D12}"/>
          </ac:spMkLst>
        </pc:spChg>
        <pc:spChg chg="add mod">
          <ac:chgData name="Tsemach Mizrachi" userId="85fcc19c-b38c-410f-93a9-519990a4c1f0" providerId="ADAL" clId="{F7301F52-2653-4F42-8206-85DD798665E7}" dt="2023-03-20T19:13:46.200" v="8330" actId="14100"/>
          <ac:spMkLst>
            <pc:docMk/>
            <pc:sldMk cId="2230868610" sldId="457"/>
            <ac:spMk id="50" creationId="{3D877D9B-6806-94A4-1294-DAB95AC2FF52}"/>
          </ac:spMkLst>
        </pc:spChg>
        <pc:spChg chg="add mod">
          <ac:chgData name="Tsemach Mizrachi" userId="85fcc19c-b38c-410f-93a9-519990a4c1f0" providerId="ADAL" clId="{F7301F52-2653-4F42-8206-85DD798665E7}" dt="2023-03-20T19:24:24.423" v="8714" actId="20577"/>
          <ac:spMkLst>
            <pc:docMk/>
            <pc:sldMk cId="2230868610" sldId="457"/>
            <ac:spMk id="51" creationId="{D1A5D643-075F-6772-ECEE-CA8FBC0583EE}"/>
          </ac:spMkLst>
        </pc:spChg>
        <pc:spChg chg="add mod">
          <ac:chgData name="Tsemach Mizrachi" userId="85fcc19c-b38c-410f-93a9-519990a4c1f0" providerId="ADAL" clId="{F7301F52-2653-4F42-8206-85DD798665E7}" dt="2023-03-20T19:17:57.391" v="8511" actId="1038"/>
          <ac:spMkLst>
            <pc:docMk/>
            <pc:sldMk cId="2230868610" sldId="457"/>
            <ac:spMk id="53" creationId="{29C01204-23A5-2A48-1916-EE719AB1C351}"/>
          </ac:spMkLst>
        </pc:spChg>
        <pc:spChg chg="add mod">
          <ac:chgData name="Tsemach Mizrachi" userId="85fcc19c-b38c-410f-93a9-519990a4c1f0" providerId="ADAL" clId="{F7301F52-2653-4F42-8206-85DD798665E7}" dt="2023-03-20T19:19:54.127" v="8550" actId="14100"/>
          <ac:spMkLst>
            <pc:docMk/>
            <pc:sldMk cId="2230868610" sldId="457"/>
            <ac:spMk id="60" creationId="{67CA7A33-4907-46E5-6C51-4BD59D11B0D2}"/>
          </ac:spMkLst>
        </pc:spChg>
        <pc:spChg chg="add mod">
          <ac:chgData name="Tsemach Mizrachi" userId="85fcc19c-b38c-410f-93a9-519990a4c1f0" providerId="ADAL" clId="{F7301F52-2653-4F42-8206-85DD798665E7}" dt="2023-03-20T19:20:47.820" v="8583" actId="1038"/>
          <ac:spMkLst>
            <pc:docMk/>
            <pc:sldMk cId="2230868610" sldId="457"/>
            <ac:spMk id="16384" creationId="{0852782C-746E-5149-787A-20C89E67AAAF}"/>
          </ac:spMkLst>
        </pc:spChg>
        <pc:spChg chg="add mod">
          <ac:chgData name="Tsemach Mizrachi" userId="85fcc19c-b38c-410f-93a9-519990a4c1f0" providerId="ADAL" clId="{F7301F52-2653-4F42-8206-85DD798665E7}" dt="2023-03-20T19:22:36.399" v="8591" actId="692"/>
          <ac:spMkLst>
            <pc:docMk/>
            <pc:sldMk cId="2230868610" sldId="457"/>
            <ac:spMk id="16385" creationId="{ACFAC17F-BE32-1C1D-2DA4-6A49DC383C1D}"/>
          </ac:spMkLst>
        </pc:spChg>
        <pc:spChg chg="add mod">
          <ac:chgData name="Tsemach Mizrachi" userId="85fcc19c-b38c-410f-93a9-519990a4c1f0" providerId="ADAL" clId="{F7301F52-2653-4F42-8206-85DD798665E7}" dt="2023-03-20T19:23:04.310" v="8617" actId="1076"/>
          <ac:spMkLst>
            <pc:docMk/>
            <pc:sldMk cId="2230868610" sldId="457"/>
            <ac:spMk id="16387" creationId="{4D741E60-DF00-895F-F6C3-D4CA4D803D48}"/>
          </ac:spMkLst>
        </pc:spChg>
        <pc:grpChg chg="add del mod">
          <ac:chgData name="Tsemach Mizrachi" userId="85fcc19c-b38c-410f-93a9-519990a4c1f0" providerId="ADAL" clId="{F7301F52-2653-4F42-8206-85DD798665E7}" dt="2023-03-20T18:57:54.830" v="7985" actId="478"/>
          <ac:grpSpMkLst>
            <pc:docMk/>
            <pc:sldMk cId="2230868610" sldId="457"/>
            <ac:grpSpMk id="13" creationId="{12069344-E649-9BEA-EE27-D4F133536E7A}"/>
          </ac:grpSpMkLst>
        </pc:grpChg>
        <pc:grpChg chg="add mod ord">
          <ac:chgData name="Tsemach Mizrachi" userId="85fcc19c-b38c-410f-93a9-519990a4c1f0" providerId="ADAL" clId="{F7301F52-2653-4F42-8206-85DD798665E7}" dt="2023-03-20T19:12:26.375" v="8299" actId="1038"/>
          <ac:grpSpMkLst>
            <pc:docMk/>
            <pc:sldMk cId="2230868610" sldId="457"/>
            <ac:grpSpMk id="26" creationId="{8C9C96CB-C047-2E62-4E3B-1DD9DF070160}"/>
          </ac:grpSpMkLst>
        </pc:grpChg>
        <pc:grpChg chg="add del mod">
          <ac:chgData name="Tsemach Mizrachi" userId="85fcc19c-b38c-410f-93a9-519990a4c1f0" providerId="ADAL" clId="{F7301F52-2653-4F42-8206-85DD798665E7}" dt="2023-03-20T19:11:52.127" v="8284" actId="478"/>
          <ac:grpSpMkLst>
            <pc:docMk/>
            <pc:sldMk cId="2230868610" sldId="457"/>
            <ac:grpSpMk id="27" creationId="{B3D1E13F-24BB-3FC4-E5EE-50C2F3693148}"/>
          </ac:grpSpMkLst>
        </pc:grpChg>
        <pc:grpChg chg="add mod">
          <ac:chgData name="Tsemach Mizrachi" userId="85fcc19c-b38c-410f-93a9-519990a4c1f0" providerId="ADAL" clId="{F7301F52-2653-4F42-8206-85DD798665E7}" dt="2023-03-20T19:12:20.887" v="8296" actId="1038"/>
          <ac:grpSpMkLst>
            <pc:docMk/>
            <pc:sldMk cId="2230868610" sldId="457"/>
            <ac:grpSpMk id="52" creationId="{378E12B7-A177-B340-F7B2-8CAD8AAD87CD}"/>
          </ac:grpSpMkLst>
        </pc:grpChg>
        <pc:picChg chg="add del mod">
          <ac:chgData name="Tsemach Mizrachi" userId="85fcc19c-b38c-410f-93a9-519990a4c1f0" providerId="ADAL" clId="{F7301F52-2653-4F42-8206-85DD798665E7}" dt="2023-03-20T18:51:57.430" v="7881" actId="478"/>
          <ac:picMkLst>
            <pc:docMk/>
            <pc:sldMk cId="2230868610" sldId="457"/>
            <ac:picMk id="7" creationId="{DF91D95D-4B99-5BB1-A816-3DC2D43C08E6}"/>
          </ac:picMkLst>
        </pc:picChg>
        <pc:picChg chg="add del mod">
          <ac:chgData name="Tsemach Mizrachi" userId="85fcc19c-b38c-410f-93a9-519990a4c1f0" providerId="ADAL" clId="{F7301F52-2653-4F42-8206-85DD798665E7}" dt="2023-03-20T18:53:50.965" v="7897" actId="478"/>
          <ac:picMkLst>
            <pc:docMk/>
            <pc:sldMk cId="2230868610" sldId="457"/>
            <ac:picMk id="8" creationId="{27EC87B0-D396-E9E1-51A2-4B5F67A134C3}"/>
          </ac:picMkLst>
        </pc:picChg>
        <pc:picChg chg="add mod">
          <ac:chgData name="Tsemach Mizrachi" userId="85fcc19c-b38c-410f-93a9-519990a4c1f0" providerId="ADAL" clId="{F7301F52-2653-4F42-8206-85DD798665E7}" dt="2023-03-20T18:53:41.411" v="7895" actId="164"/>
          <ac:picMkLst>
            <pc:docMk/>
            <pc:sldMk cId="2230868610" sldId="457"/>
            <ac:picMk id="10" creationId="{D448E60A-C8DF-A5F5-C1FE-623104104F51}"/>
          </ac:picMkLst>
        </pc:picChg>
        <pc:picChg chg="add mod">
          <ac:chgData name="Tsemach Mizrachi" userId="85fcc19c-b38c-410f-93a9-519990a4c1f0" providerId="ADAL" clId="{F7301F52-2653-4F42-8206-85DD798665E7}" dt="2023-03-20T19:03:49.534" v="8135" actId="1076"/>
          <ac:picMkLst>
            <pc:docMk/>
            <pc:sldMk cId="2230868610" sldId="457"/>
            <ac:picMk id="15" creationId="{C41FB43D-9ACD-8B61-4842-4AD42EFC300A}"/>
          </ac:picMkLst>
        </pc:picChg>
        <pc:picChg chg="add del mod">
          <ac:chgData name="Tsemach Mizrachi" userId="85fcc19c-b38c-410f-93a9-519990a4c1f0" providerId="ADAL" clId="{F7301F52-2653-4F42-8206-85DD798665E7}" dt="2023-03-20T18:57:22.366" v="7982" actId="478"/>
          <ac:picMkLst>
            <pc:docMk/>
            <pc:sldMk cId="2230868610" sldId="457"/>
            <ac:picMk id="18" creationId="{12F1DEBF-8133-62DA-4A4E-7F171B43A003}"/>
          </ac:picMkLst>
        </pc:picChg>
        <pc:picChg chg="add mod">
          <ac:chgData name="Tsemach Mizrachi" userId="85fcc19c-b38c-410f-93a9-519990a4c1f0" providerId="ADAL" clId="{F7301F52-2653-4F42-8206-85DD798665E7}" dt="2023-03-20T19:11:03.259" v="8246" actId="20577"/>
          <ac:picMkLst>
            <pc:docMk/>
            <pc:sldMk cId="2230868610" sldId="457"/>
            <ac:picMk id="20" creationId="{5A79D152-8AF0-E9C0-C480-DCB30C0172CB}"/>
          </ac:picMkLst>
        </pc:picChg>
        <pc:picChg chg="add mod">
          <ac:chgData name="Tsemach Mizrachi" userId="85fcc19c-b38c-410f-93a9-519990a4c1f0" providerId="ADAL" clId="{F7301F52-2653-4F42-8206-85DD798665E7}" dt="2023-03-28T06:51:38.761" v="9622" actId="1076"/>
          <ac:picMkLst>
            <pc:docMk/>
            <pc:sldMk cId="2230868610" sldId="457"/>
            <ac:picMk id="22" creationId="{2BA0F8D1-86E2-B2D0-DC41-B4AD7A903463}"/>
          </ac:picMkLst>
        </pc:picChg>
        <pc:picChg chg="add mod topLvl">
          <ac:chgData name="Tsemach Mizrachi" userId="85fcc19c-b38c-410f-93a9-519990a4c1f0" providerId="ADAL" clId="{F7301F52-2653-4F42-8206-85DD798665E7}" dt="2023-03-20T19:12:06.231" v="8287" actId="164"/>
          <ac:picMkLst>
            <pc:docMk/>
            <pc:sldMk cId="2230868610" sldId="457"/>
            <ac:picMk id="24" creationId="{D95B43DA-9753-B34B-4F41-0757917478D4}"/>
          </ac:picMkLst>
        </pc:picChg>
        <pc:picChg chg="del">
          <ac:chgData name="Tsemach Mizrachi" userId="85fcc19c-b38c-410f-93a9-519990a4c1f0" providerId="ADAL" clId="{F7301F52-2653-4F42-8206-85DD798665E7}" dt="2023-03-18T16:44:26.454" v="6283" actId="478"/>
          <ac:picMkLst>
            <pc:docMk/>
            <pc:sldMk cId="2230868610" sldId="457"/>
            <ac:picMk id="15362" creationId="{58369B13-F222-AB1A-FBDD-2D3110060E6D}"/>
          </ac:picMkLst>
        </pc:picChg>
        <pc:picChg chg="add del mod">
          <ac:chgData name="Tsemach Mizrachi" userId="85fcc19c-b38c-410f-93a9-519990a4c1f0" providerId="ADAL" clId="{F7301F52-2653-4F42-8206-85DD798665E7}" dt="2023-03-20T18:50:07.957" v="7847" actId="478"/>
          <ac:picMkLst>
            <pc:docMk/>
            <pc:sldMk cId="2230868610" sldId="457"/>
            <ac:picMk id="16386" creationId="{D77F370E-9A5C-46CB-A7AC-4C52886420AE}"/>
          </ac:picMkLst>
        </pc:picChg>
        <pc:cxnChg chg="add mod">
          <ac:chgData name="Tsemach Mizrachi" userId="85fcc19c-b38c-410f-93a9-519990a4c1f0" providerId="ADAL" clId="{F7301F52-2653-4F42-8206-85DD798665E7}" dt="2023-03-20T19:04:40.898" v="8144" actId="692"/>
          <ac:cxnSpMkLst>
            <pc:docMk/>
            <pc:sldMk cId="2230868610" sldId="457"/>
            <ac:cxnSpMk id="29" creationId="{853F1A29-5867-7823-A516-8F8EA9D58219}"/>
          </ac:cxnSpMkLst>
        </pc:cxnChg>
        <pc:cxnChg chg="add mod">
          <ac:chgData name="Tsemach Mizrachi" userId="85fcc19c-b38c-410f-93a9-519990a4c1f0" providerId="ADAL" clId="{F7301F52-2653-4F42-8206-85DD798665E7}" dt="2023-03-20T19:04:54.280" v="8145" actId="14100"/>
          <ac:cxnSpMkLst>
            <pc:docMk/>
            <pc:sldMk cId="2230868610" sldId="457"/>
            <ac:cxnSpMk id="30" creationId="{2F1E644E-7CCC-7EA2-64B7-195EE0631B9E}"/>
          </ac:cxnSpMkLst>
        </pc:cxnChg>
        <pc:cxnChg chg="add mod">
          <ac:chgData name="Tsemach Mizrachi" userId="85fcc19c-b38c-410f-93a9-519990a4c1f0" providerId="ADAL" clId="{F7301F52-2653-4F42-8206-85DD798665E7}" dt="2023-03-20T19:09:28.695" v="8216" actId="14100"/>
          <ac:cxnSpMkLst>
            <pc:docMk/>
            <pc:sldMk cId="2230868610" sldId="457"/>
            <ac:cxnSpMk id="40" creationId="{5C646DF3-2604-06DA-0EA2-7758C8A6005A}"/>
          </ac:cxnSpMkLst>
        </pc:cxnChg>
        <pc:cxnChg chg="add mod">
          <ac:chgData name="Tsemach Mizrachi" userId="85fcc19c-b38c-410f-93a9-519990a4c1f0" providerId="ADAL" clId="{F7301F52-2653-4F42-8206-85DD798665E7}" dt="2023-03-20T19:09:44.432" v="8219" actId="14100"/>
          <ac:cxnSpMkLst>
            <pc:docMk/>
            <pc:sldMk cId="2230868610" sldId="457"/>
            <ac:cxnSpMk id="43" creationId="{2EEABB85-F392-4C49-4639-102D2E74FE8B}"/>
          </ac:cxnSpMkLst>
        </pc:cxnChg>
        <pc:cxnChg chg="add mod">
          <ac:chgData name="Tsemach Mizrachi" userId="85fcc19c-b38c-410f-93a9-519990a4c1f0" providerId="ADAL" clId="{F7301F52-2653-4F42-8206-85DD798665E7}" dt="2023-03-20T19:20:07.494" v="8561" actId="688"/>
          <ac:cxnSpMkLst>
            <pc:docMk/>
            <pc:sldMk cId="2230868610" sldId="457"/>
            <ac:cxnSpMk id="54" creationId="{D55944EC-C2AA-C069-0B85-9E015A09C953}"/>
          </ac:cxnSpMkLst>
        </pc:cxnChg>
        <pc:cxnChg chg="add mod">
          <ac:chgData name="Tsemach Mizrachi" userId="85fcc19c-b38c-410f-93a9-519990a4c1f0" providerId="ADAL" clId="{F7301F52-2653-4F42-8206-85DD798665E7}" dt="2023-03-20T19:23:56.206" v="8713" actId="1035"/>
          <ac:cxnSpMkLst>
            <pc:docMk/>
            <pc:sldMk cId="2230868610" sldId="457"/>
            <ac:cxnSpMk id="16388" creationId="{8E4FE69A-0E33-76BC-1A63-F7449486924E}"/>
          </ac:cxnSpMkLst>
        </pc:cxnChg>
      </pc:sldChg>
      <pc:sldChg chg="modSp add mod">
        <pc:chgData name="Tsemach Mizrachi" userId="85fcc19c-b38c-410f-93a9-519990a4c1f0" providerId="ADAL" clId="{F7301F52-2653-4F42-8206-85DD798665E7}" dt="2023-03-19T07:28:44.698" v="6381" actId="313"/>
        <pc:sldMkLst>
          <pc:docMk/>
          <pc:sldMk cId="3524035162" sldId="458"/>
        </pc:sldMkLst>
        <pc:spChg chg="mod">
          <ac:chgData name="Tsemach Mizrachi" userId="85fcc19c-b38c-410f-93a9-519990a4c1f0" providerId="ADAL" clId="{F7301F52-2653-4F42-8206-85DD798665E7}" dt="2023-03-19T07:28:25.775" v="6351" actId="20577"/>
          <ac:spMkLst>
            <pc:docMk/>
            <pc:sldMk cId="3524035162" sldId="458"/>
            <ac:spMk id="2" creationId="{F6B71D39-649B-4C8C-88E8-1EF16531A39B}"/>
          </ac:spMkLst>
        </pc:spChg>
        <pc:spChg chg="mod">
          <ac:chgData name="Tsemach Mizrachi" userId="85fcc19c-b38c-410f-93a9-519990a4c1f0" providerId="ADAL" clId="{F7301F52-2653-4F42-8206-85DD798665E7}" dt="2023-03-19T07:28:44.698" v="6381" actId="313"/>
          <ac:spMkLst>
            <pc:docMk/>
            <pc:sldMk cId="3524035162" sldId="458"/>
            <ac:spMk id="4" creationId="{3961A5DC-BD1D-45F1-8B8F-9AE5B5385DFA}"/>
          </ac:spMkLst>
        </pc:spChg>
      </pc:sldChg>
      <pc:sldChg chg="add ord">
        <pc:chgData name="Tsemach Mizrachi" userId="85fcc19c-b38c-410f-93a9-519990a4c1f0" providerId="ADAL" clId="{F7301F52-2653-4F42-8206-85DD798665E7}" dt="2023-03-20T18:35:26.158" v="7840"/>
        <pc:sldMkLst>
          <pc:docMk/>
          <pc:sldMk cId="2797010253" sldId="459"/>
        </pc:sldMkLst>
      </pc:sldChg>
      <pc:sldChg chg="addSp delSp modSp new mod">
        <pc:chgData name="Tsemach Mizrachi" userId="85fcc19c-b38c-410f-93a9-519990a4c1f0" providerId="ADAL" clId="{F7301F52-2653-4F42-8206-85DD798665E7}" dt="2023-03-19T17:58:22.859" v="6480" actId="1076"/>
        <pc:sldMkLst>
          <pc:docMk/>
          <pc:sldMk cId="2394039245" sldId="460"/>
        </pc:sldMkLst>
        <pc:spChg chg="mod">
          <ac:chgData name="Tsemach Mizrachi" userId="85fcc19c-b38c-410f-93a9-519990a4c1f0" providerId="ADAL" clId="{F7301F52-2653-4F42-8206-85DD798665E7}" dt="2023-03-19T17:54:59.137" v="6433" actId="14100"/>
          <ac:spMkLst>
            <pc:docMk/>
            <pc:sldMk cId="2394039245" sldId="460"/>
            <ac:spMk id="2" creationId="{4353BCFB-8334-339B-F4F1-9612D8FD3CC1}"/>
          </ac:spMkLst>
        </pc:spChg>
        <pc:spChg chg="mod">
          <ac:chgData name="Tsemach Mizrachi" userId="85fcc19c-b38c-410f-93a9-519990a4c1f0" providerId="ADAL" clId="{F7301F52-2653-4F42-8206-85DD798665E7}" dt="2023-03-19T17:54:34.022" v="6429" actId="20577"/>
          <ac:spMkLst>
            <pc:docMk/>
            <pc:sldMk cId="2394039245" sldId="460"/>
            <ac:spMk id="3" creationId="{F633C2C0-76CB-C5F5-1CC4-31174C57F07C}"/>
          </ac:spMkLst>
        </pc:spChg>
        <pc:spChg chg="add del mod">
          <ac:chgData name="Tsemach Mizrachi" userId="85fcc19c-b38c-410f-93a9-519990a4c1f0" providerId="ADAL" clId="{F7301F52-2653-4F42-8206-85DD798665E7}" dt="2023-03-19T17:56:48.165" v="6456"/>
          <ac:spMkLst>
            <pc:docMk/>
            <pc:sldMk cId="2394039245" sldId="460"/>
            <ac:spMk id="5" creationId="{2D2232B1-32B3-F213-3DC9-99FFCCABB1C6}"/>
          </ac:spMkLst>
        </pc:spChg>
        <pc:spChg chg="add mod">
          <ac:chgData name="Tsemach Mizrachi" userId="85fcc19c-b38c-410f-93a9-519990a4c1f0" providerId="ADAL" clId="{F7301F52-2653-4F42-8206-85DD798665E7}" dt="2023-03-19T17:57:07.913" v="6458" actId="1076"/>
          <ac:spMkLst>
            <pc:docMk/>
            <pc:sldMk cId="2394039245" sldId="460"/>
            <ac:spMk id="6" creationId="{E0E994BD-7918-F0CD-418C-0AB798433220}"/>
          </ac:spMkLst>
        </pc:spChg>
        <pc:spChg chg="add mod">
          <ac:chgData name="Tsemach Mizrachi" userId="85fcc19c-b38c-410f-93a9-519990a4c1f0" providerId="ADAL" clId="{F7301F52-2653-4F42-8206-85DD798665E7}" dt="2023-03-19T17:58:22.859" v="6480" actId="1076"/>
          <ac:spMkLst>
            <pc:docMk/>
            <pc:sldMk cId="2394039245" sldId="460"/>
            <ac:spMk id="7" creationId="{6DD3B1BC-C215-7A23-E158-B8E1FE266053}"/>
          </ac:spMkLst>
        </pc:spChg>
        <pc:graphicFrameChg chg="add mod modGraphic">
          <ac:chgData name="Tsemach Mizrachi" userId="85fcc19c-b38c-410f-93a9-519990a4c1f0" providerId="ADAL" clId="{F7301F52-2653-4F42-8206-85DD798665E7}" dt="2023-03-19T17:57:51.106" v="6468" actId="20577"/>
          <ac:graphicFrameMkLst>
            <pc:docMk/>
            <pc:sldMk cId="2394039245" sldId="460"/>
            <ac:graphicFrameMk id="4" creationId="{118438DB-27DE-529B-EB5F-A73445AB8F9A}"/>
          </ac:graphicFrameMkLst>
        </pc:graphicFrameChg>
        <pc:picChg chg="add mod">
          <ac:chgData name="Tsemach Mizrachi" userId="85fcc19c-b38c-410f-93a9-519990a4c1f0" providerId="ADAL" clId="{F7301F52-2653-4F42-8206-85DD798665E7}" dt="2023-03-19T17:55:58.962" v="6444" actId="1076"/>
          <ac:picMkLst>
            <pc:docMk/>
            <pc:sldMk cId="2394039245" sldId="460"/>
            <ac:picMk id="1026" creationId="{2749CA07-92C4-89BA-DB95-65E4547D3F20}"/>
          </ac:picMkLst>
        </pc:picChg>
      </pc:sldChg>
      <pc:sldChg chg="add">
        <pc:chgData name="Tsemach Mizrachi" userId="85fcc19c-b38c-410f-93a9-519990a4c1f0" providerId="ADAL" clId="{F7301F52-2653-4F42-8206-85DD798665E7}" dt="2023-03-20T03:20:56.095" v="6498"/>
        <pc:sldMkLst>
          <pc:docMk/>
          <pc:sldMk cId="206960578" sldId="461"/>
        </pc:sldMkLst>
      </pc:sldChg>
      <pc:sldChg chg="add ord">
        <pc:chgData name="Tsemach Mizrachi" userId="85fcc19c-b38c-410f-93a9-519990a4c1f0" providerId="ADAL" clId="{F7301F52-2653-4F42-8206-85DD798665E7}" dt="2023-03-20T04:15:55.896" v="7532"/>
        <pc:sldMkLst>
          <pc:docMk/>
          <pc:sldMk cId="2449152962" sldId="462"/>
        </pc:sldMkLst>
      </pc:sldChg>
      <pc:sldChg chg="addSp modSp new">
        <pc:chgData name="Tsemach Mizrachi" userId="85fcc19c-b38c-410f-93a9-519990a4c1f0" providerId="ADAL" clId="{F7301F52-2653-4F42-8206-85DD798665E7}" dt="2023-03-22T20:38:17.291" v="8754" actId="14100"/>
        <pc:sldMkLst>
          <pc:docMk/>
          <pc:sldMk cId="1828071879" sldId="463"/>
        </pc:sldMkLst>
        <pc:picChg chg="add mod">
          <ac:chgData name="Tsemach Mizrachi" userId="85fcc19c-b38c-410f-93a9-519990a4c1f0" providerId="ADAL" clId="{F7301F52-2653-4F42-8206-85DD798665E7}" dt="2023-03-22T20:38:17.291" v="8754" actId="14100"/>
          <ac:picMkLst>
            <pc:docMk/>
            <pc:sldMk cId="1828071879" sldId="463"/>
            <ac:picMk id="1026" creationId="{A922EB14-8BAC-8F59-5902-7D6C439C2CE3}"/>
          </ac:picMkLst>
        </pc:picChg>
      </pc:sldChg>
      <pc:sldChg chg="modSp mod">
        <pc:chgData name="Tsemach Mizrachi" userId="85fcc19c-b38c-410f-93a9-519990a4c1f0" providerId="ADAL" clId="{F7301F52-2653-4F42-8206-85DD798665E7}" dt="2023-03-26T17:24:31.868" v="9531" actId="1036"/>
        <pc:sldMkLst>
          <pc:docMk/>
          <pc:sldMk cId="2619833708" sldId="466"/>
        </pc:sldMkLst>
        <pc:spChg chg="mod">
          <ac:chgData name="Tsemach Mizrachi" userId="85fcc19c-b38c-410f-93a9-519990a4c1f0" providerId="ADAL" clId="{F7301F52-2653-4F42-8206-85DD798665E7}" dt="2023-03-26T17:24:31.868" v="9531" actId="1036"/>
          <ac:spMkLst>
            <pc:docMk/>
            <pc:sldMk cId="2619833708" sldId="466"/>
            <ac:spMk id="9" creationId="{E4030972-C8EF-9EEA-6BF9-81AFEBD8F4E2}"/>
          </ac:spMkLst>
        </pc:spChg>
      </pc:sldChg>
      <pc:sldChg chg="addSp delSp modSp mod delAnim modAnim">
        <pc:chgData name="Tsemach Mizrachi" userId="85fcc19c-b38c-410f-93a9-519990a4c1f0" providerId="ADAL" clId="{F7301F52-2653-4F42-8206-85DD798665E7}" dt="2023-03-27T18:25:18.792" v="9603" actId="478"/>
        <pc:sldMkLst>
          <pc:docMk/>
          <pc:sldMk cId="2672195341" sldId="469"/>
        </pc:sldMkLst>
        <pc:spChg chg="add del mod">
          <ac:chgData name="Tsemach Mizrachi" userId="85fcc19c-b38c-410f-93a9-519990a4c1f0" providerId="ADAL" clId="{F7301F52-2653-4F42-8206-85DD798665E7}" dt="2023-03-27T18:25:17.632" v="9602" actId="478"/>
          <ac:spMkLst>
            <pc:docMk/>
            <pc:sldMk cId="2672195341" sldId="469"/>
            <ac:spMk id="6" creationId="{81597B57-5889-B8D6-590E-E5DD204F3339}"/>
          </ac:spMkLst>
        </pc:spChg>
        <pc:spChg chg="add del mod">
          <ac:chgData name="Tsemach Mizrachi" userId="85fcc19c-b38c-410f-93a9-519990a4c1f0" providerId="ADAL" clId="{F7301F52-2653-4F42-8206-85DD798665E7}" dt="2023-03-27T18:25:18.792" v="9603" actId="478"/>
          <ac:spMkLst>
            <pc:docMk/>
            <pc:sldMk cId="2672195341" sldId="469"/>
            <ac:spMk id="7" creationId="{B1AF2A1B-218D-5AC2-1A26-4920CC9E70B3}"/>
          </ac:spMkLst>
        </pc:spChg>
        <pc:spChg chg="add del mod">
          <ac:chgData name="Tsemach Mizrachi" userId="85fcc19c-b38c-410f-93a9-519990a4c1f0" providerId="ADAL" clId="{F7301F52-2653-4F42-8206-85DD798665E7}" dt="2023-03-27T18:25:04.750" v="9601" actId="478"/>
          <ac:spMkLst>
            <pc:docMk/>
            <pc:sldMk cId="2672195341" sldId="469"/>
            <ac:spMk id="8" creationId="{684E5917-95C7-310F-C2D8-006F3D4BC591}"/>
          </ac:spMkLst>
        </pc:spChg>
        <pc:spChg chg="add del mod">
          <ac:chgData name="Tsemach Mizrachi" userId="85fcc19c-b38c-410f-93a9-519990a4c1f0" providerId="ADAL" clId="{F7301F52-2653-4F42-8206-85DD798665E7}" dt="2023-03-27T18:24:58.241" v="9590"/>
          <ac:spMkLst>
            <pc:docMk/>
            <pc:sldMk cId="2672195341" sldId="469"/>
            <ac:spMk id="9" creationId="{15FA780A-5969-AE2C-280E-294F4FB92C02}"/>
          </ac:spMkLst>
        </pc:spChg>
      </pc:sldChg>
      <pc:sldChg chg="addSp delSp modSp mod">
        <pc:chgData name="Tsemach Mizrachi" userId="85fcc19c-b38c-410f-93a9-519990a4c1f0" providerId="ADAL" clId="{F7301F52-2653-4F42-8206-85DD798665E7}" dt="2023-03-26T17:22:18.480" v="9526" actId="1076"/>
        <pc:sldMkLst>
          <pc:docMk/>
          <pc:sldMk cId="3155848797" sldId="475"/>
        </pc:sldMkLst>
        <pc:spChg chg="mod">
          <ac:chgData name="Tsemach Mizrachi" userId="85fcc19c-b38c-410f-93a9-519990a4c1f0" providerId="ADAL" clId="{F7301F52-2653-4F42-8206-85DD798665E7}" dt="2023-03-26T16:41:23.473" v="8769" actId="20577"/>
          <ac:spMkLst>
            <pc:docMk/>
            <pc:sldMk cId="3155848797" sldId="475"/>
            <ac:spMk id="2" creationId="{0CEB90AA-5342-6F9D-3830-84F9D56B6E51}"/>
          </ac:spMkLst>
        </pc:spChg>
        <pc:spChg chg="del">
          <ac:chgData name="Tsemach Mizrachi" userId="85fcc19c-b38c-410f-93a9-519990a4c1f0" providerId="ADAL" clId="{F7301F52-2653-4F42-8206-85DD798665E7}" dt="2023-03-26T16:41:26.432" v="8770" actId="478"/>
          <ac:spMkLst>
            <pc:docMk/>
            <pc:sldMk cId="3155848797" sldId="475"/>
            <ac:spMk id="3" creationId="{9480278C-EA12-EADD-EFA7-0CC9D7E7066B}"/>
          </ac:spMkLst>
        </pc:spChg>
        <pc:spChg chg="add mod">
          <ac:chgData name="Tsemach Mizrachi" userId="85fcc19c-b38c-410f-93a9-519990a4c1f0" providerId="ADAL" clId="{F7301F52-2653-4F42-8206-85DD798665E7}" dt="2023-03-26T16:45:10.455" v="8846" actId="14100"/>
          <ac:spMkLst>
            <pc:docMk/>
            <pc:sldMk cId="3155848797" sldId="475"/>
            <ac:spMk id="4" creationId="{46B965DB-466A-4942-A1EF-E13806E7778C}"/>
          </ac:spMkLst>
        </pc:spChg>
        <pc:spChg chg="add mod">
          <ac:chgData name="Tsemach Mizrachi" userId="85fcc19c-b38c-410f-93a9-519990a4c1f0" providerId="ADAL" clId="{F7301F52-2653-4F42-8206-85DD798665E7}" dt="2023-03-26T16:48:07.779" v="8909" actId="2711"/>
          <ac:spMkLst>
            <pc:docMk/>
            <pc:sldMk cId="3155848797" sldId="475"/>
            <ac:spMk id="7" creationId="{C391F10C-3CB7-A951-13BF-48247212A017}"/>
          </ac:spMkLst>
        </pc:spChg>
        <pc:spChg chg="add mod">
          <ac:chgData name="Tsemach Mizrachi" userId="85fcc19c-b38c-410f-93a9-519990a4c1f0" providerId="ADAL" clId="{F7301F52-2653-4F42-8206-85DD798665E7}" dt="2023-03-26T16:52:59.582" v="9008" actId="1076"/>
          <ac:spMkLst>
            <pc:docMk/>
            <pc:sldMk cId="3155848797" sldId="475"/>
            <ac:spMk id="10" creationId="{7295C263-A8E4-ED60-33EA-F4A8A870896F}"/>
          </ac:spMkLst>
        </pc:spChg>
        <pc:spChg chg="add mod">
          <ac:chgData name="Tsemach Mizrachi" userId="85fcc19c-b38c-410f-93a9-519990a4c1f0" providerId="ADAL" clId="{F7301F52-2653-4F42-8206-85DD798665E7}" dt="2023-03-26T16:45:27.498" v="8864" actId="20577"/>
          <ac:spMkLst>
            <pc:docMk/>
            <pc:sldMk cId="3155848797" sldId="475"/>
            <ac:spMk id="11" creationId="{04EC3F7A-82EC-BC29-4A5D-8FECFED33E60}"/>
          </ac:spMkLst>
        </pc:spChg>
        <pc:spChg chg="add mod">
          <ac:chgData name="Tsemach Mizrachi" userId="85fcc19c-b38c-410f-93a9-519990a4c1f0" providerId="ADAL" clId="{F7301F52-2653-4F42-8206-85DD798665E7}" dt="2023-03-26T16:46:04.415" v="8878" actId="20577"/>
          <ac:spMkLst>
            <pc:docMk/>
            <pc:sldMk cId="3155848797" sldId="475"/>
            <ac:spMk id="12" creationId="{16DA4835-27C7-7E40-BE29-A8ACA5525EAE}"/>
          </ac:spMkLst>
        </pc:spChg>
        <pc:spChg chg="add mod">
          <ac:chgData name="Tsemach Mizrachi" userId="85fcc19c-b38c-410f-93a9-519990a4c1f0" providerId="ADAL" clId="{F7301F52-2653-4F42-8206-85DD798665E7}" dt="2023-03-26T16:52:51.959" v="9006" actId="1076"/>
          <ac:spMkLst>
            <pc:docMk/>
            <pc:sldMk cId="3155848797" sldId="475"/>
            <ac:spMk id="14" creationId="{DA651900-51B1-D008-96EE-F4422EEC0A9D}"/>
          </ac:spMkLst>
        </pc:spChg>
        <pc:spChg chg="add mod">
          <ac:chgData name="Tsemach Mizrachi" userId="85fcc19c-b38c-410f-93a9-519990a4c1f0" providerId="ADAL" clId="{F7301F52-2653-4F42-8206-85DD798665E7}" dt="2023-03-26T16:46:40.518" v="8896" actId="1076"/>
          <ac:spMkLst>
            <pc:docMk/>
            <pc:sldMk cId="3155848797" sldId="475"/>
            <ac:spMk id="16" creationId="{4FC9FADB-006D-ADA4-40AF-EEAE4560D88C}"/>
          </ac:spMkLst>
        </pc:spChg>
        <pc:spChg chg="add mod">
          <ac:chgData name="Tsemach Mizrachi" userId="85fcc19c-b38c-410f-93a9-519990a4c1f0" providerId="ADAL" clId="{F7301F52-2653-4F42-8206-85DD798665E7}" dt="2023-03-26T17:02:16.361" v="9201" actId="207"/>
          <ac:spMkLst>
            <pc:docMk/>
            <pc:sldMk cId="3155848797" sldId="475"/>
            <ac:spMk id="17" creationId="{BE265E57-F1D1-C091-F7EA-0D7E46E43D25}"/>
          </ac:spMkLst>
        </pc:spChg>
        <pc:spChg chg="add mod">
          <ac:chgData name="Tsemach Mizrachi" userId="85fcc19c-b38c-410f-93a9-519990a4c1f0" providerId="ADAL" clId="{F7301F52-2653-4F42-8206-85DD798665E7}" dt="2023-03-26T16:49:26.442" v="8940" actId="6549"/>
          <ac:spMkLst>
            <pc:docMk/>
            <pc:sldMk cId="3155848797" sldId="475"/>
            <ac:spMk id="18" creationId="{FFC954C5-2BBC-E5BE-23D5-5109550080D0}"/>
          </ac:spMkLst>
        </pc:spChg>
        <pc:spChg chg="add mod">
          <ac:chgData name="Tsemach Mizrachi" userId="85fcc19c-b38c-410f-93a9-519990a4c1f0" providerId="ADAL" clId="{F7301F52-2653-4F42-8206-85DD798665E7}" dt="2023-03-26T16:52:55.886" v="9007" actId="1076"/>
          <ac:spMkLst>
            <pc:docMk/>
            <pc:sldMk cId="3155848797" sldId="475"/>
            <ac:spMk id="20" creationId="{C7C336ED-166A-E5DF-8ED3-A4BD36FFA7D8}"/>
          </ac:spMkLst>
        </pc:spChg>
        <pc:spChg chg="add mod">
          <ac:chgData name="Tsemach Mizrachi" userId="85fcc19c-b38c-410f-93a9-519990a4c1f0" providerId="ADAL" clId="{F7301F52-2653-4F42-8206-85DD798665E7}" dt="2023-03-26T16:50:57.504" v="8967" actId="1037"/>
          <ac:spMkLst>
            <pc:docMk/>
            <pc:sldMk cId="3155848797" sldId="475"/>
            <ac:spMk id="21" creationId="{5B1B4112-87A8-E444-5A20-C5841B27AEFC}"/>
          </ac:spMkLst>
        </pc:spChg>
        <pc:spChg chg="add mod">
          <ac:chgData name="Tsemach Mizrachi" userId="85fcc19c-b38c-410f-93a9-519990a4c1f0" providerId="ADAL" clId="{F7301F52-2653-4F42-8206-85DD798665E7}" dt="2023-03-26T16:51:06.164" v="8970" actId="20577"/>
          <ac:spMkLst>
            <pc:docMk/>
            <pc:sldMk cId="3155848797" sldId="475"/>
            <ac:spMk id="22" creationId="{312DA8C6-E515-B7F3-3267-EB75464DB663}"/>
          </ac:spMkLst>
        </pc:spChg>
        <pc:spChg chg="add mod">
          <ac:chgData name="Tsemach Mizrachi" userId="85fcc19c-b38c-410f-93a9-519990a4c1f0" providerId="ADAL" clId="{F7301F52-2653-4F42-8206-85DD798665E7}" dt="2023-03-26T17:22:18.480" v="9526" actId="1076"/>
          <ac:spMkLst>
            <pc:docMk/>
            <pc:sldMk cId="3155848797" sldId="475"/>
            <ac:spMk id="23" creationId="{42E790C0-DC16-5181-998C-111635F2E69C}"/>
          </ac:spMkLst>
        </pc:spChg>
        <pc:spChg chg="add mod">
          <ac:chgData name="Tsemach Mizrachi" userId="85fcc19c-b38c-410f-93a9-519990a4c1f0" providerId="ADAL" clId="{F7301F52-2653-4F42-8206-85DD798665E7}" dt="2023-03-26T16:57:38.833" v="9108" actId="1036"/>
          <ac:spMkLst>
            <pc:docMk/>
            <pc:sldMk cId="3155848797" sldId="475"/>
            <ac:spMk id="24" creationId="{BA8F5D02-9F4C-8878-0672-A4548577967C}"/>
          </ac:spMkLst>
        </pc:spChg>
        <pc:spChg chg="add mod">
          <ac:chgData name="Tsemach Mizrachi" userId="85fcc19c-b38c-410f-93a9-519990a4c1f0" providerId="ADAL" clId="{F7301F52-2653-4F42-8206-85DD798665E7}" dt="2023-03-26T17:01:03.536" v="9196" actId="1035"/>
          <ac:spMkLst>
            <pc:docMk/>
            <pc:sldMk cId="3155848797" sldId="475"/>
            <ac:spMk id="25" creationId="{2C6006FB-BF7C-CC7D-4233-A184FEA10AF2}"/>
          </ac:spMkLst>
        </pc:spChg>
        <pc:spChg chg="add mod">
          <ac:chgData name="Tsemach Mizrachi" userId="85fcc19c-b38c-410f-93a9-519990a4c1f0" providerId="ADAL" clId="{F7301F52-2653-4F42-8206-85DD798665E7}" dt="2023-03-26T17:02:22.816" v="9202" actId="207"/>
          <ac:spMkLst>
            <pc:docMk/>
            <pc:sldMk cId="3155848797" sldId="475"/>
            <ac:spMk id="26" creationId="{D95447FD-646A-13EA-F25F-F4A467D56422}"/>
          </ac:spMkLst>
        </pc:spChg>
        <pc:spChg chg="add mod">
          <ac:chgData name="Tsemach Mizrachi" userId="85fcc19c-b38c-410f-93a9-519990a4c1f0" providerId="ADAL" clId="{F7301F52-2653-4F42-8206-85DD798665E7}" dt="2023-03-26T16:57:38.833" v="9108" actId="1036"/>
          <ac:spMkLst>
            <pc:docMk/>
            <pc:sldMk cId="3155848797" sldId="475"/>
            <ac:spMk id="27" creationId="{954EAFF2-2899-B7D4-5EF4-CAA9842D3A2B}"/>
          </ac:spMkLst>
        </pc:spChg>
        <pc:spChg chg="add mod">
          <ac:chgData name="Tsemach Mizrachi" userId="85fcc19c-b38c-410f-93a9-519990a4c1f0" providerId="ADAL" clId="{F7301F52-2653-4F42-8206-85DD798665E7}" dt="2023-03-26T16:57:38.833" v="9108" actId="1036"/>
          <ac:spMkLst>
            <pc:docMk/>
            <pc:sldMk cId="3155848797" sldId="475"/>
            <ac:spMk id="32" creationId="{6A724B3D-49D7-2F03-A4FB-DEF00F51AF7F}"/>
          </ac:spMkLst>
        </pc:spChg>
        <pc:spChg chg="add mod">
          <ac:chgData name="Tsemach Mizrachi" userId="85fcc19c-b38c-410f-93a9-519990a4c1f0" providerId="ADAL" clId="{F7301F52-2653-4F42-8206-85DD798665E7}" dt="2023-03-26T16:59:52.478" v="9146" actId="1076"/>
          <ac:spMkLst>
            <pc:docMk/>
            <pc:sldMk cId="3155848797" sldId="475"/>
            <ac:spMk id="38" creationId="{9F035A0B-C2E4-8FE7-212B-F6711A7D15DC}"/>
          </ac:spMkLst>
        </pc:spChg>
        <pc:spChg chg="add mod">
          <ac:chgData name="Tsemach Mizrachi" userId="85fcc19c-b38c-410f-93a9-519990a4c1f0" providerId="ADAL" clId="{F7301F52-2653-4F42-8206-85DD798665E7}" dt="2023-03-26T17:00:24.696" v="9163" actId="1037"/>
          <ac:spMkLst>
            <pc:docMk/>
            <pc:sldMk cId="3155848797" sldId="475"/>
            <ac:spMk id="39" creationId="{031732A8-5BA5-3B36-6917-5F458D1D0F27}"/>
          </ac:spMkLst>
        </pc:spChg>
        <pc:picChg chg="add mod">
          <ac:chgData name="Tsemach Mizrachi" userId="85fcc19c-b38c-410f-93a9-519990a4c1f0" providerId="ADAL" clId="{F7301F52-2653-4F42-8206-85DD798665E7}" dt="2023-03-26T16:57:38.833" v="9108" actId="1036"/>
          <ac:picMkLst>
            <pc:docMk/>
            <pc:sldMk cId="3155848797" sldId="475"/>
            <ac:picMk id="30" creationId="{4D7D7C8F-E57B-2091-752D-AC5777E1C90E}"/>
          </ac:picMkLst>
        </pc:picChg>
        <pc:picChg chg="add mod">
          <ac:chgData name="Tsemach Mizrachi" userId="85fcc19c-b38c-410f-93a9-519990a4c1f0" providerId="ADAL" clId="{F7301F52-2653-4F42-8206-85DD798665E7}" dt="2023-03-26T17:00:35.808" v="9191" actId="1035"/>
          <ac:picMkLst>
            <pc:docMk/>
            <pc:sldMk cId="3155848797" sldId="475"/>
            <ac:picMk id="34" creationId="{963C9AB4-7077-03CD-E4EC-77DEBB0B5544}"/>
          </ac:picMkLst>
        </pc:picChg>
        <pc:inkChg chg="add">
          <ac:chgData name="Tsemach Mizrachi" userId="85fcc19c-b38c-410f-93a9-519990a4c1f0" providerId="ADAL" clId="{F7301F52-2653-4F42-8206-85DD798665E7}" dt="2023-03-26T16:42:01.205" v="8773" actId="9405"/>
          <ac:inkMkLst>
            <pc:docMk/>
            <pc:sldMk cId="3155848797" sldId="475"/>
            <ac:inkMk id="5" creationId="{F0B7C8A8-D988-7678-61B0-FE1E8E77EB3A}"/>
          </ac:inkMkLst>
        </pc:inkChg>
        <pc:inkChg chg="add">
          <ac:chgData name="Tsemach Mizrachi" userId="85fcc19c-b38c-410f-93a9-519990a4c1f0" providerId="ADAL" clId="{F7301F52-2653-4F42-8206-85DD798665E7}" dt="2023-03-26T16:42:05.026" v="8774" actId="9405"/>
          <ac:inkMkLst>
            <pc:docMk/>
            <pc:sldMk cId="3155848797" sldId="475"/>
            <ac:inkMk id="6" creationId="{779FEED2-A07D-875A-B1BF-2DF695504403}"/>
          </ac:inkMkLst>
        </pc:inkChg>
        <pc:cxnChg chg="add mod">
          <ac:chgData name="Tsemach Mizrachi" userId="85fcc19c-b38c-410f-93a9-519990a4c1f0" providerId="ADAL" clId="{F7301F52-2653-4F42-8206-85DD798665E7}" dt="2023-03-26T16:44:16.482" v="8836" actId="692"/>
          <ac:cxnSpMkLst>
            <pc:docMk/>
            <pc:sldMk cId="3155848797" sldId="475"/>
            <ac:cxnSpMk id="9" creationId="{C1668984-F49F-FA58-6863-FD84673481A6}"/>
          </ac:cxnSpMkLst>
        </pc:cxnChg>
        <pc:cxnChg chg="add mod">
          <ac:chgData name="Tsemach Mizrachi" userId="85fcc19c-b38c-410f-93a9-519990a4c1f0" providerId="ADAL" clId="{F7301F52-2653-4F42-8206-85DD798665E7}" dt="2023-03-26T16:46:17.182" v="8880" actId="1076"/>
          <ac:cxnSpMkLst>
            <pc:docMk/>
            <pc:sldMk cId="3155848797" sldId="475"/>
            <ac:cxnSpMk id="13" creationId="{046C4A1C-47A3-F0E7-8472-2A28393B5B2A}"/>
          </ac:cxnSpMkLst>
        </pc:cxnChg>
        <pc:cxnChg chg="add mod">
          <ac:chgData name="Tsemach Mizrachi" userId="85fcc19c-b38c-410f-93a9-519990a4c1f0" providerId="ADAL" clId="{F7301F52-2653-4F42-8206-85DD798665E7}" dt="2023-03-26T17:01:10.656" v="9200" actId="1038"/>
          <ac:cxnSpMkLst>
            <pc:docMk/>
            <pc:sldMk cId="3155848797" sldId="475"/>
            <ac:cxnSpMk id="15" creationId="{1106DD9E-4030-470D-C8CC-B1C1EBCED475}"/>
          </ac:cxnSpMkLst>
        </pc:cxnChg>
        <pc:cxnChg chg="add mod">
          <ac:chgData name="Tsemach Mizrachi" userId="85fcc19c-b38c-410f-93a9-519990a4c1f0" providerId="ADAL" clId="{F7301F52-2653-4F42-8206-85DD798665E7}" dt="2023-03-26T16:50:29.847" v="8952" actId="1076"/>
          <ac:cxnSpMkLst>
            <pc:docMk/>
            <pc:sldMk cId="3155848797" sldId="475"/>
            <ac:cxnSpMk id="19" creationId="{68269694-A120-75E4-E260-F3178EAA5B96}"/>
          </ac:cxnSpMkLst>
        </pc:cxnChg>
        <pc:cxnChg chg="add mod">
          <ac:chgData name="Tsemach Mizrachi" userId="85fcc19c-b38c-410f-93a9-519990a4c1f0" providerId="ADAL" clId="{F7301F52-2653-4F42-8206-85DD798665E7}" dt="2023-03-26T16:54:04.600" v="9024" actId="1076"/>
          <ac:cxnSpMkLst>
            <pc:docMk/>
            <pc:sldMk cId="3155848797" sldId="475"/>
            <ac:cxnSpMk id="28" creationId="{94FF75EF-7017-E4AD-46C5-2ED82292782D}"/>
          </ac:cxnSpMkLst>
        </pc:cxnChg>
        <pc:cxnChg chg="add mod">
          <ac:chgData name="Tsemach Mizrachi" userId="85fcc19c-b38c-410f-93a9-519990a4c1f0" providerId="ADAL" clId="{F7301F52-2653-4F42-8206-85DD798665E7}" dt="2023-03-26T16:57:38.833" v="9108" actId="1036"/>
          <ac:cxnSpMkLst>
            <pc:docMk/>
            <pc:sldMk cId="3155848797" sldId="475"/>
            <ac:cxnSpMk id="31" creationId="{7869DE44-D669-8FEE-1EAE-E5B76E2EC019}"/>
          </ac:cxnSpMkLst>
        </pc:cxnChg>
        <pc:cxnChg chg="add mod">
          <ac:chgData name="Tsemach Mizrachi" userId="85fcc19c-b38c-410f-93a9-519990a4c1f0" providerId="ADAL" clId="{F7301F52-2653-4F42-8206-85DD798665E7}" dt="2023-03-26T16:57:52.086" v="9118" actId="1038"/>
          <ac:cxnSpMkLst>
            <pc:docMk/>
            <pc:sldMk cId="3155848797" sldId="475"/>
            <ac:cxnSpMk id="35" creationId="{0216CEF9-ACBD-023C-8AA3-FCE1469499B5}"/>
          </ac:cxnSpMkLst>
        </pc:cxnChg>
        <pc:cxnChg chg="add mod">
          <ac:chgData name="Tsemach Mizrachi" userId="85fcc19c-b38c-410f-93a9-519990a4c1f0" providerId="ADAL" clId="{F7301F52-2653-4F42-8206-85DD798665E7}" dt="2023-03-26T16:58:09.435" v="9134" actId="1037"/>
          <ac:cxnSpMkLst>
            <pc:docMk/>
            <pc:sldMk cId="3155848797" sldId="475"/>
            <ac:cxnSpMk id="37" creationId="{B6018B21-970F-82FE-78BF-3220D9596864}"/>
          </ac:cxnSpMkLst>
        </pc:cxnChg>
      </pc:sldChg>
      <pc:sldChg chg="addSp delSp modSp add mod">
        <pc:chgData name="Tsemach Mizrachi" userId="85fcc19c-b38c-410f-93a9-519990a4c1f0" providerId="ADAL" clId="{F7301F52-2653-4F42-8206-85DD798665E7}" dt="2023-03-26T17:22:05.516" v="9525" actId="1035"/>
        <pc:sldMkLst>
          <pc:docMk/>
          <pc:sldMk cId="1401171117" sldId="476"/>
        </pc:sldMkLst>
        <pc:spChg chg="mod">
          <ac:chgData name="Tsemach Mizrachi" userId="85fcc19c-b38c-410f-93a9-519990a4c1f0" providerId="ADAL" clId="{F7301F52-2653-4F42-8206-85DD798665E7}" dt="2023-03-26T17:07:47.223" v="9222" actId="20577"/>
          <ac:spMkLst>
            <pc:docMk/>
            <pc:sldMk cId="1401171117" sldId="476"/>
            <ac:spMk id="2" creationId="{0CEB90AA-5342-6F9D-3830-84F9D56B6E51}"/>
          </ac:spMkLst>
        </pc:spChg>
        <pc:spChg chg="del mod">
          <ac:chgData name="Tsemach Mizrachi" userId="85fcc19c-b38c-410f-93a9-519990a4c1f0" providerId="ADAL" clId="{F7301F52-2653-4F42-8206-85DD798665E7}" dt="2023-03-26T17:07:18.879" v="9205" actId="478"/>
          <ac:spMkLst>
            <pc:docMk/>
            <pc:sldMk cId="1401171117" sldId="476"/>
            <ac:spMk id="4" creationId="{46B965DB-466A-4942-A1EF-E13806E7778C}"/>
          </ac:spMkLst>
        </pc:spChg>
        <pc:spChg chg="mod">
          <ac:chgData name="Tsemach Mizrachi" userId="85fcc19c-b38c-410f-93a9-519990a4c1f0" providerId="ADAL" clId="{F7301F52-2653-4F42-8206-85DD798665E7}" dt="2023-03-26T17:08:06.993" v="9233" actId="14100"/>
          <ac:spMkLst>
            <pc:docMk/>
            <pc:sldMk cId="1401171117" sldId="476"/>
            <ac:spMk id="7" creationId="{C391F10C-3CB7-A951-13BF-48247212A017}"/>
          </ac:spMkLst>
        </pc:spChg>
        <pc:spChg chg="mod">
          <ac:chgData name="Tsemach Mizrachi" userId="85fcc19c-b38c-410f-93a9-519990a4c1f0" providerId="ADAL" clId="{F7301F52-2653-4F42-8206-85DD798665E7}" dt="2023-03-26T17:08:31.487" v="9249" actId="1037"/>
          <ac:spMkLst>
            <pc:docMk/>
            <pc:sldMk cId="1401171117" sldId="476"/>
            <ac:spMk id="10" creationId="{7295C263-A8E4-ED60-33EA-F4A8A870896F}"/>
          </ac:spMkLst>
        </pc:spChg>
        <pc:spChg chg="mod">
          <ac:chgData name="Tsemach Mizrachi" userId="85fcc19c-b38c-410f-93a9-519990a4c1f0" providerId="ADAL" clId="{F7301F52-2653-4F42-8206-85DD798665E7}" dt="2023-03-26T17:08:41.866" v="9254" actId="14100"/>
          <ac:spMkLst>
            <pc:docMk/>
            <pc:sldMk cId="1401171117" sldId="476"/>
            <ac:spMk id="11" creationId="{04EC3F7A-82EC-BC29-4A5D-8FECFED33E60}"/>
          </ac:spMkLst>
        </pc:spChg>
        <pc:spChg chg="mod">
          <ac:chgData name="Tsemach Mizrachi" userId="85fcc19c-b38c-410f-93a9-519990a4c1f0" providerId="ADAL" clId="{F7301F52-2653-4F42-8206-85DD798665E7}" dt="2023-03-26T17:08:54.944" v="9262" actId="20577"/>
          <ac:spMkLst>
            <pc:docMk/>
            <pc:sldMk cId="1401171117" sldId="476"/>
            <ac:spMk id="12" creationId="{16DA4835-27C7-7E40-BE29-A8ACA5525EAE}"/>
          </ac:spMkLst>
        </pc:spChg>
        <pc:spChg chg="mod">
          <ac:chgData name="Tsemach Mizrachi" userId="85fcc19c-b38c-410f-93a9-519990a4c1f0" providerId="ADAL" clId="{F7301F52-2653-4F42-8206-85DD798665E7}" dt="2023-03-26T17:09:13.006" v="9271" actId="20577"/>
          <ac:spMkLst>
            <pc:docMk/>
            <pc:sldMk cId="1401171117" sldId="476"/>
            <ac:spMk id="14" creationId="{DA651900-51B1-D008-96EE-F4422EEC0A9D}"/>
          </ac:spMkLst>
        </pc:spChg>
        <pc:spChg chg="mod">
          <ac:chgData name="Tsemach Mizrachi" userId="85fcc19c-b38c-410f-93a9-519990a4c1f0" providerId="ADAL" clId="{F7301F52-2653-4F42-8206-85DD798665E7}" dt="2023-03-26T17:09:05.683" v="9269" actId="20577"/>
          <ac:spMkLst>
            <pc:docMk/>
            <pc:sldMk cId="1401171117" sldId="476"/>
            <ac:spMk id="16" creationId="{4FC9FADB-006D-ADA4-40AF-EEAE4560D88C}"/>
          </ac:spMkLst>
        </pc:spChg>
        <pc:spChg chg="mod">
          <ac:chgData name="Tsemach Mizrachi" userId="85fcc19c-b38c-410f-93a9-519990a4c1f0" providerId="ADAL" clId="{F7301F52-2653-4F42-8206-85DD798665E7}" dt="2023-03-26T17:10:45.078" v="9301" actId="1076"/>
          <ac:spMkLst>
            <pc:docMk/>
            <pc:sldMk cId="1401171117" sldId="476"/>
            <ac:spMk id="17" creationId="{BE265E57-F1D1-C091-F7EA-0D7E46E43D25}"/>
          </ac:spMkLst>
        </pc:spChg>
        <pc:spChg chg="mod">
          <ac:chgData name="Tsemach Mizrachi" userId="85fcc19c-b38c-410f-93a9-519990a4c1f0" providerId="ADAL" clId="{F7301F52-2653-4F42-8206-85DD798665E7}" dt="2023-03-26T17:09:44.942" v="9282" actId="20577"/>
          <ac:spMkLst>
            <pc:docMk/>
            <pc:sldMk cId="1401171117" sldId="476"/>
            <ac:spMk id="18" creationId="{FFC954C5-2BBC-E5BE-23D5-5109550080D0}"/>
          </ac:spMkLst>
        </pc:spChg>
        <pc:spChg chg="mod">
          <ac:chgData name="Tsemach Mizrachi" userId="85fcc19c-b38c-410f-93a9-519990a4c1f0" providerId="ADAL" clId="{F7301F52-2653-4F42-8206-85DD798665E7}" dt="2023-03-26T17:09:54.025" v="9286" actId="20577"/>
          <ac:spMkLst>
            <pc:docMk/>
            <pc:sldMk cId="1401171117" sldId="476"/>
            <ac:spMk id="20" creationId="{C7C336ED-166A-E5DF-8ED3-A4BD36FFA7D8}"/>
          </ac:spMkLst>
        </pc:spChg>
        <pc:spChg chg="mod">
          <ac:chgData name="Tsemach Mizrachi" userId="85fcc19c-b38c-410f-93a9-519990a4c1f0" providerId="ADAL" clId="{F7301F52-2653-4F42-8206-85DD798665E7}" dt="2023-03-26T17:10:29.356" v="9297" actId="1076"/>
          <ac:spMkLst>
            <pc:docMk/>
            <pc:sldMk cId="1401171117" sldId="476"/>
            <ac:spMk id="21" creationId="{5B1B4112-87A8-E444-5A20-C5841B27AEFC}"/>
          </ac:spMkLst>
        </pc:spChg>
        <pc:spChg chg="mod">
          <ac:chgData name="Tsemach Mizrachi" userId="85fcc19c-b38c-410f-93a9-519990a4c1f0" providerId="ADAL" clId="{F7301F52-2653-4F42-8206-85DD798665E7}" dt="2023-03-26T17:10:32.720" v="9298" actId="1076"/>
          <ac:spMkLst>
            <pc:docMk/>
            <pc:sldMk cId="1401171117" sldId="476"/>
            <ac:spMk id="22" creationId="{312DA8C6-E515-B7F3-3267-EB75464DB663}"/>
          </ac:spMkLst>
        </pc:spChg>
        <pc:spChg chg="del">
          <ac:chgData name="Tsemach Mizrachi" userId="85fcc19c-b38c-410f-93a9-519990a4c1f0" providerId="ADAL" clId="{F7301F52-2653-4F42-8206-85DD798665E7}" dt="2023-03-26T17:13:37.506" v="9355" actId="478"/>
          <ac:spMkLst>
            <pc:docMk/>
            <pc:sldMk cId="1401171117" sldId="476"/>
            <ac:spMk id="23" creationId="{42E790C0-DC16-5181-998C-111635F2E69C}"/>
          </ac:spMkLst>
        </pc:spChg>
        <pc:spChg chg="del">
          <ac:chgData name="Tsemach Mizrachi" userId="85fcc19c-b38c-410f-93a9-519990a4c1f0" providerId="ADAL" clId="{F7301F52-2653-4F42-8206-85DD798665E7}" dt="2023-03-26T17:12:05.465" v="9319" actId="478"/>
          <ac:spMkLst>
            <pc:docMk/>
            <pc:sldMk cId="1401171117" sldId="476"/>
            <ac:spMk id="24" creationId="{BA8F5D02-9F4C-8878-0672-A4548577967C}"/>
          </ac:spMkLst>
        </pc:spChg>
        <pc:spChg chg="del">
          <ac:chgData name="Tsemach Mizrachi" userId="85fcc19c-b38c-410f-93a9-519990a4c1f0" providerId="ADAL" clId="{F7301F52-2653-4F42-8206-85DD798665E7}" dt="2023-03-26T17:12:16.722" v="9323" actId="478"/>
          <ac:spMkLst>
            <pc:docMk/>
            <pc:sldMk cId="1401171117" sldId="476"/>
            <ac:spMk id="25" creationId="{2C6006FB-BF7C-CC7D-4233-A184FEA10AF2}"/>
          </ac:spMkLst>
        </pc:spChg>
        <pc:spChg chg="mod">
          <ac:chgData name="Tsemach Mizrachi" userId="85fcc19c-b38c-410f-93a9-519990a4c1f0" providerId="ADAL" clId="{F7301F52-2653-4F42-8206-85DD798665E7}" dt="2023-03-26T17:21:34.484" v="9514" actId="1076"/>
          <ac:spMkLst>
            <pc:docMk/>
            <pc:sldMk cId="1401171117" sldId="476"/>
            <ac:spMk id="26" creationId="{D95447FD-646A-13EA-F25F-F4A467D56422}"/>
          </ac:spMkLst>
        </pc:spChg>
        <pc:spChg chg="mod">
          <ac:chgData name="Tsemach Mizrachi" userId="85fcc19c-b38c-410f-93a9-519990a4c1f0" providerId="ADAL" clId="{F7301F52-2653-4F42-8206-85DD798665E7}" dt="2023-03-26T17:21:31.935" v="9513" actId="1076"/>
          <ac:spMkLst>
            <pc:docMk/>
            <pc:sldMk cId="1401171117" sldId="476"/>
            <ac:spMk id="27" creationId="{954EAFF2-2899-B7D4-5EF4-CAA9842D3A2B}"/>
          </ac:spMkLst>
        </pc:spChg>
        <pc:spChg chg="mod">
          <ac:chgData name="Tsemach Mizrachi" userId="85fcc19c-b38c-410f-93a9-519990a4c1f0" providerId="ADAL" clId="{F7301F52-2653-4F42-8206-85DD798665E7}" dt="2023-03-26T17:20:20.569" v="9473" actId="1076"/>
          <ac:spMkLst>
            <pc:docMk/>
            <pc:sldMk cId="1401171117" sldId="476"/>
            <ac:spMk id="32" creationId="{6A724B3D-49D7-2F03-A4FB-DEF00F51AF7F}"/>
          </ac:spMkLst>
        </pc:spChg>
        <pc:spChg chg="add mod">
          <ac:chgData name="Tsemach Mizrachi" userId="85fcc19c-b38c-410f-93a9-519990a4c1f0" providerId="ADAL" clId="{F7301F52-2653-4F42-8206-85DD798665E7}" dt="2023-03-26T17:10:49.631" v="9302" actId="1076"/>
          <ac:spMkLst>
            <pc:docMk/>
            <pc:sldMk cId="1401171117" sldId="476"/>
            <ac:spMk id="33" creationId="{99E38A51-6A6A-6F29-29E0-91546016BA86}"/>
          </ac:spMkLst>
        </pc:spChg>
        <pc:spChg chg="add mod">
          <ac:chgData name="Tsemach Mizrachi" userId="85fcc19c-b38c-410f-93a9-519990a4c1f0" providerId="ADAL" clId="{F7301F52-2653-4F42-8206-85DD798665E7}" dt="2023-03-26T17:11:01.145" v="9305" actId="1076"/>
          <ac:spMkLst>
            <pc:docMk/>
            <pc:sldMk cId="1401171117" sldId="476"/>
            <ac:spMk id="36" creationId="{01A0F826-2D82-0D07-FD5F-85487F1EF856}"/>
          </ac:spMkLst>
        </pc:spChg>
        <pc:spChg chg="mod">
          <ac:chgData name="Tsemach Mizrachi" userId="85fcc19c-b38c-410f-93a9-519990a4c1f0" providerId="ADAL" clId="{F7301F52-2653-4F42-8206-85DD798665E7}" dt="2023-03-26T17:20:07.735" v="9469" actId="1076"/>
          <ac:spMkLst>
            <pc:docMk/>
            <pc:sldMk cId="1401171117" sldId="476"/>
            <ac:spMk id="38" creationId="{9F035A0B-C2E4-8FE7-212B-F6711A7D15DC}"/>
          </ac:spMkLst>
        </pc:spChg>
        <pc:spChg chg="mod">
          <ac:chgData name="Tsemach Mizrachi" userId="85fcc19c-b38c-410f-93a9-519990a4c1f0" providerId="ADAL" clId="{F7301F52-2653-4F42-8206-85DD798665E7}" dt="2023-03-26T17:19:59.290" v="9467" actId="1076"/>
          <ac:spMkLst>
            <pc:docMk/>
            <pc:sldMk cId="1401171117" sldId="476"/>
            <ac:spMk id="39" creationId="{031732A8-5BA5-3B36-6917-5F458D1D0F27}"/>
          </ac:spMkLst>
        </pc:spChg>
        <pc:spChg chg="add mod">
          <ac:chgData name="Tsemach Mizrachi" userId="85fcc19c-b38c-410f-93a9-519990a4c1f0" providerId="ADAL" clId="{F7301F52-2653-4F42-8206-85DD798665E7}" dt="2023-03-26T17:11:40.455" v="9315" actId="1076"/>
          <ac:spMkLst>
            <pc:docMk/>
            <pc:sldMk cId="1401171117" sldId="476"/>
            <ac:spMk id="40" creationId="{6E34CFAC-F548-2A03-B031-2BB725FFC752}"/>
          </ac:spMkLst>
        </pc:spChg>
        <pc:spChg chg="add mod">
          <ac:chgData name="Tsemach Mizrachi" userId="85fcc19c-b38c-410f-93a9-519990a4c1f0" providerId="ADAL" clId="{F7301F52-2653-4F42-8206-85DD798665E7}" dt="2023-03-26T17:21:37.199" v="9515" actId="1076"/>
          <ac:spMkLst>
            <pc:docMk/>
            <pc:sldMk cId="1401171117" sldId="476"/>
            <ac:spMk id="43" creationId="{9FBB1DEB-D6C2-9B08-8575-52B2C4724A78}"/>
          </ac:spMkLst>
        </pc:spChg>
        <pc:spChg chg="add mod">
          <ac:chgData name="Tsemach Mizrachi" userId="85fcc19c-b38c-410f-93a9-519990a4c1f0" providerId="ADAL" clId="{F7301F52-2653-4F42-8206-85DD798665E7}" dt="2023-03-26T17:21:26.712" v="9512" actId="1076"/>
          <ac:spMkLst>
            <pc:docMk/>
            <pc:sldMk cId="1401171117" sldId="476"/>
            <ac:spMk id="45" creationId="{EBC89587-017D-4DF9-80A1-B421F9987B1D}"/>
          </ac:spMkLst>
        </pc:spChg>
        <pc:spChg chg="add mod">
          <ac:chgData name="Tsemach Mizrachi" userId="85fcc19c-b38c-410f-93a9-519990a4c1f0" providerId="ADAL" clId="{F7301F52-2653-4F42-8206-85DD798665E7}" dt="2023-03-26T17:21:17.568" v="9509" actId="1076"/>
          <ac:spMkLst>
            <pc:docMk/>
            <pc:sldMk cId="1401171117" sldId="476"/>
            <ac:spMk id="46" creationId="{7A083407-096A-73FF-723C-D8B39D85221F}"/>
          </ac:spMkLst>
        </pc:spChg>
        <pc:spChg chg="add mod">
          <ac:chgData name="Tsemach Mizrachi" userId="85fcc19c-b38c-410f-93a9-519990a4c1f0" providerId="ADAL" clId="{F7301F52-2653-4F42-8206-85DD798665E7}" dt="2023-03-26T17:21:57.514" v="9521" actId="1038"/>
          <ac:spMkLst>
            <pc:docMk/>
            <pc:sldMk cId="1401171117" sldId="476"/>
            <ac:spMk id="47" creationId="{56AA3D51-9ECC-BD2E-11F3-E90D37D8F940}"/>
          </ac:spMkLst>
        </pc:spChg>
        <pc:spChg chg="add mod">
          <ac:chgData name="Tsemach Mizrachi" userId="85fcc19c-b38c-410f-93a9-519990a4c1f0" providerId="ADAL" clId="{F7301F52-2653-4F42-8206-85DD798665E7}" dt="2023-03-26T17:20:59.359" v="9503" actId="1076"/>
          <ac:spMkLst>
            <pc:docMk/>
            <pc:sldMk cId="1401171117" sldId="476"/>
            <ac:spMk id="49" creationId="{BA7A0D95-C6B7-0053-3437-F1C83123FD17}"/>
          </ac:spMkLst>
        </pc:spChg>
        <pc:spChg chg="add mod">
          <ac:chgData name="Tsemach Mizrachi" userId="85fcc19c-b38c-410f-93a9-519990a4c1f0" providerId="ADAL" clId="{F7301F52-2653-4F42-8206-85DD798665E7}" dt="2023-03-26T17:21:08.855" v="9506" actId="1076"/>
          <ac:spMkLst>
            <pc:docMk/>
            <pc:sldMk cId="1401171117" sldId="476"/>
            <ac:spMk id="50" creationId="{CC737B60-2598-2376-BF1F-63A5AD0D433F}"/>
          </ac:spMkLst>
        </pc:spChg>
        <pc:spChg chg="add mod">
          <ac:chgData name="Tsemach Mizrachi" userId="85fcc19c-b38c-410f-93a9-519990a4c1f0" providerId="ADAL" clId="{F7301F52-2653-4F42-8206-85DD798665E7}" dt="2023-03-26T17:21:11.431" v="9507" actId="1076"/>
          <ac:spMkLst>
            <pc:docMk/>
            <pc:sldMk cId="1401171117" sldId="476"/>
            <ac:spMk id="51" creationId="{77C619B4-6C6E-5FA3-4CD9-B1DB79863A98}"/>
          </ac:spMkLst>
        </pc:spChg>
        <pc:spChg chg="add mod">
          <ac:chgData name="Tsemach Mizrachi" userId="85fcc19c-b38c-410f-93a9-519990a4c1f0" providerId="ADAL" clId="{F7301F52-2653-4F42-8206-85DD798665E7}" dt="2023-03-26T17:15:12.103" v="9382" actId="1076"/>
          <ac:spMkLst>
            <pc:docMk/>
            <pc:sldMk cId="1401171117" sldId="476"/>
            <ac:spMk id="53" creationId="{A7748EE8-E2C7-5A65-6030-354A0386F8F4}"/>
          </ac:spMkLst>
        </pc:spChg>
        <pc:spChg chg="add del mod">
          <ac:chgData name="Tsemach Mizrachi" userId="85fcc19c-b38c-410f-93a9-519990a4c1f0" providerId="ADAL" clId="{F7301F52-2653-4F42-8206-85DD798665E7}" dt="2023-03-26T17:15:17.869" v="9384"/>
          <ac:spMkLst>
            <pc:docMk/>
            <pc:sldMk cId="1401171117" sldId="476"/>
            <ac:spMk id="54" creationId="{A6E94BAA-F399-849D-5DFD-DA6643D66E2C}"/>
          </ac:spMkLst>
        </pc:spChg>
        <pc:spChg chg="add mod">
          <ac:chgData name="Tsemach Mizrachi" userId="85fcc19c-b38c-410f-93a9-519990a4c1f0" providerId="ADAL" clId="{F7301F52-2653-4F42-8206-85DD798665E7}" dt="2023-03-26T17:20:41.655" v="9497" actId="1076"/>
          <ac:spMkLst>
            <pc:docMk/>
            <pc:sldMk cId="1401171117" sldId="476"/>
            <ac:spMk id="56" creationId="{0AD60251-A68D-8E93-075A-CA1B74D2C5B3}"/>
          </ac:spMkLst>
        </pc:spChg>
        <pc:spChg chg="add mod">
          <ac:chgData name="Tsemach Mizrachi" userId="85fcc19c-b38c-410f-93a9-519990a4c1f0" providerId="ADAL" clId="{F7301F52-2653-4F42-8206-85DD798665E7}" dt="2023-03-26T17:20:34.743" v="9495" actId="1076"/>
          <ac:spMkLst>
            <pc:docMk/>
            <pc:sldMk cId="1401171117" sldId="476"/>
            <ac:spMk id="57" creationId="{F6388276-7C90-3329-2309-CC75F0267B26}"/>
          </ac:spMkLst>
        </pc:spChg>
        <pc:spChg chg="add mod">
          <ac:chgData name="Tsemach Mizrachi" userId="85fcc19c-b38c-410f-93a9-519990a4c1f0" providerId="ADAL" clId="{F7301F52-2653-4F42-8206-85DD798665E7}" dt="2023-03-26T17:20:44.223" v="9498" actId="1076"/>
          <ac:spMkLst>
            <pc:docMk/>
            <pc:sldMk cId="1401171117" sldId="476"/>
            <ac:spMk id="58" creationId="{EE5EAD89-1C4E-87DE-5F52-3A5827D4B5C0}"/>
          </ac:spMkLst>
        </pc:spChg>
        <pc:picChg chg="add mod">
          <ac:chgData name="Tsemach Mizrachi" userId="85fcc19c-b38c-410f-93a9-519990a4c1f0" providerId="ADAL" clId="{F7301F52-2653-4F42-8206-85DD798665E7}" dt="2023-03-26T17:07:37.383" v="9214" actId="1076"/>
          <ac:picMkLst>
            <pc:docMk/>
            <pc:sldMk cId="1401171117" sldId="476"/>
            <ac:picMk id="8" creationId="{2A153A89-CF99-854E-16D3-7A861047ED1A}"/>
          </ac:picMkLst>
        </pc:picChg>
        <pc:picChg chg="del mod">
          <ac:chgData name="Tsemach Mizrachi" userId="85fcc19c-b38c-410f-93a9-519990a4c1f0" providerId="ADAL" clId="{F7301F52-2653-4F42-8206-85DD798665E7}" dt="2023-03-26T17:16:53.658" v="9417" actId="478"/>
          <ac:picMkLst>
            <pc:docMk/>
            <pc:sldMk cId="1401171117" sldId="476"/>
            <ac:picMk id="30" creationId="{4D7D7C8F-E57B-2091-752D-AC5777E1C90E}"/>
          </ac:picMkLst>
        </pc:picChg>
        <pc:picChg chg="del mod">
          <ac:chgData name="Tsemach Mizrachi" userId="85fcc19c-b38c-410f-93a9-519990a4c1f0" providerId="ADAL" clId="{F7301F52-2653-4F42-8206-85DD798665E7}" dt="2023-03-26T17:17:05.633" v="9421" actId="478"/>
          <ac:picMkLst>
            <pc:docMk/>
            <pc:sldMk cId="1401171117" sldId="476"/>
            <ac:picMk id="34" creationId="{963C9AB4-7077-03CD-E4EC-77DEBB0B5544}"/>
          </ac:picMkLst>
        </pc:picChg>
        <pc:picChg chg="add mod">
          <ac:chgData name="Tsemach Mizrachi" userId="85fcc19c-b38c-410f-93a9-519990a4c1f0" providerId="ADAL" clId="{F7301F52-2653-4F42-8206-85DD798665E7}" dt="2023-03-26T17:20:15.975" v="9471" actId="1076"/>
          <ac:picMkLst>
            <pc:docMk/>
            <pc:sldMk cId="1401171117" sldId="476"/>
            <ac:picMk id="61" creationId="{7F7AF18A-11C5-7847-1722-8AD4E74CDC1E}"/>
          </ac:picMkLst>
        </pc:picChg>
        <pc:picChg chg="add mod">
          <ac:chgData name="Tsemach Mizrachi" userId="85fcc19c-b38c-410f-93a9-519990a4c1f0" providerId="ADAL" clId="{F7301F52-2653-4F42-8206-85DD798665E7}" dt="2023-03-26T17:19:49.799" v="9465" actId="1076"/>
          <ac:picMkLst>
            <pc:docMk/>
            <pc:sldMk cId="1401171117" sldId="476"/>
            <ac:picMk id="66" creationId="{0DDF4AF2-6112-5B8F-4D65-651D506A1EB7}"/>
          </ac:picMkLst>
        </pc:picChg>
        <pc:picChg chg="add mod">
          <ac:chgData name="Tsemach Mizrachi" userId="85fcc19c-b38c-410f-93a9-519990a4c1f0" providerId="ADAL" clId="{F7301F52-2653-4F42-8206-85DD798665E7}" dt="2023-03-26T17:19:44.054" v="9464" actId="1076"/>
          <ac:picMkLst>
            <pc:docMk/>
            <pc:sldMk cId="1401171117" sldId="476"/>
            <ac:picMk id="68" creationId="{50153E1B-84E8-E012-B872-F35B8EDFA6BF}"/>
          </ac:picMkLst>
        </pc:picChg>
        <pc:inkChg chg="del">
          <ac:chgData name="Tsemach Mizrachi" userId="85fcc19c-b38c-410f-93a9-519990a4c1f0" providerId="ADAL" clId="{F7301F52-2653-4F42-8206-85DD798665E7}" dt="2023-03-26T17:07:21.400" v="9206" actId="478"/>
          <ac:inkMkLst>
            <pc:docMk/>
            <pc:sldMk cId="1401171117" sldId="476"/>
            <ac:inkMk id="5" creationId="{F0B7C8A8-D988-7678-61B0-FE1E8E77EB3A}"/>
          </ac:inkMkLst>
        </pc:inkChg>
        <pc:inkChg chg="del">
          <ac:chgData name="Tsemach Mizrachi" userId="85fcc19c-b38c-410f-93a9-519990a4c1f0" providerId="ADAL" clId="{F7301F52-2653-4F42-8206-85DD798665E7}" dt="2023-03-26T17:07:23.410" v="9207" actId="478"/>
          <ac:inkMkLst>
            <pc:docMk/>
            <pc:sldMk cId="1401171117" sldId="476"/>
            <ac:inkMk id="6" creationId="{779FEED2-A07D-875A-B1BF-2DF695504403}"/>
          </ac:inkMkLst>
        </pc:inkChg>
        <pc:cxnChg chg="mod">
          <ac:chgData name="Tsemach Mizrachi" userId="85fcc19c-b38c-410f-93a9-519990a4c1f0" providerId="ADAL" clId="{F7301F52-2653-4F42-8206-85DD798665E7}" dt="2023-03-26T17:08:34.409" v="9253" actId="1037"/>
          <ac:cxnSpMkLst>
            <pc:docMk/>
            <pc:sldMk cId="1401171117" sldId="476"/>
            <ac:cxnSpMk id="9" creationId="{C1668984-F49F-FA58-6863-FD84673481A6}"/>
          </ac:cxnSpMkLst>
        </pc:cxnChg>
        <pc:cxnChg chg="mod">
          <ac:chgData name="Tsemach Mizrachi" userId="85fcc19c-b38c-410f-93a9-519990a4c1f0" providerId="ADAL" clId="{F7301F52-2653-4F42-8206-85DD798665E7}" dt="2023-03-26T17:21:41.199" v="9516" actId="1076"/>
          <ac:cxnSpMkLst>
            <pc:docMk/>
            <pc:sldMk cId="1401171117" sldId="476"/>
            <ac:cxnSpMk id="15" creationId="{1106DD9E-4030-470D-C8CC-B1C1EBCED475}"/>
          </ac:cxnSpMkLst>
        </pc:cxnChg>
        <pc:cxnChg chg="mod">
          <ac:chgData name="Tsemach Mizrachi" userId="85fcc19c-b38c-410f-93a9-519990a4c1f0" providerId="ADAL" clId="{F7301F52-2653-4F42-8206-85DD798665E7}" dt="2023-03-26T17:10:52.839" v="9303" actId="1076"/>
          <ac:cxnSpMkLst>
            <pc:docMk/>
            <pc:sldMk cId="1401171117" sldId="476"/>
            <ac:cxnSpMk id="28" creationId="{94FF75EF-7017-E4AD-46C5-2ED82292782D}"/>
          </ac:cxnSpMkLst>
        </pc:cxnChg>
        <pc:cxnChg chg="add del mod">
          <ac:chgData name="Tsemach Mizrachi" userId="85fcc19c-b38c-410f-93a9-519990a4c1f0" providerId="ADAL" clId="{F7301F52-2653-4F42-8206-85DD798665E7}" dt="2023-03-26T17:11:05.552" v="9306" actId="478"/>
          <ac:cxnSpMkLst>
            <pc:docMk/>
            <pc:sldMk cId="1401171117" sldId="476"/>
            <ac:cxnSpMk id="29" creationId="{26EEA4CB-C9A2-DBEB-E44B-60841D58A125}"/>
          </ac:cxnSpMkLst>
        </pc:cxnChg>
        <pc:cxnChg chg="del mod">
          <ac:chgData name="Tsemach Mizrachi" userId="85fcc19c-b38c-410f-93a9-519990a4c1f0" providerId="ADAL" clId="{F7301F52-2653-4F42-8206-85DD798665E7}" dt="2023-03-26T17:17:09.847" v="9423" actId="478"/>
          <ac:cxnSpMkLst>
            <pc:docMk/>
            <pc:sldMk cId="1401171117" sldId="476"/>
            <ac:cxnSpMk id="31" creationId="{7869DE44-D669-8FEE-1EAE-E5B76E2EC019}"/>
          </ac:cxnSpMkLst>
        </pc:cxnChg>
        <pc:cxnChg chg="del mod">
          <ac:chgData name="Tsemach Mizrachi" userId="85fcc19c-b38c-410f-93a9-519990a4c1f0" providerId="ADAL" clId="{F7301F52-2653-4F42-8206-85DD798665E7}" dt="2023-03-26T17:17:28.006" v="9428" actId="478"/>
          <ac:cxnSpMkLst>
            <pc:docMk/>
            <pc:sldMk cId="1401171117" sldId="476"/>
            <ac:cxnSpMk id="35" creationId="{0216CEF9-ACBD-023C-8AA3-FCE1469499B5}"/>
          </ac:cxnSpMkLst>
        </pc:cxnChg>
        <pc:cxnChg chg="del mod">
          <ac:chgData name="Tsemach Mizrachi" userId="85fcc19c-b38c-410f-93a9-519990a4c1f0" providerId="ADAL" clId="{F7301F52-2653-4F42-8206-85DD798665E7}" dt="2023-03-26T17:17:07.559" v="9422" actId="478"/>
          <ac:cxnSpMkLst>
            <pc:docMk/>
            <pc:sldMk cId="1401171117" sldId="476"/>
            <ac:cxnSpMk id="37" creationId="{B6018B21-970F-82FE-78BF-3220D9596864}"/>
          </ac:cxnSpMkLst>
        </pc:cxnChg>
        <pc:cxnChg chg="add mod">
          <ac:chgData name="Tsemach Mizrachi" userId="85fcc19c-b38c-410f-93a9-519990a4c1f0" providerId="ADAL" clId="{F7301F52-2653-4F42-8206-85DD798665E7}" dt="2023-03-26T17:11:52.865" v="9318" actId="14100"/>
          <ac:cxnSpMkLst>
            <pc:docMk/>
            <pc:sldMk cId="1401171117" sldId="476"/>
            <ac:cxnSpMk id="41" creationId="{8B384AD2-9D1C-3986-E210-9A2B431FBE4F}"/>
          </ac:cxnSpMkLst>
        </pc:cxnChg>
        <pc:cxnChg chg="add mod">
          <ac:chgData name="Tsemach Mizrachi" userId="85fcc19c-b38c-410f-93a9-519990a4c1f0" providerId="ADAL" clId="{F7301F52-2653-4F42-8206-85DD798665E7}" dt="2023-03-26T17:21:24.255" v="9511" actId="1076"/>
          <ac:cxnSpMkLst>
            <pc:docMk/>
            <pc:sldMk cId="1401171117" sldId="476"/>
            <ac:cxnSpMk id="44" creationId="{20ADAC13-A72A-EB4B-6D60-BFB1EA9F51F4}"/>
          </ac:cxnSpMkLst>
        </pc:cxnChg>
        <pc:cxnChg chg="add mod">
          <ac:chgData name="Tsemach Mizrachi" userId="85fcc19c-b38c-410f-93a9-519990a4c1f0" providerId="ADAL" clId="{F7301F52-2653-4F42-8206-85DD798665E7}" dt="2023-03-26T17:20:56.112" v="9502" actId="14100"/>
          <ac:cxnSpMkLst>
            <pc:docMk/>
            <pc:sldMk cId="1401171117" sldId="476"/>
            <ac:cxnSpMk id="48" creationId="{29750D10-EC05-3FAF-589D-D893FF2870D7}"/>
          </ac:cxnSpMkLst>
        </pc:cxnChg>
        <pc:cxnChg chg="add mod">
          <ac:chgData name="Tsemach Mizrachi" userId="85fcc19c-b38c-410f-93a9-519990a4c1f0" providerId="ADAL" clId="{F7301F52-2653-4F42-8206-85DD798665E7}" dt="2023-03-26T17:20:39.343" v="9496" actId="1076"/>
          <ac:cxnSpMkLst>
            <pc:docMk/>
            <pc:sldMk cId="1401171117" sldId="476"/>
            <ac:cxnSpMk id="55" creationId="{E74EA7C8-577E-27D8-D939-1AE70C26A043}"/>
          </ac:cxnSpMkLst>
        </pc:cxnChg>
        <pc:cxnChg chg="add mod">
          <ac:chgData name="Tsemach Mizrachi" userId="85fcc19c-b38c-410f-93a9-519990a4c1f0" providerId="ADAL" clId="{F7301F52-2653-4F42-8206-85DD798665E7}" dt="2023-03-26T17:22:05.516" v="9525" actId="1035"/>
          <ac:cxnSpMkLst>
            <pc:docMk/>
            <pc:sldMk cId="1401171117" sldId="476"/>
            <ac:cxnSpMk id="59" creationId="{36860BAA-68DF-79A4-F7B8-53C86F7C1C0B}"/>
          </ac:cxnSpMkLst>
        </pc:cxnChg>
        <pc:cxnChg chg="add mod">
          <ac:chgData name="Tsemach Mizrachi" userId="85fcc19c-b38c-410f-93a9-519990a4c1f0" providerId="ADAL" clId="{F7301F52-2653-4F42-8206-85DD798665E7}" dt="2023-03-26T17:20:10.943" v="9470" actId="1076"/>
          <ac:cxnSpMkLst>
            <pc:docMk/>
            <pc:sldMk cId="1401171117" sldId="476"/>
            <ac:cxnSpMk id="64" creationId="{D1E271B3-1CCC-63FA-2060-DC3CA80352C8}"/>
          </ac:cxnSpMkLst>
        </pc:cxnChg>
        <pc:cxnChg chg="add mod">
          <ac:chgData name="Tsemach Mizrachi" userId="85fcc19c-b38c-410f-93a9-519990a4c1f0" providerId="ADAL" clId="{F7301F52-2653-4F42-8206-85DD798665E7}" dt="2023-03-26T17:19:54.496" v="9466" actId="1076"/>
          <ac:cxnSpMkLst>
            <pc:docMk/>
            <pc:sldMk cId="1401171117" sldId="476"/>
            <ac:cxnSpMk id="69" creationId="{6FE88476-23B7-7CBF-2E69-925491FB77AF}"/>
          </ac:cxnSpMkLst>
        </pc:cxnChg>
        <pc:cxnChg chg="add mod">
          <ac:chgData name="Tsemach Mizrachi" userId="85fcc19c-b38c-410f-93a9-519990a4c1f0" providerId="ADAL" clId="{F7301F52-2653-4F42-8206-85DD798665E7}" dt="2023-03-26T17:20:03.952" v="9468" actId="1076"/>
          <ac:cxnSpMkLst>
            <pc:docMk/>
            <pc:sldMk cId="1401171117" sldId="476"/>
            <ac:cxnSpMk id="70" creationId="{51EE109B-BB16-E6FA-6A74-D5D6588E55A9}"/>
          </ac:cxnSpMkLst>
        </pc:cxnChg>
      </pc:sldChg>
      <pc:sldChg chg="modSp add mod">
        <pc:chgData name="Tsemach Mizrachi" userId="85fcc19c-b38c-410f-93a9-519990a4c1f0" providerId="ADAL" clId="{F7301F52-2653-4F42-8206-85DD798665E7}" dt="2023-04-09T20:13:01.562" v="9695" actId="1076"/>
        <pc:sldMkLst>
          <pc:docMk/>
          <pc:sldMk cId="534855645" sldId="477"/>
        </pc:sldMkLst>
        <pc:spChg chg="mod">
          <ac:chgData name="Tsemach Mizrachi" userId="85fcc19c-b38c-410f-93a9-519990a4c1f0" providerId="ADAL" clId="{F7301F52-2653-4F42-8206-85DD798665E7}" dt="2023-04-09T20:12:15.387" v="9627" actId="6549"/>
          <ac:spMkLst>
            <pc:docMk/>
            <pc:sldMk cId="534855645" sldId="477"/>
            <ac:spMk id="2" creationId="{F6B71D39-649B-4C8C-88E8-1EF16531A39B}"/>
          </ac:spMkLst>
        </pc:spChg>
        <pc:spChg chg="mod">
          <ac:chgData name="Tsemach Mizrachi" userId="85fcc19c-b38c-410f-93a9-519990a4c1f0" providerId="ADAL" clId="{F7301F52-2653-4F42-8206-85DD798665E7}" dt="2023-04-09T20:13:01.562" v="9695" actId="1076"/>
          <ac:spMkLst>
            <pc:docMk/>
            <pc:sldMk cId="534855645" sldId="477"/>
            <ac:spMk id="3" creationId="{23C36433-0EED-4BEC-B98A-20BF1A44A9E2}"/>
          </ac:spMkLst>
        </pc:spChg>
        <pc:spChg chg="mod">
          <ac:chgData name="Tsemach Mizrachi" userId="85fcc19c-b38c-410f-93a9-519990a4c1f0" providerId="ADAL" clId="{F7301F52-2653-4F42-8206-85DD798665E7}" dt="2023-04-09T20:12:56.875" v="9694" actId="27636"/>
          <ac:spMkLst>
            <pc:docMk/>
            <pc:sldMk cId="534855645" sldId="477"/>
            <ac:spMk id="4" creationId="{3961A5DC-BD1D-45F1-8B8F-9AE5B5385DFA}"/>
          </ac:spMkLst>
        </pc:spChg>
      </pc:sldChg>
      <pc:sldChg chg="add">
        <pc:chgData name="Tsemach Mizrachi" userId="85fcc19c-b38c-410f-93a9-519990a4c1f0" providerId="ADAL" clId="{F7301F52-2653-4F42-8206-85DD798665E7}" dt="2023-04-09T20:12:10.824" v="9625"/>
        <pc:sldMkLst>
          <pc:docMk/>
          <pc:sldMk cId="2812690564" sldId="478"/>
        </pc:sldMkLst>
      </pc:sldChg>
      <pc:sldChg chg="addSp delSp modSp add mod">
        <pc:chgData name="Tsemach Mizrachi" userId="85fcc19c-b38c-410f-93a9-519990a4c1f0" providerId="ADAL" clId="{F7301F52-2653-4F42-8206-85DD798665E7}" dt="2023-04-10T19:51:17.387" v="9962" actId="1076"/>
        <pc:sldMkLst>
          <pc:docMk/>
          <pc:sldMk cId="3708172430" sldId="479"/>
        </pc:sldMkLst>
        <pc:spChg chg="mod">
          <ac:chgData name="Tsemach Mizrachi" userId="85fcc19c-b38c-410f-93a9-519990a4c1f0" providerId="ADAL" clId="{F7301F52-2653-4F42-8206-85DD798665E7}" dt="2023-04-10T19:29:00.335" v="9774" actId="1076"/>
          <ac:spMkLst>
            <pc:docMk/>
            <pc:sldMk cId="3708172430" sldId="479"/>
            <ac:spMk id="2" creationId="{0CEB90AA-5342-6F9D-3830-84F9D56B6E51}"/>
          </ac:spMkLst>
        </pc:spChg>
        <pc:spChg chg="add mod">
          <ac:chgData name="Tsemach Mizrachi" userId="85fcc19c-b38c-410f-93a9-519990a4c1f0" providerId="ADAL" clId="{F7301F52-2653-4F42-8206-85DD798665E7}" dt="2023-04-10T19:31:44.359" v="9804" actId="207"/>
          <ac:spMkLst>
            <pc:docMk/>
            <pc:sldMk cId="3708172430" sldId="479"/>
            <ac:spMk id="3" creationId="{AE2EEEF8-FE5E-62AF-98A9-E41A067A9045}"/>
          </ac:spMkLst>
        </pc:spChg>
        <pc:spChg chg="del mod">
          <ac:chgData name="Tsemach Mizrachi" userId="85fcc19c-b38c-410f-93a9-519990a4c1f0" providerId="ADAL" clId="{F7301F52-2653-4F42-8206-85DD798665E7}" dt="2023-04-09T20:13:36.165" v="9717" actId="478"/>
          <ac:spMkLst>
            <pc:docMk/>
            <pc:sldMk cId="3708172430" sldId="479"/>
            <ac:spMk id="4" creationId="{46B965DB-466A-4942-A1EF-E13806E7778C}"/>
          </ac:spMkLst>
        </pc:spChg>
        <pc:spChg chg="add mod">
          <ac:chgData name="Tsemach Mizrachi" userId="85fcc19c-b38c-410f-93a9-519990a4c1f0" providerId="ADAL" clId="{F7301F52-2653-4F42-8206-85DD798665E7}" dt="2023-04-10T19:51:17.387" v="9962" actId="1076"/>
          <ac:spMkLst>
            <pc:docMk/>
            <pc:sldMk cId="3708172430" sldId="479"/>
            <ac:spMk id="4" creationId="{ADFA2A9D-81E5-085D-3D01-BA3CCF48CEB0}"/>
          </ac:spMkLst>
        </pc:spChg>
        <pc:spChg chg="del">
          <ac:chgData name="Tsemach Mizrachi" userId="85fcc19c-b38c-410f-93a9-519990a4c1f0" providerId="ADAL" clId="{F7301F52-2653-4F42-8206-85DD798665E7}" dt="2023-04-09T20:14:00.719" v="9731" actId="478"/>
          <ac:spMkLst>
            <pc:docMk/>
            <pc:sldMk cId="3708172430" sldId="479"/>
            <ac:spMk id="7" creationId="{C391F10C-3CB7-A951-13BF-48247212A017}"/>
          </ac:spMkLst>
        </pc:spChg>
        <pc:spChg chg="del mod">
          <ac:chgData name="Tsemach Mizrachi" userId="85fcc19c-b38c-410f-93a9-519990a4c1f0" providerId="ADAL" clId="{F7301F52-2653-4F42-8206-85DD798665E7}" dt="2023-04-09T20:13:38.071" v="9719" actId="478"/>
          <ac:spMkLst>
            <pc:docMk/>
            <pc:sldMk cId="3708172430" sldId="479"/>
            <ac:spMk id="10" creationId="{7295C263-A8E4-ED60-33EA-F4A8A870896F}"/>
          </ac:spMkLst>
        </pc:spChg>
        <pc:spChg chg="del">
          <ac:chgData name="Tsemach Mizrachi" userId="85fcc19c-b38c-410f-93a9-519990a4c1f0" providerId="ADAL" clId="{F7301F52-2653-4F42-8206-85DD798665E7}" dt="2023-04-09T20:13:41.672" v="9723" actId="478"/>
          <ac:spMkLst>
            <pc:docMk/>
            <pc:sldMk cId="3708172430" sldId="479"/>
            <ac:spMk id="11" creationId="{04EC3F7A-82EC-BC29-4A5D-8FECFED33E60}"/>
          </ac:spMkLst>
        </pc:spChg>
        <pc:spChg chg="del">
          <ac:chgData name="Tsemach Mizrachi" userId="85fcc19c-b38c-410f-93a9-519990a4c1f0" providerId="ADAL" clId="{F7301F52-2653-4F42-8206-85DD798665E7}" dt="2023-04-09T20:13:52.536" v="9729" actId="478"/>
          <ac:spMkLst>
            <pc:docMk/>
            <pc:sldMk cId="3708172430" sldId="479"/>
            <ac:spMk id="12" creationId="{16DA4835-27C7-7E40-BE29-A8ACA5525EAE}"/>
          </ac:spMkLst>
        </pc:spChg>
        <pc:spChg chg="del mod">
          <ac:chgData name="Tsemach Mizrachi" userId="85fcc19c-b38c-410f-93a9-519990a4c1f0" providerId="ADAL" clId="{F7301F52-2653-4F42-8206-85DD798665E7}" dt="2023-04-09T20:13:43.639" v="9725" actId="478"/>
          <ac:spMkLst>
            <pc:docMk/>
            <pc:sldMk cId="3708172430" sldId="479"/>
            <ac:spMk id="14" creationId="{DA651900-51B1-D008-96EE-F4422EEC0A9D}"/>
          </ac:spMkLst>
        </pc:spChg>
        <pc:spChg chg="del mod">
          <ac:chgData name="Tsemach Mizrachi" userId="85fcc19c-b38c-410f-93a9-519990a4c1f0" providerId="ADAL" clId="{F7301F52-2653-4F42-8206-85DD798665E7}" dt="2023-04-09T20:13:45.823" v="9727" actId="478"/>
          <ac:spMkLst>
            <pc:docMk/>
            <pc:sldMk cId="3708172430" sldId="479"/>
            <ac:spMk id="16" creationId="{4FC9FADB-006D-ADA4-40AF-EEAE4560D88C}"/>
          </ac:spMkLst>
        </pc:spChg>
        <pc:spChg chg="del">
          <ac:chgData name="Tsemach Mizrachi" userId="85fcc19c-b38c-410f-93a9-519990a4c1f0" providerId="ADAL" clId="{F7301F52-2653-4F42-8206-85DD798665E7}" dt="2023-04-09T20:13:52.536" v="9729" actId="478"/>
          <ac:spMkLst>
            <pc:docMk/>
            <pc:sldMk cId="3708172430" sldId="479"/>
            <ac:spMk id="17" creationId="{BE265E57-F1D1-C091-F7EA-0D7E46E43D25}"/>
          </ac:spMkLst>
        </pc:spChg>
        <pc:spChg chg="del">
          <ac:chgData name="Tsemach Mizrachi" userId="85fcc19c-b38c-410f-93a9-519990a4c1f0" providerId="ADAL" clId="{F7301F52-2653-4F42-8206-85DD798665E7}" dt="2023-04-09T20:13:48.883" v="9728" actId="478"/>
          <ac:spMkLst>
            <pc:docMk/>
            <pc:sldMk cId="3708172430" sldId="479"/>
            <ac:spMk id="18" creationId="{FFC954C5-2BBC-E5BE-23D5-5109550080D0}"/>
          </ac:spMkLst>
        </pc:spChg>
        <pc:spChg chg="del">
          <ac:chgData name="Tsemach Mizrachi" userId="85fcc19c-b38c-410f-93a9-519990a4c1f0" providerId="ADAL" clId="{F7301F52-2653-4F42-8206-85DD798665E7}" dt="2023-04-09T20:13:48.883" v="9728" actId="478"/>
          <ac:spMkLst>
            <pc:docMk/>
            <pc:sldMk cId="3708172430" sldId="479"/>
            <ac:spMk id="20" creationId="{C7C336ED-166A-E5DF-8ED3-A4BD36FFA7D8}"/>
          </ac:spMkLst>
        </pc:spChg>
        <pc:spChg chg="del">
          <ac:chgData name="Tsemach Mizrachi" userId="85fcc19c-b38c-410f-93a9-519990a4c1f0" providerId="ADAL" clId="{F7301F52-2653-4F42-8206-85DD798665E7}" dt="2023-04-09T20:13:52.536" v="9729" actId="478"/>
          <ac:spMkLst>
            <pc:docMk/>
            <pc:sldMk cId="3708172430" sldId="479"/>
            <ac:spMk id="21" creationId="{5B1B4112-87A8-E444-5A20-C5841B27AEFC}"/>
          </ac:spMkLst>
        </pc:spChg>
        <pc:spChg chg="del">
          <ac:chgData name="Tsemach Mizrachi" userId="85fcc19c-b38c-410f-93a9-519990a4c1f0" providerId="ADAL" clId="{F7301F52-2653-4F42-8206-85DD798665E7}" dt="2023-04-09T20:13:48.883" v="9728" actId="478"/>
          <ac:spMkLst>
            <pc:docMk/>
            <pc:sldMk cId="3708172430" sldId="479"/>
            <ac:spMk id="22" creationId="{312DA8C6-E515-B7F3-3267-EB75464DB663}"/>
          </ac:spMkLst>
        </pc:spChg>
        <pc:spChg chg="del">
          <ac:chgData name="Tsemach Mizrachi" userId="85fcc19c-b38c-410f-93a9-519990a4c1f0" providerId="ADAL" clId="{F7301F52-2653-4F42-8206-85DD798665E7}" dt="2023-04-09T20:17:14.271" v="9768" actId="478"/>
          <ac:spMkLst>
            <pc:docMk/>
            <pc:sldMk cId="3708172430" sldId="479"/>
            <ac:spMk id="23" creationId="{42E790C0-DC16-5181-998C-111635F2E69C}"/>
          </ac:spMkLst>
        </pc:spChg>
        <pc:spChg chg="del">
          <ac:chgData name="Tsemach Mizrachi" userId="85fcc19c-b38c-410f-93a9-519990a4c1f0" providerId="ADAL" clId="{F7301F52-2653-4F42-8206-85DD798665E7}" dt="2023-04-09T20:13:57.471" v="9730" actId="478"/>
          <ac:spMkLst>
            <pc:docMk/>
            <pc:sldMk cId="3708172430" sldId="479"/>
            <ac:spMk id="24" creationId="{BA8F5D02-9F4C-8878-0672-A4548577967C}"/>
          </ac:spMkLst>
        </pc:spChg>
        <pc:spChg chg="del">
          <ac:chgData name="Tsemach Mizrachi" userId="85fcc19c-b38c-410f-93a9-519990a4c1f0" providerId="ADAL" clId="{F7301F52-2653-4F42-8206-85DD798665E7}" dt="2023-04-09T20:13:57.471" v="9730" actId="478"/>
          <ac:spMkLst>
            <pc:docMk/>
            <pc:sldMk cId="3708172430" sldId="479"/>
            <ac:spMk id="25" creationId="{2C6006FB-BF7C-CC7D-4233-A184FEA10AF2}"/>
          </ac:spMkLst>
        </pc:spChg>
        <pc:spChg chg="del">
          <ac:chgData name="Tsemach Mizrachi" userId="85fcc19c-b38c-410f-93a9-519990a4c1f0" providerId="ADAL" clId="{F7301F52-2653-4F42-8206-85DD798665E7}" dt="2023-04-09T20:13:52.536" v="9729" actId="478"/>
          <ac:spMkLst>
            <pc:docMk/>
            <pc:sldMk cId="3708172430" sldId="479"/>
            <ac:spMk id="26" creationId="{D95447FD-646A-13EA-F25F-F4A467D56422}"/>
          </ac:spMkLst>
        </pc:spChg>
        <pc:spChg chg="del">
          <ac:chgData name="Tsemach Mizrachi" userId="85fcc19c-b38c-410f-93a9-519990a4c1f0" providerId="ADAL" clId="{F7301F52-2653-4F42-8206-85DD798665E7}" dt="2023-04-09T20:13:52.536" v="9729" actId="478"/>
          <ac:spMkLst>
            <pc:docMk/>
            <pc:sldMk cId="3708172430" sldId="479"/>
            <ac:spMk id="27" creationId="{954EAFF2-2899-B7D4-5EF4-CAA9842D3A2B}"/>
          </ac:spMkLst>
        </pc:spChg>
        <pc:spChg chg="del">
          <ac:chgData name="Tsemach Mizrachi" userId="85fcc19c-b38c-410f-93a9-519990a4c1f0" providerId="ADAL" clId="{F7301F52-2653-4F42-8206-85DD798665E7}" dt="2023-04-09T20:13:52.536" v="9729" actId="478"/>
          <ac:spMkLst>
            <pc:docMk/>
            <pc:sldMk cId="3708172430" sldId="479"/>
            <ac:spMk id="32" creationId="{6A724B3D-49D7-2F03-A4FB-DEF00F51AF7F}"/>
          </ac:spMkLst>
        </pc:spChg>
        <pc:spChg chg="del">
          <ac:chgData name="Tsemach Mizrachi" userId="85fcc19c-b38c-410f-93a9-519990a4c1f0" providerId="ADAL" clId="{F7301F52-2653-4F42-8206-85DD798665E7}" dt="2023-04-09T20:13:48.883" v="9728" actId="478"/>
          <ac:spMkLst>
            <pc:docMk/>
            <pc:sldMk cId="3708172430" sldId="479"/>
            <ac:spMk id="38" creationId="{9F035A0B-C2E4-8FE7-212B-F6711A7D15DC}"/>
          </ac:spMkLst>
        </pc:spChg>
        <pc:spChg chg="del">
          <ac:chgData name="Tsemach Mizrachi" userId="85fcc19c-b38c-410f-93a9-519990a4c1f0" providerId="ADAL" clId="{F7301F52-2653-4F42-8206-85DD798665E7}" dt="2023-04-09T20:13:48.883" v="9728" actId="478"/>
          <ac:spMkLst>
            <pc:docMk/>
            <pc:sldMk cId="3708172430" sldId="479"/>
            <ac:spMk id="39" creationId="{031732A8-5BA5-3B36-6917-5F458D1D0F27}"/>
          </ac:spMkLst>
        </pc:spChg>
        <pc:picChg chg="del">
          <ac:chgData name="Tsemach Mizrachi" userId="85fcc19c-b38c-410f-93a9-519990a4c1f0" providerId="ADAL" clId="{F7301F52-2653-4F42-8206-85DD798665E7}" dt="2023-04-09T20:13:52.536" v="9729" actId="478"/>
          <ac:picMkLst>
            <pc:docMk/>
            <pc:sldMk cId="3708172430" sldId="479"/>
            <ac:picMk id="30" creationId="{4D7D7C8F-E57B-2091-752D-AC5777E1C90E}"/>
          </ac:picMkLst>
        </pc:picChg>
        <pc:picChg chg="del">
          <ac:chgData name="Tsemach Mizrachi" userId="85fcc19c-b38c-410f-93a9-519990a4c1f0" providerId="ADAL" clId="{F7301F52-2653-4F42-8206-85DD798665E7}" dt="2023-04-09T20:13:52.536" v="9729" actId="478"/>
          <ac:picMkLst>
            <pc:docMk/>
            <pc:sldMk cId="3708172430" sldId="479"/>
            <ac:picMk id="34" creationId="{963C9AB4-7077-03CD-E4EC-77DEBB0B5544}"/>
          </ac:picMkLst>
        </pc:picChg>
        <pc:inkChg chg="del">
          <ac:chgData name="Tsemach Mizrachi" userId="85fcc19c-b38c-410f-93a9-519990a4c1f0" providerId="ADAL" clId="{F7301F52-2653-4F42-8206-85DD798665E7}" dt="2023-04-09T20:13:39.137" v="9720" actId="478"/>
          <ac:inkMkLst>
            <pc:docMk/>
            <pc:sldMk cId="3708172430" sldId="479"/>
            <ac:inkMk id="5" creationId="{F0B7C8A8-D988-7678-61B0-FE1E8E77EB3A}"/>
          </ac:inkMkLst>
        </pc:inkChg>
        <pc:inkChg chg="del">
          <ac:chgData name="Tsemach Mizrachi" userId="85fcc19c-b38c-410f-93a9-519990a4c1f0" providerId="ADAL" clId="{F7301F52-2653-4F42-8206-85DD798665E7}" dt="2023-04-09T20:13:40.944" v="9722" actId="478"/>
          <ac:inkMkLst>
            <pc:docMk/>
            <pc:sldMk cId="3708172430" sldId="479"/>
            <ac:inkMk id="6" creationId="{779FEED2-A07D-875A-B1BF-2DF695504403}"/>
          </ac:inkMkLst>
        </pc:inkChg>
        <pc:cxnChg chg="del">
          <ac:chgData name="Tsemach Mizrachi" userId="85fcc19c-b38c-410f-93a9-519990a4c1f0" providerId="ADAL" clId="{F7301F52-2653-4F42-8206-85DD798665E7}" dt="2023-04-09T20:13:40.153" v="9721" actId="478"/>
          <ac:cxnSpMkLst>
            <pc:docMk/>
            <pc:sldMk cId="3708172430" sldId="479"/>
            <ac:cxnSpMk id="9" creationId="{C1668984-F49F-FA58-6863-FD84673481A6}"/>
          </ac:cxnSpMkLst>
        </pc:cxnChg>
        <pc:cxnChg chg="del">
          <ac:chgData name="Tsemach Mizrachi" userId="85fcc19c-b38c-410f-93a9-519990a4c1f0" providerId="ADAL" clId="{F7301F52-2653-4F42-8206-85DD798665E7}" dt="2023-04-09T20:13:48.883" v="9728" actId="478"/>
          <ac:cxnSpMkLst>
            <pc:docMk/>
            <pc:sldMk cId="3708172430" sldId="479"/>
            <ac:cxnSpMk id="13" creationId="{046C4A1C-47A3-F0E7-8472-2A28393B5B2A}"/>
          </ac:cxnSpMkLst>
        </pc:cxnChg>
        <pc:cxnChg chg="del">
          <ac:chgData name="Tsemach Mizrachi" userId="85fcc19c-b38c-410f-93a9-519990a4c1f0" providerId="ADAL" clId="{F7301F52-2653-4F42-8206-85DD798665E7}" dt="2023-04-09T20:13:57.471" v="9730" actId="478"/>
          <ac:cxnSpMkLst>
            <pc:docMk/>
            <pc:sldMk cId="3708172430" sldId="479"/>
            <ac:cxnSpMk id="15" creationId="{1106DD9E-4030-470D-C8CC-B1C1EBCED475}"/>
          </ac:cxnSpMkLst>
        </pc:cxnChg>
        <pc:cxnChg chg="del">
          <ac:chgData name="Tsemach Mizrachi" userId="85fcc19c-b38c-410f-93a9-519990a4c1f0" providerId="ADAL" clId="{F7301F52-2653-4F42-8206-85DD798665E7}" dt="2023-04-09T20:13:48.883" v="9728" actId="478"/>
          <ac:cxnSpMkLst>
            <pc:docMk/>
            <pc:sldMk cId="3708172430" sldId="479"/>
            <ac:cxnSpMk id="19" creationId="{68269694-A120-75E4-E260-F3178EAA5B96}"/>
          </ac:cxnSpMkLst>
        </pc:cxnChg>
        <pc:cxnChg chg="del">
          <ac:chgData name="Tsemach Mizrachi" userId="85fcc19c-b38c-410f-93a9-519990a4c1f0" providerId="ADAL" clId="{F7301F52-2653-4F42-8206-85DD798665E7}" dt="2023-04-09T20:13:57.471" v="9730" actId="478"/>
          <ac:cxnSpMkLst>
            <pc:docMk/>
            <pc:sldMk cId="3708172430" sldId="479"/>
            <ac:cxnSpMk id="28" creationId="{94FF75EF-7017-E4AD-46C5-2ED82292782D}"/>
          </ac:cxnSpMkLst>
        </pc:cxnChg>
        <pc:cxnChg chg="del">
          <ac:chgData name="Tsemach Mizrachi" userId="85fcc19c-b38c-410f-93a9-519990a4c1f0" providerId="ADAL" clId="{F7301F52-2653-4F42-8206-85DD798665E7}" dt="2023-04-09T20:13:52.536" v="9729" actId="478"/>
          <ac:cxnSpMkLst>
            <pc:docMk/>
            <pc:sldMk cId="3708172430" sldId="479"/>
            <ac:cxnSpMk id="31" creationId="{7869DE44-D669-8FEE-1EAE-E5B76E2EC019}"/>
          </ac:cxnSpMkLst>
        </pc:cxnChg>
        <pc:cxnChg chg="del">
          <ac:chgData name="Tsemach Mizrachi" userId="85fcc19c-b38c-410f-93a9-519990a4c1f0" providerId="ADAL" clId="{F7301F52-2653-4F42-8206-85DD798665E7}" dt="2023-04-09T20:13:48.883" v="9728" actId="478"/>
          <ac:cxnSpMkLst>
            <pc:docMk/>
            <pc:sldMk cId="3708172430" sldId="479"/>
            <ac:cxnSpMk id="35" creationId="{0216CEF9-ACBD-023C-8AA3-FCE1469499B5}"/>
          </ac:cxnSpMkLst>
        </pc:cxnChg>
        <pc:cxnChg chg="del">
          <ac:chgData name="Tsemach Mizrachi" userId="85fcc19c-b38c-410f-93a9-519990a4c1f0" providerId="ADAL" clId="{F7301F52-2653-4F42-8206-85DD798665E7}" dt="2023-04-09T20:13:48.883" v="9728" actId="478"/>
          <ac:cxnSpMkLst>
            <pc:docMk/>
            <pc:sldMk cId="3708172430" sldId="479"/>
            <ac:cxnSpMk id="37" creationId="{B6018B21-970F-82FE-78BF-3220D9596864}"/>
          </ac:cxnSpMkLst>
        </pc:cxnChg>
      </pc:sldChg>
      <pc:sldChg chg="addSp modSp add mod">
        <pc:chgData name="Tsemach Mizrachi" userId="85fcc19c-b38c-410f-93a9-519990a4c1f0" providerId="ADAL" clId="{F7301F52-2653-4F42-8206-85DD798665E7}" dt="2023-04-12T19:28:56.876" v="12682" actId="1076"/>
        <pc:sldMkLst>
          <pc:docMk/>
          <pc:sldMk cId="3164561712" sldId="480"/>
        </pc:sldMkLst>
        <pc:spChg chg="mod">
          <ac:chgData name="Tsemach Mizrachi" userId="85fcc19c-b38c-410f-93a9-519990a4c1f0" providerId="ADAL" clId="{F7301F52-2653-4F42-8206-85DD798665E7}" dt="2023-04-09T20:14:10.591" v="9742" actId="20577"/>
          <ac:spMkLst>
            <pc:docMk/>
            <pc:sldMk cId="3164561712" sldId="480"/>
            <ac:spMk id="2" creationId="{0CEB90AA-5342-6F9D-3830-84F9D56B6E51}"/>
          </ac:spMkLst>
        </pc:spChg>
        <pc:spChg chg="add mod">
          <ac:chgData name="Tsemach Mizrachi" userId="85fcc19c-b38c-410f-93a9-519990a4c1f0" providerId="ADAL" clId="{F7301F52-2653-4F42-8206-85DD798665E7}" dt="2023-04-12T19:28:42.557" v="12681" actId="1076"/>
          <ac:spMkLst>
            <pc:docMk/>
            <pc:sldMk cId="3164561712" sldId="480"/>
            <ac:spMk id="3" creationId="{3464AA26-9C99-BCD1-F050-E435E74B0B2F}"/>
          </ac:spMkLst>
        </pc:spChg>
        <pc:spChg chg="add mod">
          <ac:chgData name="Tsemach Mizrachi" userId="85fcc19c-b38c-410f-93a9-519990a4c1f0" providerId="ADAL" clId="{F7301F52-2653-4F42-8206-85DD798665E7}" dt="2023-04-12T03:17:03.486" v="9966" actId="1076"/>
          <ac:spMkLst>
            <pc:docMk/>
            <pc:sldMk cId="3164561712" sldId="480"/>
            <ac:spMk id="4" creationId="{4F06C173-449F-62BB-7E2A-50B123A0DB4F}"/>
          </ac:spMkLst>
        </pc:spChg>
        <pc:spChg chg="add mod">
          <ac:chgData name="Tsemach Mizrachi" userId="85fcc19c-b38c-410f-93a9-519990a4c1f0" providerId="ADAL" clId="{F7301F52-2653-4F42-8206-85DD798665E7}" dt="2023-04-12T19:28:56.876" v="12682" actId="1076"/>
          <ac:spMkLst>
            <pc:docMk/>
            <pc:sldMk cId="3164561712" sldId="480"/>
            <ac:spMk id="5" creationId="{B744693E-AA77-7601-5891-2746C0BFB602}"/>
          </ac:spMkLst>
        </pc:spChg>
        <pc:spChg chg="add mod">
          <ac:chgData name="Tsemach Mizrachi" userId="85fcc19c-b38c-410f-93a9-519990a4c1f0" providerId="ADAL" clId="{F7301F52-2653-4F42-8206-85DD798665E7}" dt="2023-04-12T19:28:20.678" v="12678" actId="1076"/>
          <ac:spMkLst>
            <pc:docMk/>
            <pc:sldMk cId="3164561712" sldId="480"/>
            <ac:spMk id="6" creationId="{C3890CC0-F826-C85C-01B0-BBAC30925A68}"/>
          </ac:spMkLst>
        </pc:spChg>
        <pc:spChg chg="mod">
          <ac:chgData name="Tsemach Mizrachi" userId="85fcc19c-b38c-410f-93a9-519990a4c1f0" providerId="ADAL" clId="{F7301F52-2653-4F42-8206-85DD798665E7}" dt="2023-04-09T20:17:04.296" v="9766" actId="1076"/>
          <ac:spMkLst>
            <pc:docMk/>
            <pc:sldMk cId="3164561712" sldId="480"/>
            <ac:spMk id="23" creationId="{42E790C0-DC16-5181-998C-111635F2E69C}"/>
          </ac:spMkLst>
        </pc:spChg>
      </pc:sldChg>
      <pc:sldChg chg="addSp delSp modSp add mod">
        <pc:chgData name="Tsemach Mizrachi" userId="85fcc19c-b38c-410f-93a9-519990a4c1f0" providerId="ADAL" clId="{F7301F52-2653-4F42-8206-85DD798665E7}" dt="2023-04-10T19:40:02.099" v="9863" actId="478"/>
        <pc:sldMkLst>
          <pc:docMk/>
          <pc:sldMk cId="2351740169" sldId="481"/>
        </pc:sldMkLst>
        <pc:spChg chg="mod">
          <ac:chgData name="Tsemach Mizrachi" userId="85fcc19c-b38c-410f-93a9-519990a4c1f0" providerId="ADAL" clId="{F7301F52-2653-4F42-8206-85DD798665E7}" dt="2023-04-10T19:39:17.961" v="9859" actId="1076"/>
          <ac:spMkLst>
            <pc:docMk/>
            <pc:sldMk cId="2351740169" sldId="481"/>
            <ac:spMk id="2" creationId="{296BA86B-F6D0-2798-050A-F6A8C81A2B47}"/>
          </ac:spMkLst>
        </pc:spChg>
        <pc:spChg chg="mod">
          <ac:chgData name="Tsemach Mizrachi" userId="85fcc19c-b38c-410f-93a9-519990a4c1f0" providerId="ADAL" clId="{F7301F52-2653-4F42-8206-85DD798665E7}" dt="2023-04-10T19:39:20.896" v="9860" actId="1076"/>
          <ac:spMkLst>
            <pc:docMk/>
            <pc:sldMk cId="2351740169" sldId="481"/>
            <ac:spMk id="4" creationId="{33DD1AF9-130C-9B98-9AF6-4B9EC96C2AE4}"/>
          </ac:spMkLst>
        </pc:spChg>
        <pc:picChg chg="add del mod">
          <ac:chgData name="Tsemach Mizrachi" userId="85fcc19c-b38c-410f-93a9-519990a4c1f0" providerId="ADAL" clId="{F7301F52-2653-4F42-8206-85DD798665E7}" dt="2023-04-10T19:40:02.099" v="9863" actId="478"/>
          <ac:picMkLst>
            <pc:docMk/>
            <pc:sldMk cId="2351740169" sldId="481"/>
            <ac:picMk id="1026" creationId="{5149BA11-7148-5C87-207A-73B603EFF5D2}"/>
          </ac:picMkLst>
        </pc:picChg>
      </pc:sldChg>
      <pc:sldChg chg="modSp add mod">
        <pc:chgData name="Tsemach Mizrachi" userId="85fcc19c-b38c-410f-93a9-519990a4c1f0" providerId="ADAL" clId="{F7301F52-2653-4F42-8206-85DD798665E7}" dt="2023-04-10T19:40:49.484" v="9868" actId="207"/>
        <pc:sldMkLst>
          <pc:docMk/>
          <pc:sldMk cId="2999750385" sldId="482"/>
        </pc:sldMkLst>
        <pc:spChg chg="mod">
          <ac:chgData name="Tsemach Mizrachi" userId="85fcc19c-b38c-410f-93a9-519990a4c1f0" providerId="ADAL" clId="{F7301F52-2653-4F42-8206-85DD798665E7}" dt="2023-04-10T19:40:49.484" v="9868" actId="207"/>
          <ac:spMkLst>
            <pc:docMk/>
            <pc:sldMk cId="2999750385" sldId="482"/>
            <ac:spMk id="4" creationId="{33DD1AF9-130C-9B98-9AF6-4B9EC96C2AE4}"/>
          </ac:spMkLst>
        </pc:spChg>
        <pc:picChg chg="mod">
          <ac:chgData name="Tsemach Mizrachi" userId="85fcc19c-b38c-410f-93a9-519990a4c1f0" providerId="ADAL" clId="{F7301F52-2653-4F42-8206-85DD798665E7}" dt="2023-04-10T19:40:30.241" v="9866" actId="1076"/>
          <ac:picMkLst>
            <pc:docMk/>
            <pc:sldMk cId="2999750385" sldId="482"/>
            <ac:picMk id="1026" creationId="{5149BA11-7148-5C87-207A-73B603EFF5D2}"/>
          </ac:picMkLst>
        </pc:picChg>
      </pc:sldChg>
      <pc:sldChg chg="addSp delSp modSp add mod setBg">
        <pc:chgData name="Tsemach Mizrachi" userId="85fcc19c-b38c-410f-93a9-519990a4c1f0" providerId="ADAL" clId="{F7301F52-2653-4F42-8206-85DD798665E7}" dt="2023-04-10T19:46:55.607" v="9951" actId="14100"/>
        <pc:sldMkLst>
          <pc:docMk/>
          <pc:sldMk cId="2290952955" sldId="483"/>
        </pc:sldMkLst>
        <pc:spChg chg="mod">
          <ac:chgData name="Tsemach Mizrachi" userId="85fcc19c-b38c-410f-93a9-519990a4c1f0" providerId="ADAL" clId="{F7301F52-2653-4F42-8206-85DD798665E7}" dt="2023-04-10T19:41:55.993" v="9873" actId="207"/>
          <ac:spMkLst>
            <pc:docMk/>
            <pc:sldMk cId="2290952955" sldId="483"/>
            <ac:spMk id="2" creationId="{296BA86B-F6D0-2798-050A-F6A8C81A2B47}"/>
          </ac:spMkLst>
        </pc:spChg>
        <pc:spChg chg="del">
          <ac:chgData name="Tsemach Mizrachi" userId="85fcc19c-b38c-410f-93a9-519990a4c1f0" providerId="ADAL" clId="{F7301F52-2653-4F42-8206-85DD798665E7}" dt="2023-04-10T19:41:34.167" v="9871" actId="478"/>
          <ac:spMkLst>
            <pc:docMk/>
            <pc:sldMk cId="2290952955" sldId="483"/>
            <ac:spMk id="4" creationId="{33DD1AF9-130C-9B98-9AF6-4B9EC96C2AE4}"/>
          </ac:spMkLst>
        </pc:spChg>
        <pc:spChg chg="add mod">
          <ac:chgData name="Tsemach Mizrachi" userId="85fcc19c-b38c-410f-93a9-519990a4c1f0" providerId="ADAL" clId="{F7301F52-2653-4F42-8206-85DD798665E7}" dt="2023-04-10T19:46:55.607" v="9951" actId="14100"/>
          <ac:spMkLst>
            <pc:docMk/>
            <pc:sldMk cId="2290952955" sldId="483"/>
            <ac:spMk id="5" creationId="{FC91A965-4ED9-1A34-817A-2C968B063A27}"/>
          </ac:spMkLst>
        </pc:spChg>
        <pc:spChg chg="add mod">
          <ac:chgData name="Tsemach Mizrachi" userId="85fcc19c-b38c-410f-93a9-519990a4c1f0" providerId="ADAL" clId="{F7301F52-2653-4F42-8206-85DD798665E7}" dt="2023-04-10T19:45:34.935" v="9916" actId="20577"/>
          <ac:spMkLst>
            <pc:docMk/>
            <pc:sldMk cId="2290952955" sldId="483"/>
            <ac:spMk id="7" creationId="{DB244D92-F43B-7BC7-97F1-993B7EE338D5}"/>
          </ac:spMkLst>
        </pc:spChg>
        <pc:spChg chg="add del mod">
          <ac:chgData name="Tsemach Mizrachi" userId="85fcc19c-b38c-410f-93a9-519990a4c1f0" providerId="ADAL" clId="{F7301F52-2653-4F42-8206-85DD798665E7}" dt="2023-04-10T19:43:50.337" v="9887" actId="478"/>
          <ac:spMkLst>
            <pc:docMk/>
            <pc:sldMk cId="2290952955" sldId="483"/>
            <ac:spMk id="8" creationId="{63DAD135-65C5-1667-7B1F-717890252219}"/>
          </ac:spMkLst>
        </pc:spChg>
        <pc:spChg chg="add del">
          <ac:chgData name="Tsemach Mizrachi" userId="85fcc19c-b38c-410f-93a9-519990a4c1f0" providerId="ADAL" clId="{F7301F52-2653-4F42-8206-85DD798665E7}" dt="2023-04-10T19:43:42.338" v="9883"/>
          <ac:spMkLst>
            <pc:docMk/>
            <pc:sldMk cId="2290952955" sldId="483"/>
            <ac:spMk id="9" creationId="{6ACED796-0D5C-716C-C7EC-762F7130809B}"/>
          </ac:spMkLst>
        </pc:spChg>
        <pc:spChg chg="add del">
          <ac:chgData name="Tsemach Mizrachi" userId="85fcc19c-b38c-410f-93a9-519990a4c1f0" providerId="ADAL" clId="{F7301F52-2653-4F42-8206-85DD798665E7}" dt="2023-04-10T19:43:45.981" v="9886"/>
          <ac:spMkLst>
            <pc:docMk/>
            <pc:sldMk cId="2290952955" sldId="483"/>
            <ac:spMk id="10" creationId="{05475548-3854-1A58-42B3-D864C991AF0D}"/>
          </ac:spMkLst>
        </pc:spChg>
        <pc:spChg chg="add del mod">
          <ac:chgData name="Tsemach Mizrachi" userId="85fcc19c-b38c-410f-93a9-519990a4c1f0" providerId="ADAL" clId="{F7301F52-2653-4F42-8206-85DD798665E7}" dt="2023-04-10T19:44:16.182" v="9894"/>
          <ac:spMkLst>
            <pc:docMk/>
            <pc:sldMk cId="2290952955" sldId="483"/>
            <ac:spMk id="11" creationId="{8D9BC8F8-3F23-D589-C47A-00C2A8D544F1}"/>
          </ac:spMkLst>
        </pc:spChg>
        <pc:spChg chg="add del mod">
          <ac:chgData name="Tsemach Mizrachi" userId="85fcc19c-b38c-410f-93a9-519990a4c1f0" providerId="ADAL" clId="{F7301F52-2653-4F42-8206-85DD798665E7}" dt="2023-04-10T19:44:36.733" v="9905" actId="478"/>
          <ac:spMkLst>
            <pc:docMk/>
            <pc:sldMk cId="2290952955" sldId="483"/>
            <ac:spMk id="12" creationId="{D2888522-1EDB-EB08-8727-F68EF23B0EE3}"/>
          </ac:spMkLst>
        </pc:spChg>
        <pc:spChg chg="add mod">
          <ac:chgData name="Tsemach Mizrachi" userId="85fcc19c-b38c-410f-93a9-519990a4c1f0" providerId="ADAL" clId="{F7301F52-2653-4F42-8206-85DD798665E7}" dt="2023-04-10T19:46:51.993" v="9950" actId="313"/>
          <ac:spMkLst>
            <pc:docMk/>
            <pc:sldMk cId="2290952955" sldId="483"/>
            <ac:spMk id="13" creationId="{7CA74329-194C-07A3-3ECE-BAD728DEB3BD}"/>
          </ac:spMkLst>
        </pc:spChg>
        <pc:picChg chg="del">
          <ac:chgData name="Tsemach Mizrachi" userId="85fcc19c-b38c-410f-93a9-519990a4c1f0" providerId="ADAL" clId="{F7301F52-2653-4F42-8206-85DD798665E7}" dt="2023-04-10T19:41:31.471" v="9870" actId="478"/>
          <ac:picMkLst>
            <pc:docMk/>
            <pc:sldMk cId="2290952955" sldId="483"/>
            <ac:picMk id="1026" creationId="{5149BA11-7148-5C87-207A-73B603EFF5D2}"/>
          </ac:picMkLst>
        </pc:picChg>
      </pc:sldChg>
      <pc:sldChg chg="addSp delSp modSp add mod ord">
        <pc:chgData name="Tsemach Mizrachi" userId="85fcc19c-b38c-410f-93a9-519990a4c1f0" providerId="ADAL" clId="{F7301F52-2653-4F42-8206-85DD798665E7}" dt="2023-04-10T19:47:40.252" v="9961" actId="1076"/>
        <pc:sldMkLst>
          <pc:docMk/>
          <pc:sldMk cId="3847838485" sldId="484"/>
        </pc:sldMkLst>
        <pc:spChg chg="del">
          <ac:chgData name="Tsemach Mizrachi" userId="85fcc19c-b38c-410f-93a9-519990a4c1f0" providerId="ADAL" clId="{F7301F52-2653-4F42-8206-85DD798665E7}" dt="2023-04-10T19:47:19.147" v="9955" actId="478"/>
          <ac:spMkLst>
            <pc:docMk/>
            <pc:sldMk cId="3847838485" sldId="484"/>
            <ac:spMk id="4" creationId="{33DD1AF9-130C-9B98-9AF6-4B9EC96C2AE4}"/>
          </ac:spMkLst>
        </pc:spChg>
        <pc:picChg chg="del">
          <ac:chgData name="Tsemach Mizrachi" userId="85fcc19c-b38c-410f-93a9-519990a4c1f0" providerId="ADAL" clId="{F7301F52-2653-4F42-8206-85DD798665E7}" dt="2023-04-10T19:47:21.040" v="9956" actId="478"/>
          <ac:picMkLst>
            <pc:docMk/>
            <pc:sldMk cId="3847838485" sldId="484"/>
            <ac:picMk id="1026" creationId="{5149BA11-7148-5C87-207A-73B603EFF5D2}"/>
          </ac:picMkLst>
        </pc:picChg>
        <pc:picChg chg="add mod">
          <ac:chgData name="Tsemach Mizrachi" userId="85fcc19c-b38c-410f-93a9-519990a4c1f0" providerId="ADAL" clId="{F7301F52-2653-4F42-8206-85DD798665E7}" dt="2023-04-10T19:47:40.252" v="9961" actId="1076"/>
          <ac:picMkLst>
            <pc:docMk/>
            <pc:sldMk cId="3847838485" sldId="484"/>
            <ac:picMk id="4098" creationId="{FBF28B5A-DDCB-AE5C-8B87-B8608A0EB841}"/>
          </ac:picMkLst>
        </pc:picChg>
      </pc:sldChg>
      <pc:sldChg chg="modSp add">
        <pc:chgData name="Tsemach Mizrachi" userId="85fcc19c-b38c-410f-93a9-519990a4c1f0" providerId="ADAL" clId="{F7301F52-2653-4F42-8206-85DD798665E7}" dt="2023-04-19T06:39:57.603" v="12765" actId="207"/>
        <pc:sldMkLst>
          <pc:docMk/>
          <pc:sldMk cId="2115785931" sldId="485"/>
        </pc:sldMkLst>
        <pc:spChg chg="mod">
          <ac:chgData name="Tsemach Mizrachi" userId="85fcc19c-b38c-410f-93a9-519990a4c1f0" providerId="ADAL" clId="{F7301F52-2653-4F42-8206-85DD798665E7}" dt="2023-04-19T06:39:57.603" v="12765" actId="207"/>
          <ac:spMkLst>
            <pc:docMk/>
            <pc:sldMk cId="2115785931" sldId="485"/>
            <ac:spMk id="40" creationId="{10330955-CEFB-4443-8BE2-7817EC1A6CE6}"/>
          </ac:spMkLst>
        </pc:spChg>
      </pc:sldChg>
      <pc:sldChg chg="add">
        <pc:chgData name="Tsemach Mizrachi" userId="85fcc19c-b38c-410f-93a9-519990a4c1f0" providerId="ADAL" clId="{F7301F52-2653-4F42-8206-85DD798665E7}" dt="2023-04-12T03:16:12.817" v="9963"/>
        <pc:sldMkLst>
          <pc:docMk/>
          <pc:sldMk cId="616625293" sldId="486"/>
        </pc:sldMkLst>
      </pc:sldChg>
      <pc:sldChg chg="modSp add mod">
        <pc:chgData name="Tsemach Mizrachi" userId="85fcc19c-b38c-410f-93a9-519990a4c1f0" providerId="ADAL" clId="{F7301F52-2653-4F42-8206-85DD798665E7}" dt="2023-04-12T03:17:40.503" v="9968" actId="1076"/>
        <pc:sldMkLst>
          <pc:docMk/>
          <pc:sldMk cId="154066515" sldId="487"/>
        </pc:sldMkLst>
        <pc:spChg chg="mod">
          <ac:chgData name="Tsemach Mizrachi" userId="85fcc19c-b38c-410f-93a9-519990a4c1f0" providerId="ADAL" clId="{F7301F52-2653-4F42-8206-85DD798665E7}" dt="2023-04-12T03:17:40.503" v="9968" actId="1076"/>
          <ac:spMkLst>
            <pc:docMk/>
            <pc:sldMk cId="154066515" sldId="487"/>
            <ac:spMk id="6" creationId="{C9EDFDB7-545A-461F-8CF3-F2FABF2952CE}"/>
          </ac:spMkLst>
        </pc:spChg>
      </pc:sldChg>
      <pc:sldChg chg="addSp delSp modSp add mod">
        <pc:chgData name="Tsemach Mizrachi" userId="85fcc19c-b38c-410f-93a9-519990a4c1f0" providerId="ADAL" clId="{F7301F52-2653-4F42-8206-85DD798665E7}" dt="2023-04-19T06:52:59.668" v="12914" actId="14100"/>
        <pc:sldMkLst>
          <pc:docMk/>
          <pc:sldMk cId="558337930" sldId="488"/>
        </pc:sldMkLst>
        <pc:spChg chg="mod">
          <ac:chgData name="Tsemach Mizrachi" userId="85fcc19c-b38c-410f-93a9-519990a4c1f0" providerId="ADAL" clId="{F7301F52-2653-4F42-8206-85DD798665E7}" dt="2023-04-12T03:19:19.783" v="10002" actId="20577"/>
          <ac:spMkLst>
            <pc:docMk/>
            <pc:sldMk cId="558337930" sldId="488"/>
            <ac:spMk id="2" creationId="{040AC9AD-40B0-4D8F-B7E3-CC69AD5DF57F}"/>
          </ac:spMkLst>
        </pc:spChg>
        <pc:spChg chg="add del mod">
          <ac:chgData name="Tsemach Mizrachi" userId="85fcc19c-b38c-410f-93a9-519990a4c1f0" providerId="ADAL" clId="{F7301F52-2653-4F42-8206-85DD798665E7}" dt="2023-04-19T06:43:23.805" v="12775" actId="478"/>
          <ac:spMkLst>
            <pc:docMk/>
            <pc:sldMk cId="558337930" sldId="488"/>
            <ac:spMk id="3" creationId="{16651985-1907-3B5B-1FBC-1B091999FFF8}"/>
          </ac:spMkLst>
        </pc:spChg>
        <pc:spChg chg="del">
          <ac:chgData name="Tsemach Mizrachi" userId="85fcc19c-b38c-410f-93a9-519990a4c1f0" providerId="ADAL" clId="{F7301F52-2653-4F42-8206-85DD798665E7}" dt="2023-04-12T03:19:43.918" v="10011" actId="478"/>
          <ac:spMkLst>
            <pc:docMk/>
            <pc:sldMk cId="558337930" sldId="488"/>
            <ac:spMk id="3" creationId="{9A3FB08A-0A5E-43CD-9788-881843ECCC32}"/>
          </ac:spMkLst>
        </pc:spChg>
        <pc:spChg chg="del">
          <ac:chgData name="Tsemach Mizrachi" userId="85fcc19c-b38c-410f-93a9-519990a4c1f0" providerId="ADAL" clId="{F7301F52-2653-4F42-8206-85DD798665E7}" dt="2023-04-12T03:19:36.134" v="10005" actId="478"/>
          <ac:spMkLst>
            <pc:docMk/>
            <pc:sldMk cId="558337930" sldId="488"/>
            <ac:spMk id="4" creationId="{050E4C83-08D8-4043-8B5A-6B21D6DD8C1E}"/>
          </ac:spMkLst>
        </pc:spChg>
        <pc:spChg chg="add mod">
          <ac:chgData name="Tsemach Mizrachi" userId="85fcc19c-b38c-410f-93a9-519990a4c1f0" providerId="ADAL" clId="{F7301F52-2653-4F42-8206-85DD798665E7}" dt="2023-04-19T06:45:08.900" v="12816" actId="692"/>
          <ac:spMkLst>
            <pc:docMk/>
            <pc:sldMk cId="558337930" sldId="488"/>
            <ac:spMk id="4" creationId="{A26F56FE-BAC0-BFE8-A741-EB6582A82C67}"/>
          </ac:spMkLst>
        </pc:spChg>
        <pc:spChg chg="add del mod">
          <ac:chgData name="Tsemach Mizrachi" userId="85fcc19c-b38c-410f-93a9-519990a4c1f0" providerId="ADAL" clId="{F7301F52-2653-4F42-8206-85DD798665E7}" dt="2023-04-19T06:43:51.321" v="12785"/>
          <ac:spMkLst>
            <pc:docMk/>
            <pc:sldMk cId="558337930" sldId="488"/>
            <ac:spMk id="5" creationId="{342A8123-3546-0386-378E-DB8B9A927415}"/>
          </ac:spMkLst>
        </pc:spChg>
        <pc:spChg chg="add mod">
          <ac:chgData name="Tsemach Mizrachi" userId="85fcc19c-b38c-410f-93a9-519990a4c1f0" providerId="ADAL" clId="{F7301F52-2653-4F42-8206-85DD798665E7}" dt="2023-04-19T06:45:08.900" v="12816" actId="692"/>
          <ac:spMkLst>
            <pc:docMk/>
            <pc:sldMk cId="558337930" sldId="488"/>
            <ac:spMk id="6" creationId="{141210B5-751F-A8D4-67EA-39AA59212B3F}"/>
          </ac:spMkLst>
        </pc:spChg>
        <pc:spChg chg="del">
          <ac:chgData name="Tsemach Mizrachi" userId="85fcc19c-b38c-410f-93a9-519990a4c1f0" providerId="ADAL" clId="{F7301F52-2653-4F42-8206-85DD798665E7}" dt="2023-04-12T03:19:47.030" v="10013" actId="478"/>
          <ac:spMkLst>
            <pc:docMk/>
            <pc:sldMk cId="558337930" sldId="488"/>
            <ac:spMk id="6" creationId="{C9EDFDB7-545A-461F-8CF3-F2FABF2952CE}"/>
          </ac:spMkLst>
        </pc:spChg>
        <pc:spChg chg="mod">
          <ac:chgData name="Tsemach Mizrachi" userId="85fcc19c-b38c-410f-93a9-519990a4c1f0" providerId="ADAL" clId="{F7301F52-2653-4F42-8206-85DD798665E7}" dt="2023-04-12T03:19:33.454" v="10004" actId="14100"/>
          <ac:spMkLst>
            <pc:docMk/>
            <pc:sldMk cId="558337930" sldId="488"/>
            <ac:spMk id="7" creationId="{5D6D7F3D-3FA1-4E90-B5F3-A1F1B5E37FB4}"/>
          </ac:spMkLst>
        </pc:spChg>
        <pc:spChg chg="add mod">
          <ac:chgData name="Tsemach Mizrachi" userId="85fcc19c-b38c-410f-93a9-519990a4c1f0" providerId="ADAL" clId="{F7301F52-2653-4F42-8206-85DD798665E7}" dt="2023-04-19T06:45:08.900" v="12816" actId="692"/>
          <ac:spMkLst>
            <pc:docMk/>
            <pc:sldMk cId="558337930" sldId="488"/>
            <ac:spMk id="8" creationId="{C1233AB3-4600-03B6-AF09-A30DF5D26AC0}"/>
          </ac:spMkLst>
        </pc:spChg>
        <pc:spChg chg="add mod">
          <ac:chgData name="Tsemach Mizrachi" userId="85fcc19c-b38c-410f-93a9-519990a4c1f0" providerId="ADAL" clId="{F7301F52-2653-4F42-8206-85DD798665E7}" dt="2023-04-19T06:45:08.900" v="12816" actId="692"/>
          <ac:spMkLst>
            <pc:docMk/>
            <pc:sldMk cId="558337930" sldId="488"/>
            <ac:spMk id="9" creationId="{ABB8D11F-EF13-0094-2AA6-BBF0244186D7}"/>
          </ac:spMkLst>
        </pc:spChg>
        <pc:spChg chg="add del mod">
          <ac:chgData name="Tsemach Mizrachi" userId="85fcc19c-b38c-410f-93a9-519990a4c1f0" providerId="ADAL" clId="{F7301F52-2653-4F42-8206-85DD798665E7}" dt="2023-04-19T06:48:33.727" v="12840" actId="478"/>
          <ac:spMkLst>
            <pc:docMk/>
            <pc:sldMk cId="558337930" sldId="488"/>
            <ac:spMk id="12" creationId="{4BAA6587-5505-394A-544D-F9B661E2A925}"/>
          </ac:spMkLst>
        </pc:spChg>
        <pc:spChg chg="add mod">
          <ac:chgData name="Tsemach Mizrachi" userId="85fcc19c-b38c-410f-93a9-519990a4c1f0" providerId="ADAL" clId="{F7301F52-2653-4F42-8206-85DD798665E7}" dt="2023-04-19T06:51:39.320" v="12909" actId="1038"/>
          <ac:spMkLst>
            <pc:docMk/>
            <pc:sldMk cId="558337930" sldId="488"/>
            <ac:spMk id="13" creationId="{174A8AC2-499B-7692-09DB-9D913EF10CE6}"/>
          </ac:spMkLst>
        </pc:spChg>
        <pc:spChg chg="del">
          <ac:chgData name="Tsemach Mizrachi" userId="85fcc19c-b38c-410f-93a9-519990a4c1f0" providerId="ADAL" clId="{F7301F52-2653-4F42-8206-85DD798665E7}" dt="2023-04-12T03:19:53.670" v="10015" actId="478"/>
          <ac:spMkLst>
            <pc:docMk/>
            <pc:sldMk cId="558337930" sldId="488"/>
            <ac:spMk id="22" creationId="{9590A0D8-D28B-4DB2-B686-FD9B7FFA54E0}"/>
          </ac:spMkLst>
        </pc:spChg>
        <pc:spChg chg="del">
          <ac:chgData name="Tsemach Mizrachi" userId="85fcc19c-b38c-410f-93a9-519990a4c1f0" providerId="ADAL" clId="{F7301F52-2653-4F42-8206-85DD798665E7}" dt="2023-04-12T03:19:51.348" v="10014" actId="478"/>
          <ac:spMkLst>
            <pc:docMk/>
            <pc:sldMk cId="558337930" sldId="488"/>
            <ac:spMk id="65" creationId="{E880B88E-E5C6-42A3-8940-6A5767C979CF}"/>
          </ac:spMkLst>
        </pc:spChg>
        <pc:spChg chg="del">
          <ac:chgData name="Tsemach Mizrachi" userId="85fcc19c-b38c-410f-93a9-519990a4c1f0" providerId="ADAL" clId="{F7301F52-2653-4F42-8206-85DD798665E7}" dt="2023-04-12T03:19:40.725" v="10008" actId="478"/>
          <ac:spMkLst>
            <pc:docMk/>
            <pc:sldMk cId="558337930" sldId="488"/>
            <ac:spMk id="91" creationId="{3B951170-0A2B-4CD4-9365-91BDD88BE50E}"/>
          </ac:spMkLst>
        </pc:spChg>
        <pc:spChg chg="del">
          <ac:chgData name="Tsemach Mizrachi" userId="85fcc19c-b38c-410f-93a9-519990a4c1f0" providerId="ADAL" clId="{F7301F52-2653-4F42-8206-85DD798665E7}" dt="2023-04-12T03:19:38.597" v="10006" actId="478"/>
          <ac:spMkLst>
            <pc:docMk/>
            <pc:sldMk cId="558337930" sldId="488"/>
            <ac:spMk id="92" creationId="{C35CB38C-C92A-4021-B024-9A5C9901B56B}"/>
          </ac:spMkLst>
        </pc:spChg>
        <pc:spChg chg="del">
          <ac:chgData name="Tsemach Mizrachi" userId="85fcc19c-b38c-410f-93a9-519990a4c1f0" providerId="ADAL" clId="{F7301F52-2653-4F42-8206-85DD798665E7}" dt="2023-04-12T03:19:41.646" v="10009" actId="478"/>
          <ac:spMkLst>
            <pc:docMk/>
            <pc:sldMk cId="558337930" sldId="488"/>
            <ac:spMk id="93" creationId="{4F7EBDF4-2A7A-4401-B002-530B89EC1A34}"/>
          </ac:spMkLst>
        </pc:spChg>
        <pc:spChg chg="del">
          <ac:chgData name="Tsemach Mizrachi" userId="85fcc19c-b38c-410f-93a9-519990a4c1f0" providerId="ADAL" clId="{F7301F52-2653-4F42-8206-85DD798665E7}" dt="2023-04-12T03:19:39.631" v="10007" actId="478"/>
          <ac:spMkLst>
            <pc:docMk/>
            <pc:sldMk cId="558337930" sldId="488"/>
            <ac:spMk id="94" creationId="{D8149C0D-2EE4-4586-900A-98377A3F85BC}"/>
          </ac:spMkLst>
        </pc:spChg>
        <pc:spChg chg="del">
          <ac:chgData name="Tsemach Mizrachi" userId="85fcc19c-b38c-410f-93a9-519990a4c1f0" providerId="ADAL" clId="{F7301F52-2653-4F42-8206-85DD798665E7}" dt="2023-04-12T03:19:42.486" v="10010" actId="478"/>
          <ac:spMkLst>
            <pc:docMk/>
            <pc:sldMk cId="558337930" sldId="488"/>
            <ac:spMk id="95" creationId="{BBD4C708-CA16-4BD5-97D3-F82F0B951E0E}"/>
          </ac:spMkLst>
        </pc:spChg>
        <pc:grpChg chg="add mod">
          <ac:chgData name="Tsemach Mizrachi" userId="85fcc19c-b38c-410f-93a9-519990a4c1f0" providerId="ADAL" clId="{F7301F52-2653-4F42-8206-85DD798665E7}" dt="2023-04-19T06:51:19.581" v="12895" actId="14100"/>
          <ac:grpSpMkLst>
            <pc:docMk/>
            <pc:sldMk cId="558337930" sldId="488"/>
            <ac:grpSpMk id="14" creationId="{FDA3C0FD-5E67-26AA-4235-FC8123303F67}"/>
          </ac:grpSpMkLst>
        </pc:grpChg>
        <pc:grpChg chg="del">
          <ac:chgData name="Tsemach Mizrachi" userId="85fcc19c-b38c-410f-93a9-519990a4c1f0" providerId="ADAL" clId="{F7301F52-2653-4F42-8206-85DD798665E7}" dt="2023-04-12T03:19:45.205" v="10012" actId="478"/>
          <ac:grpSpMkLst>
            <pc:docMk/>
            <pc:sldMk cId="558337930" sldId="488"/>
            <ac:grpSpMk id="82" creationId="{4F868B9A-A91F-4CE5-BEFA-A9BB0A99809E}"/>
          </ac:grpSpMkLst>
        </pc:grpChg>
        <pc:picChg chg="add mod ord">
          <ac:chgData name="Tsemach Mizrachi" userId="85fcc19c-b38c-410f-93a9-519990a4c1f0" providerId="ADAL" clId="{F7301F52-2653-4F42-8206-85DD798665E7}" dt="2023-04-19T06:51:34.200" v="12903" actId="166"/>
          <ac:picMkLst>
            <pc:docMk/>
            <pc:sldMk cId="558337930" sldId="488"/>
            <ac:picMk id="11" creationId="{F88D2AD0-C6A0-8930-3FCB-54CA2AADAF33}"/>
          </ac:picMkLst>
        </pc:picChg>
        <pc:picChg chg="add mod">
          <ac:chgData name="Tsemach Mizrachi" userId="85fcc19c-b38c-410f-93a9-519990a4c1f0" providerId="ADAL" clId="{F7301F52-2653-4F42-8206-85DD798665E7}" dt="2023-04-19T06:52:59.668" v="12914" actId="14100"/>
          <ac:picMkLst>
            <pc:docMk/>
            <pc:sldMk cId="558337930" sldId="488"/>
            <ac:picMk id="16" creationId="{92F6F4C6-EBE1-8056-6E9E-0538967A235E}"/>
          </ac:picMkLst>
        </pc:picChg>
        <pc:picChg chg="add mod">
          <ac:chgData name="Tsemach Mizrachi" userId="85fcc19c-b38c-410f-93a9-519990a4c1f0" providerId="ADAL" clId="{F7301F52-2653-4F42-8206-85DD798665E7}" dt="2023-04-19T06:43:54.612" v="12788" actId="1076"/>
          <ac:picMkLst>
            <pc:docMk/>
            <pc:sldMk cId="558337930" sldId="488"/>
            <ac:picMk id="1026" creationId="{9AD0F5CF-FA7C-79DB-B487-DB025729E731}"/>
          </ac:picMkLst>
        </pc:picChg>
        <pc:picChg chg="add mod">
          <ac:chgData name="Tsemach Mizrachi" userId="85fcc19c-b38c-410f-93a9-519990a4c1f0" providerId="ADAL" clId="{F7301F52-2653-4F42-8206-85DD798665E7}" dt="2023-04-12T03:20:10.806" v="10018" actId="1076"/>
          <ac:picMkLst>
            <pc:docMk/>
            <pc:sldMk cId="558337930" sldId="488"/>
            <ac:picMk id="1028" creationId="{22A19761-E3F9-D3E7-44C2-0C42E5332E26}"/>
          </ac:picMkLst>
        </pc:picChg>
      </pc:sldChg>
      <pc:sldChg chg="addSp delSp modSp add mod">
        <pc:chgData name="Tsemach Mizrachi" userId="85fcc19c-b38c-410f-93a9-519990a4c1f0" providerId="ADAL" clId="{F7301F52-2653-4F42-8206-85DD798665E7}" dt="2023-04-12T03:29:25.256" v="10126" actId="1076"/>
        <pc:sldMkLst>
          <pc:docMk/>
          <pc:sldMk cId="2026298656" sldId="489"/>
        </pc:sldMkLst>
        <pc:spChg chg="mod">
          <ac:chgData name="Tsemach Mizrachi" userId="85fcc19c-b38c-410f-93a9-519990a4c1f0" providerId="ADAL" clId="{F7301F52-2653-4F42-8206-85DD798665E7}" dt="2023-04-12T03:22:18.401" v="10051" actId="20577"/>
          <ac:spMkLst>
            <pc:docMk/>
            <pc:sldMk cId="2026298656" sldId="489"/>
            <ac:spMk id="2" creationId="{040AC9AD-40B0-4D8F-B7E3-CC69AD5DF57F}"/>
          </ac:spMkLst>
        </pc:spChg>
        <pc:spChg chg="add del mod">
          <ac:chgData name="Tsemach Mizrachi" userId="85fcc19c-b38c-410f-93a9-519990a4c1f0" providerId="ADAL" clId="{F7301F52-2653-4F42-8206-85DD798665E7}" dt="2023-04-12T03:29:08.582" v="10122" actId="478"/>
          <ac:spMkLst>
            <pc:docMk/>
            <pc:sldMk cId="2026298656" sldId="489"/>
            <ac:spMk id="3" creationId="{4C5AB116-2508-D5ED-66E7-7AEC50F03427}"/>
          </ac:spMkLst>
        </pc:spChg>
        <pc:spChg chg="add del mod">
          <ac:chgData name="Tsemach Mizrachi" userId="85fcc19c-b38c-410f-93a9-519990a4c1f0" providerId="ADAL" clId="{F7301F52-2653-4F42-8206-85DD798665E7}" dt="2023-04-12T03:27:12.540" v="10094" actId="478"/>
          <ac:spMkLst>
            <pc:docMk/>
            <pc:sldMk cId="2026298656" sldId="489"/>
            <ac:spMk id="4" creationId="{5074EDD4-3463-2563-4127-0C769A86317D}"/>
          </ac:spMkLst>
        </pc:spChg>
        <pc:spChg chg="add mod">
          <ac:chgData name="Tsemach Mizrachi" userId="85fcc19c-b38c-410f-93a9-519990a4c1f0" providerId="ADAL" clId="{F7301F52-2653-4F42-8206-85DD798665E7}" dt="2023-04-12T03:29:25.256" v="10126" actId="1076"/>
          <ac:spMkLst>
            <pc:docMk/>
            <pc:sldMk cId="2026298656" sldId="489"/>
            <ac:spMk id="5" creationId="{C7E0593A-EF56-3478-239E-A984BDE79EC9}"/>
          </ac:spMkLst>
        </pc:spChg>
        <pc:spChg chg="add mod">
          <ac:chgData name="Tsemach Mizrachi" userId="85fcc19c-b38c-410f-93a9-519990a4c1f0" providerId="ADAL" clId="{F7301F52-2653-4F42-8206-85DD798665E7}" dt="2023-04-12T03:29:22.062" v="10125" actId="1076"/>
          <ac:spMkLst>
            <pc:docMk/>
            <pc:sldMk cId="2026298656" sldId="489"/>
            <ac:spMk id="6" creationId="{C4AE9A3A-42A7-BE8B-D6A2-8445E11BEC19}"/>
          </ac:spMkLst>
        </pc:spChg>
        <pc:picChg chg="del">
          <ac:chgData name="Tsemach Mizrachi" userId="85fcc19c-b38c-410f-93a9-519990a4c1f0" providerId="ADAL" clId="{F7301F52-2653-4F42-8206-85DD798665E7}" dt="2023-04-12T03:22:22.934" v="10052" actId="478"/>
          <ac:picMkLst>
            <pc:docMk/>
            <pc:sldMk cId="2026298656" sldId="489"/>
            <ac:picMk id="1026" creationId="{9AD0F5CF-FA7C-79DB-B487-DB025729E731}"/>
          </ac:picMkLst>
        </pc:picChg>
        <pc:picChg chg="del">
          <ac:chgData name="Tsemach Mizrachi" userId="85fcc19c-b38c-410f-93a9-519990a4c1f0" providerId="ADAL" clId="{F7301F52-2653-4F42-8206-85DD798665E7}" dt="2023-04-12T03:22:24.757" v="10053" actId="478"/>
          <ac:picMkLst>
            <pc:docMk/>
            <pc:sldMk cId="2026298656" sldId="489"/>
            <ac:picMk id="1028" creationId="{22A19761-E3F9-D3E7-44C2-0C42E5332E26}"/>
          </ac:picMkLst>
        </pc:picChg>
        <pc:picChg chg="add mod">
          <ac:chgData name="Tsemach Mizrachi" userId="85fcc19c-b38c-410f-93a9-519990a4c1f0" providerId="ADAL" clId="{F7301F52-2653-4F42-8206-85DD798665E7}" dt="2023-04-12T03:28:53.485" v="10118" actId="14100"/>
          <ac:picMkLst>
            <pc:docMk/>
            <pc:sldMk cId="2026298656" sldId="489"/>
            <ac:picMk id="2050" creationId="{5B444214-92E5-BEF3-1972-597563993BC0}"/>
          </ac:picMkLst>
        </pc:picChg>
        <pc:picChg chg="add mod">
          <ac:chgData name="Tsemach Mizrachi" userId="85fcc19c-b38c-410f-93a9-519990a4c1f0" providerId="ADAL" clId="{F7301F52-2653-4F42-8206-85DD798665E7}" dt="2023-04-12T03:28:38.743" v="10114" actId="1076"/>
          <ac:picMkLst>
            <pc:docMk/>
            <pc:sldMk cId="2026298656" sldId="489"/>
            <ac:picMk id="2052" creationId="{AC427C93-9009-F178-75AD-37D57D1AF9F3}"/>
          </ac:picMkLst>
        </pc:picChg>
      </pc:sldChg>
      <pc:sldChg chg="addSp delSp modSp add mod">
        <pc:chgData name="Tsemach Mizrachi" userId="85fcc19c-b38c-410f-93a9-519990a4c1f0" providerId="ADAL" clId="{F7301F52-2653-4F42-8206-85DD798665E7}" dt="2023-04-19T06:55:02.788" v="12922" actId="14100"/>
        <pc:sldMkLst>
          <pc:docMk/>
          <pc:sldMk cId="134120247" sldId="490"/>
        </pc:sldMkLst>
        <pc:spChg chg="mod">
          <ac:chgData name="Tsemach Mizrachi" userId="85fcc19c-b38c-410f-93a9-519990a4c1f0" providerId="ADAL" clId="{F7301F52-2653-4F42-8206-85DD798665E7}" dt="2023-04-12T03:32:10.456" v="10130" actId="20577"/>
          <ac:spMkLst>
            <pc:docMk/>
            <pc:sldMk cId="134120247" sldId="490"/>
            <ac:spMk id="2" creationId="{040AC9AD-40B0-4D8F-B7E3-CC69AD5DF57F}"/>
          </ac:spMkLst>
        </pc:spChg>
        <pc:spChg chg="add mod">
          <ac:chgData name="Tsemach Mizrachi" userId="85fcc19c-b38c-410f-93a9-519990a4c1f0" providerId="ADAL" clId="{F7301F52-2653-4F42-8206-85DD798665E7}" dt="2023-04-12T03:35:38.327" v="10166" actId="6549"/>
          <ac:spMkLst>
            <pc:docMk/>
            <pc:sldMk cId="134120247" sldId="490"/>
            <ac:spMk id="3" creationId="{3F3E41A7-1AEF-ED3E-94AA-E1A8673E013E}"/>
          </ac:spMkLst>
        </pc:spChg>
        <pc:spChg chg="mod">
          <ac:chgData name="Tsemach Mizrachi" userId="85fcc19c-b38c-410f-93a9-519990a4c1f0" providerId="ADAL" clId="{F7301F52-2653-4F42-8206-85DD798665E7}" dt="2023-04-12T05:02:59.852" v="11888" actId="120"/>
          <ac:spMkLst>
            <pc:docMk/>
            <pc:sldMk cId="134120247" sldId="490"/>
            <ac:spMk id="5" creationId="{C7E0593A-EF56-3478-239E-A984BDE79EC9}"/>
          </ac:spMkLst>
        </pc:spChg>
        <pc:spChg chg="del">
          <ac:chgData name="Tsemach Mizrachi" userId="85fcc19c-b38c-410f-93a9-519990a4c1f0" providerId="ADAL" clId="{F7301F52-2653-4F42-8206-85DD798665E7}" dt="2023-04-12T03:33:13.974" v="10135" actId="478"/>
          <ac:spMkLst>
            <pc:docMk/>
            <pc:sldMk cId="134120247" sldId="490"/>
            <ac:spMk id="6" creationId="{C4AE9A3A-42A7-BE8B-D6A2-8445E11BEC19}"/>
          </ac:spMkLst>
        </pc:spChg>
        <pc:spChg chg="mod">
          <ac:chgData name="Tsemach Mizrachi" userId="85fcc19c-b38c-410f-93a9-519990a4c1f0" providerId="ADAL" clId="{F7301F52-2653-4F42-8206-85DD798665E7}" dt="2023-04-12T03:33:22.143" v="10137" actId="14100"/>
          <ac:spMkLst>
            <pc:docMk/>
            <pc:sldMk cId="134120247" sldId="490"/>
            <ac:spMk id="7" creationId="{5D6D7F3D-3FA1-4E90-B5F3-A1F1B5E37FB4}"/>
          </ac:spMkLst>
        </pc:spChg>
        <pc:spChg chg="mod">
          <ac:chgData name="Tsemach Mizrachi" userId="85fcc19c-b38c-410f-93a9-519990a4c1f0" providerId="ADAL" clId="{F7301F52-2653-4F42-8206-85DD798665E7}" dt="2023-04-19T06:54:43.211" v="12917" actId="207"/>
          <ac:spMkLst>
            <pc:docMk/>
            <pc:sldMk cId="134120247" sldId="490"/>
            <ac:spMk id="11" creationId="{9B30A58D-3A33-7E04-A07B-3004A7570C60}"/>
          </ac:spMkLst>
        </pc:spChg>
        <pc:spChg chg="mod">
          <ac:chgData name="Tsemach Mizrachi" userId="85fcc19c-b38c-410f-93a9-519990a4c1f0" providerId="ADAL" clId="{F7301F52-2653-4F42-8206-85DD798665E7}" dt="2023-04-12T03:35:49.858" v="10170" actId="6549"/>
          <ac:spMkLst>
            <pc:docMk/>
            <pc:sldMk cId="134120247" sldId="490"/>
            <ac:spMk id="14" creationId="{3C0EEA97-438E-3EF8-6CE4-750A0B69A415}"/>
          </ac:spMkLst>
        </pc:spChg>
        <pc:spChg chg="add del mod">
          <ac:chgData name="Tsemach Mizrachi" userId="85fcc19c-b38c-410f-93a9-519990a4c1f0" providerId="ADAL" clId="{F7301F52-2653-4F42-8206-85DD798665E7}" dt="2023-04-12T03:36:44.320" v="10190" actId="478"/>
          <ac:spMkLst>
            <pc:docMk/>
            <pc:sldMk cId="134120247" sldId="490"/>
            <ac:spMk id="17" creationId="{BB7C9EE1-4FAF-BFB1-889F-8766B6E59E2A}"/>
          </ac:spMkLst>
        </pc:spChg>
        <pc:spChg chg="mod">
          <ac:chgData name="Tsemach Mizrachi" userId="85fcc19c-b38c-410f-93a9-519990a4c1f0" providerId="ADAL" clId="{F7301F52-2653-4F42-8206-85DD798665E7}" dt="2023-04-19T06:54:43.211" v="12917" actId="207"/>
          <ac:spMkLst>
            <pc:docMk/>
            <pc:sldMk cId="134120247" sldId="490"/>
            <ac:spMk id="19" creationId="{B02ED2E0-6DAD-43B5-93E1-6B4B2675A2CE}"/>
          </ac:spMkLst>
        </pc:spChg>
        <pc:spChg chg="mod">
          <ac:chgData name="Tsemach Mizrachi" userId="85fcc19c-b38c-410f-93a9-519990a4c1f0" providerId="ADAL" clId="{F7301F52-2653-4F42-8206-85DD798665E7}" dt="2023-04-19T06:55:02.788" v="12922" actId="14100"/>
          <ac:spMkLst>
            <pc:docMk/>
            <pc:sldMk cId="134120247" sldId="490"/>
            <ac:spMk id="22" creationId="{43A2057D-DE02-9AB4-52C6-72159BB7A576}"/>
          </ac:spMkLst>
        </pc:spChg>
        <pc:spChg chg="add mod">
          <ac:chgData name="Tsemach Mizrachi" userId="85fcc19c-b38c-410f-93a9-519990a4c1f0" providerId="ADAL" clId="{F7301F52-2653-4F42-8206-85DD798665E7}" dt="2023-04-12T03:47:30.016" v="10395" actId="20577"/>
          <ac:spMkLst>
            <pc:docMk/>
            <pc:sldMk cId="134120247" sldId="490"/>
            <ac:spMk id="25" creationId="{DF26AE16-878E-EB0A-9EF6-5E07FE7A3343}"/>
          </ac:spMkLst>
        </pc:spChg>
        <pc:grpChg chg="add del mod">
          <ac:chgData name="Tsemach Mizrachi" userId="85fcc19c-b38c-410f-93a9-519990a4c1f0" providerId="ADAL" clId="{F7301F52-2653-4F42-8206-85DD798665E7}" dt="2023-04-12T03:36:28.638" v="10184" actId="478"/>
          <ac:grpSpMkLst>
            <pc:docMk/>
            <pc:sldMk cId="134120247" sldId="490"/>
            <ac:grpSpMk id="9" creationId="{8F86C2D6-AD13-E40B-24C7-7BF18D847E4B}"/>
          </ac:grpSpMkLst>
        </pc:grpChg>
        <pc:grpChg chg="add mod">
          <ac:chgData name="Tsemach Mizrachi" userId="85fcc19c-b38c-410f-93a9-519990a4c1f0" providerId="ADAL" clId="{F7301F52-2653-4F42-8206-85DD798665E7}" dt="2023-04-12T03:37:15.579" v="10200" actId="164"/>
          <ac:grpSpMkLst>
            <pc:docMk/>
            <pc:sldMk cId="134120247" sldId="490"/>
            <ac:grpSpMk id="10" creationId="{74F1456A-B503-60C5-1455-AEE8D5FB749F}"/>
          </ac:grpSpMkLst>
        </pc:grpChg>
        <pc:grpChg chg="add del mod">
          <ac:chgData name="Tsemach Mizrachi" userId="85fcc19c-b38c-410f-93a9-519990a4c1f0" providerId="ADAL" clId="{F7301F52-2653-4F42-8206-85DD798665E7}" dt="2023-04-12T03:36:30.646" v="10185" actId="478"/>
          <ac:grpSpMkLst>
            <pc:docMk/>
            <pc:sldMk cId="134120247" sldId="490"/>
            <ac:grpSpMk id="13" creationId="{2467F732-61C8-C9D3-EC49-C93F8EE1375A}"/>
          </ac:grpSpMkLst>
        </pc:grpChg>
        <pc:grpChg chg="add mod">
          <ac:chgData name="Tsemach Mizrachi" userId="85fcc19c-b38c-410f-93a9-519990a4c1f0" providerId="ADAL" clId="{F7301F52-2653-4F42-8206-85DD798665E7}" dt="2023-04-12T03:37:15.579" v="10200" actId="164"/>
          <ac:grpSpMkLst>
            <pc:docMk/>
            <pc:sldMk cId="134120247" sldId="490"/>
            <ac:grpSpMk id="18" creationId="{093151F4-BBFB-EC51-D09F-85B55CFECEE4}"/>
          </ac:grpSpMkLst>
        </pc:grpChg>
        <pc:grpChg chg="add mod">
          <ac:chgData name="Tsemach Mizrachi" userId="85fcc19c-b38c-410f-93a9-519990a4c1f0" providerId="ADAL" clId="{F7301F52-2653-4F42-8206-85DD798665E7}" dt="2023-04-12T03:37:15.579" v="10200" actId="164"/>
          <ac:grpSpMkLst>
            <pc:docMk/>
            <pc:sldMk cId="134120247" sldId="490"/>
            <ac:grpSpMk id="21" creationId="{E75E7A96-0C41-D877-19DC-309B6EEF5275}"/>
          </ac:grpSpMkLst>
        </pc:grpChg>
        <pc:grpChg chg="add mod">
          <ac:chgData name="Tsemach Mizrachi" userId="85fcc19c-b38c-410f-93a9-519990a4c1f0" providerId="ADAL" clId="{F7301F52-2653-4F42-8206-85DD798665E7}" dt="2023-04-12T03:37:15.579" v="10200" actId="164"/>
          <ac:grpSpMkLst>
            <pc:docMk/>
            <pc:sldMk cId="134120247" sldId="490"/>
            <ac:grpSpMk id="24" creationId="{08D9B833-8526-39C8-040E-035A15AC5545}"/>
          </ac:grpSpMkLst>
        </pc:grpChg>
        <pc:grpChg chg="add mod">
          <ac:chgData name="Tsemach Mizrachi" userId="85fcc19c-b38c-410f-93a9-519990a4c1f0" providerId="ADAL" clId="{F7301F52-2653-4F42-8206-85DD798665E7}" dt="2023-04-12T03:46:54.168" v="10368" actId="164"/>
          <ac:grpSpMkLst>
            <pc:docMk/>
            <pc:sldMk cId="134120247" sldId="490"/>
            <ac:grpSpMk id="30" creationId="{C2EB130B-FB5C-84FC-D276-EFE9461D3621}"/>
          </ac:grpSpMkLst>
        </pc:grpChg>
        <pc:picChg chg="add del mod">
          <ac:chgData name="Tsemach Mizrachi" userId="85fcc19c-b38c-410f-93a9-519990a4c1f0" providerId="ADAL" clId="{F7301F52-2653-4F42-8206-85DD798665E7}" dt="2023-04-12T03:47:36.664" v="10397" actId="1038"/>
          <ac:picMkLst>
            <pc:docMk/>
            <pc:sldMk cId="134120247" sldId="490"/>
            <ac:picMk id="27" creationId="{7AA14E58-DB8F-CEAE-691E-E7C69D6791A7}"/>
          </ac:picMkLst>
        </pc:picChg>
        <pc:picChg chg="add del mod">
          <ac:chgData name="Tsemach Mizrachi" userId="85fcc19c-b38c-410f-93a9-519990a4c1f0" providerId="ADAL" clId="{F7301F52-2653-4F42-8206-85DD798665E7}" dt="2023-04-12T03:46:33.047" v="10366" actId="478"/>
          <ac:picMkLst>
            <pc:docMk/>
            <pc:sldMk cId="134120247" sldId="490"/>
            <ac:picMk id="29" creationId="{95B66603-290A-3A0D-77E2-C455704CA4C0}"/>
          </ac:picMkLst>
        </pc:picChg>
        <pc:picChg chg="del">
          <ac:chgData name="Tsemach Mizrachi" userId="85fcc19c-b38c-410f-93a9-519990a4c1f0" providerId="ADAL" clId="{F7301F52-2653-4F42-8206-85DD798665E7}" dt="2023-04-12T03:32:12.883" v="10131" actId="478"/>
          <ac:picMkLst>
            <pc:docMk/>
            <pc:sldMk cId="134120247" sldId="490"/>
            <ac:picMk id="2050" creationId="{5B444214-92E5-BEF3-1972-597563993BC0}"/>
          </ac:picMkLst>
        </pc:picChg>
        <pc:picChg chg="del">
          <ac:chgData name="Tsemach Mizrachi" userId="85fcc19c-b38c-410f-93a9-519990a4c1f0" providerId="ADAL" clId="{F7301F52-2653-4F42-8206-85DD798665E7}" dt="2023-04-12T03:32:14.416" v="10132" actId="478"/>
          <ac:picMkLst>
            <pc:docMk/>
            <pc:sldMk cId="134120247" sldId="490"/>
            <ac:picMk id="2052" creationId="{AC427C93-9009-F178-75AD-37D57D1AF9F3}"/>
          </ac:picMkLst>
        </pc:picChg>
        <pc:picChg chg="add mod">
          <ac:chgData name="Tsemach Mizrachi" userId="85fcc19c-b38c-410f-93a9-519990a4c1f0" providerId="ADAL" clId="{F7301F52-2653-4F42-8206-85DD798665E7}" dt="2023-04-12T03:37:15.579" v="10200" actId="164"/>
          <ac:picMkLst>
            <pc:docMk/>
            <pc:sldMk cId="134120247" sldId="490"/>
            <ac:picMk id="3074" creationId="{9F6F604B-EE9B-6E87-324C-37C41A5A0286}"/>
          </ac:picMkLst>
        </pc:picChg>
        <pc:picChg chg="add del">
          <ac:chgData name="Tsemach Mizrachi" userId="85fcc19c-b38c-410f-93a9-519990a4c1f0" providerId="ADAL" clId="{F7301F52-2653-4F42-8206-85DD798665E7}" dt="2023-04-12T03:35:25.032" v="10162"/>
          <ac:picMkLst>
            <pc:docMk/>
            <pc:sldMk cId="134120247" sldId="490"/>
            <ac:picMk id="3076" creationId="{B3C394B2-F00E-C5C7-5168-8164A891BAD4}"/>
          </ac:picMkLst>
        </pc:picChg>
        <pc:cxnChg chg="add mod">
          <ac:chgData name="Tsemach Mizrachi" userId="85fcc19c-b38c-410f-93a9-519990a4c1f0" providerId="ADAL" clId="{F7301F52-2653-4F42-8206-85DD798665E7}" dt="2023-04-12T03:36:28.638" v="10184" actId="478"/>
          <ac:cxnSpMkLst>
            <pc:docMk/>
            <pc:sldMk cId="134120247" sldId="490"/>
            <ac:cxnSpMk id="8" creationId="{8712597A-7D0A-BBDC-D58B-ADA3AF9D4128}"/>
          </ac:cxnSpMkLst>
        </pc:cxnChg>
        <pc:cxnChg chg="mod">
          <ac:chgData name="Tsemach Mizrachi" userId="85fcc19c-b38c-410f-93a9-519990a4c1f0" providerId="ADAL" clId="{F7301F52-2653-4F42-8206-85DD798665E7}" dt="2023-04-12T03:36:22.023" v="10182" actId="14100"/>
          <ac:cxnSpMkLst>
            <pc:docMk/>
            <pc:sldMk cId="134120247" sldId="490"/>
            <ac:cxnSpMk id="12" creationId="{7BB63C97-B308-A8D6-212D-68A8C9C8550A}"/>
          </ac:cxnSpMkLst>
        </pc:cxnChg>
        <pc:cxnChg chg="mod">
          <ac:chgData name="Tsemach Mizrachi" userId="85fcc19c-b38c-410f-93a9-519990a4c1f0" providerId="ADAL" clId="{F7301F52-2653-4F42-8206-85DD798665E7}" dt="2023-04-12T03:36:30.646" v="10185" actId="478"/>
          <ac:cxnSpMkLst>
            <pc:docMk/>
            <pc:sldMk cId="134120247" sldId="490"/>
            <ac:cxnSpMk id="15" creationId="{4E9B9CCE-D0C6-5CCD-B41D-D5B3548B5903}"/>
          </ac:cxnSpMkLst>
        </pc:cxnChg>
        <pc:cxnChg chg="mod">
          <ac:chgData name="Tsemach Mizrachi" userId="85fcc19c-b38c-410f-93a9-519990a4c1f0" providerId="ADAL" clId="{F7301F52-2653-4F42-8206-85DD798665E7}" dt="2023-04-12T03:36:47.051" v="10191"/>
          <ac:cxnSpMkLst>
            <pc:docMk/>
            <pc:sldMk cId="134120247" sldId="490"/>
            <ac:cxnSpMk id="20" creationId="{C485C350-615C-B713-E940-8EC3FC8B9DEB}"/>
          </ac:cxnSpMkLst>
        </pc:cxnChg>
        <pc:cxnChg chg="mod">
          <ac:chgData name="Tsemach Mizrachi" userId="85fcc19c-b38c-410f-93a9-519990a4c1f0" providerId="ADAL" clId="{F7301F52-2653-4F42-8206-85DD798665E7}" dt="2023-04-19T06:55:02.788" v="12922" actId="14100"/>
          <ac:cxnSpMkLst>
            <pc:docMk/>
            <pc:sldMk cId="134120247" sldId="490"/>
            <ac:cxnSpMk id="23" creationId="{F32C761B-6D54-266C-2195-8815CF8C1248}"/>
          </ac:cxnSpMkLst>
        </pc:cxnChg>
      </pc:sldChg>
      <pc:sldChg chg="addSp delSp modSp add mod">
        <pc:chgData name="Tsemach Mizrachi" userId="85fcc19c-b38c-410f-93a9-519990a4c1f0" providerId="ADAL" clId="{F7301F52-2653-4F42-8206-85DD798665E7}" dt="2023-04-12T04:06:40.364" v="10858" actId="14100"/>
        <pc:sldMkLst>
          <pc:docMk/>
          <pc:sldMk cId="3458456490" sldId="491"/>
        </pc:sldMkLst>
        <pc:spChg chg="mod">
          <ac:chgData name="Tsemach Mizrachi" userId="85fcc19c-b38c-410f-93a9-519990a4c1f0" providerId="ADAL" clId="{F7301F52-2653-4F42-8206-85DD798665E7}" dt="2023-04-12T04:02:15.511" v="10718" actId="1076"/>
          <ac:spMkLst>
            <pc:docMk/>
            <pc:sldMk cId="3458456490" sldId="491"/>
            <ac:spMk id="2" creationId="{040AC9AD-40B0-4D8F-B7E3-CC69AD5DF57F}"/>
          </ac:spMkLst>
        </pc:spChg>
        <pc:spChg chg="add mod">
          <ac:chgData name="Tsemach Mizrachi" userId="85fcc19c-b38c-410f-93a9-519990a4c1f0" providerId="ADAL" clId="{F7301F52-2653-4F42-8206-85DD798665E7}" dt="2023-04-12T04:02:19.617" v="10726" actId="1035"/>
          <ac:spMkLst>
            <pc:docMk/>
            <pc:sldMk cId="3458456490" sldId="491"/>
            <ac:spMk id="3" creationId="{0D9EB3BC-C9E0-AF40-170F-A1FDDF047663}"/>
          </ac:spMkLst>
        </pc:spChg>
        <pc:spChg chg="mod">
          <ac:chgData name="Tsemach Mizrachi" userId="85fcc19c-b38c-410f-93a9-519990a4c1f0" providerId="ADAL" clId="{F7301F52-2653-4F42-8206-85DD798665E7}" dt="2023-04-12T04:02:19.617" v="10726" actId="1035"/>
          <ac:spMkLst>
            <pc:docMk/>
            <pc:sldMk cId="3458456490" sldId="491"/>
            <ac:spMk id="5" creationId="{C7E0593A-EF56-3478-239E-A984BDE79EC9}"/>
          </ac:spMkLst>
        </pc:spChg>
        <pc:spChg chg="del mod topLvl">
          <ac:chgData name="Tsemach Mizrachi" userId="85fcc19c-b38c-410f-93a9-519990a4c1f0" providerId="ADAL" clId="{F7301F52-2653-4F42-8206-85DD798665E7}" dt="2023-04-12T03:53:43.511" v="10514" actId="478"/>
          <ac:spMkLst>
            <pc:docMk/>
            <pc:sldMk cId="3458456490" sldId="491"/>
            <ac:spMk id="14" creationId="{54B3B5B3-3E27-7317-F3AA-ADBDA9C251B3}"/>
          </ac:spMkLst>
        </pc:spChg>
        <pc:spChg chg="add mod">
          <ac:chgData name="Tsemach Mizrachi" userId="85fcc19c-b38c-410f-93a9-519990a4c1f0" providerId="ADAL" clId="{F7301F52-2653-4F42-8206-85DD798665E7}" dt="2023-04-12T04:02:19.617" v="10726" actId="1035"/>
          <ac:spMkLst>
            <pc:docMk/>
            <pc:sldMk cId="3458456490" sldId="491"/>
            <ac:spMk id="16" creationId="{0BE91C7C-0D8F-957C-2A0A-D451D05C980F}"/>
          </ac:spMkLst>
        </pc:spChg>
        <pc:spChg chg="mod">
          <ac:chgData name="Tsemach Mizrachi" userId="85fcc19c-b38c-410f-93a9-519990a4c1f0" providerId="ADAL" clId="{F7301F52-2653-4F42-8206-85DD798665E7}" dt="2023-04-12T03:56:00.588" v="10557" actId="1076"/>
          <ac:spMkLst>
            <pc:docMk/>
            <pc:sldMk cId="3458456490" sldId="491"/>
            <ac:spMk id="25" creationId="{DF26AE16-878E-EB0A-9EF6-5E07FE7A3343}"/>
          </ac:spMkLst>
        </pc:spChg>
        <pc:spChg chg="add mod">
          <ac:chgData name="Tsemach Mizrachi" userId="85fcc19c-b38c-410f-93a9-519990a4c1f0" providerId="ADAL" clId="{F7301F52-2653-4F42-8206-85DD798665E7}" dt="2023-04-12T04:02:59.862" v="10733" actId="207"/>
          <ac:spMkLst>
            <pc:docMk/>
            <pc:sldMk cId="3458456490" sldId="491"/>
            <ac:spMk id="32" creationId="{253AECF5-B770-3535-E45E-3E5DA83EDD98}"/>
          </ac:spMkLst>
        </pc:spChg>
        <pc:spChg chg="add del mod">
          <ac:chgData name="Tsemach Mizrachi" userId="85fcc19c-b38c-410f-93a9-519990a4c1f0" providerId="ADAL" clId="{F7301F52-2653-4F42-8206-85DD798665E7}" dt="2023-04-12T04:04:28.393" v="10738" actId="478"/>
          <ac:spMkLst>
            <pc:docMk/>
            <pc:sldMk cId="3458456490" sldId="491"/>
            <ac:spMk id="33" creationId="{ECDE244E-AA7E-E4F8-A36A-B1539BA43F24}"/>
          </ac:spMkLst>
        </pc:spChg>
        <pc:spChg chg="add del mod">
          <ac:chgData name="Tsemach Mizrachi" userId="85fcc19c-b38c-410f-93a9-519990a4c1f0" providerId="ADAL" clId="{F7301F52-2653-4F42-8206-85DD798665E7}" dt="2023-04-12T04:04:34.152" v="10742"/>
          <ac:spMkLst>
            <pc:docMk/>
            <pc:sldMk cId="3458456490" sldId="491"/>
            <ac:spMk id="34" creationId="{EE5FC488-AF52-279C-E921-77359A9D62BB}"/>
          </ac:spMkLst>
        </pc:spChg>
        <pc:spChg chg="mod">
          <ac:chgData name="Tsemach Mizrachi" userId="85fcc19c-b38c-410f-93a9-519990a4c1f0" providerId="ADAL" clId="{F7301F52-2653-4F42-8206-85DD798665E7}" dt="2023-04-12T04:06:40.364" v="10858" actId="14100"/>
          <ac:spMkLst>
            <pc:docMk/>
            <pc:sldMk cId="3458456490" sldId="491"/>
            <ac:spMk id="36" creationId="{BF430415-B30B-1EA9-3AF9-B31FC458FC39}"/>
          </ac:spMkLst>
        </pc:spChg>
        <pc:grpChg chg="add mod">
          <ac:chgData name="Tsemach Mizrachi" userId="85fcc19c-b38c-410f-93a9-519990a4c1f0" providerId="ADAL" clId="{F7301F52-2653-4F42-8206-85DD798665E7}" dt="2023-04-12T04:02:19.617" v="10726" actId="1035"/>
          <ac:grpSpMkLst>
            <pc:docMk/>
            <pc:sldMk cId="3458456490" sldId="491"/>
            <ac:grpSpMk id="8" creationId="{9542E318-9905-268B-098A-AEE61838211B}"/>
          </ac:grpSpMkLst>
        </pc:grpChg>
        <pc:grpChg chg="add del mod">
          <ac:chgData name="Tsemach Mizrachi" userId="85fcc19c-b38c-410f-93a9-519990a4c1f0" providerId="ADAL" clId="{F7301F52-2653-4F42-8206-85DD798665E7}" dt="2023-04-12T03:53:14.184" v="10505" actId="165"/>
          <ac:grpSpMkLst>
            <pc:docMk/>
            <pc:sldMk cId="3458456490" sldId="491"/>
            <ac:grpSpMk id="13" creationId="{FDF18323-8F8C-6599-143C-81D9B7FDF446}"/>
          </ac:grpSpMkLst>
        </pc:grpChg>
        <pc:grpChg chg="del">
          <ac:chgData name="Tsemach Mizrachi" userId="85fcc19c-b38c-410f-93a9-519990a4c1f0" providerId="ADAL" clId="{F7301F52-2653-4F42-8206-85DD798665E7}" dt="2023-04-12T03:48:29.617" v="10399" actId="478"/>
          <ac:grpSpMkLst>
            <pc:docMk/>
            <pc:sldMk cId="3458456490" sldId="491"/>
            <ac:grpSpMk id="24" creationId="{08D9B833-8526-39C8-040E-035A15AC5545}"/>
          </ac:grpSpMkLst>
        </pc:grpChg>
        <pc:grpChg chg="add mod">
          <ac:chgData name="Tsemach Mizrachi" userId="85fcc19c-b38c-410f-93a9-519990a4c1f0" providerId="ADAL" clId="{F7301F52-2653-4F42-8206-85DD798665E7}" dt="2023-04-12T04:02:19.617" v="10726" actId="1035"/>
          <ac:grpSpMkLst>
            <pc:docMk/>
            <pc:sldMk cId="3458456490" sldId="491"/>
            <ac:grpSpMk id="26" creationId="{EB8F37CB-392D-D100-F5A3-A94852B8399B}"/>
          </ac:grpSpMkLst>
        </pc:grpChg>
        <pc:grpChg chg="add mod">
          <ac:chgData name="Tsemach Mizrachi" userId="85fcc19c-b38c-410f-93a9-519990a4c1f0" providerId="ADAL" clId="{F7301F52-2653-4F42-8206-85DD798665E7}" dt="2023-04-12T04:02:19.617" v="10726" actId="1035"/>
          <ac:grpSpMkLst>
            <pc:docMk/>
            <pc:sldMk cId="3458456490" sldId="491"/>
            <ac:grpSpMk id="29" creationId="{A299B6F2-F1C2-0FC3-E3D6-0B9CD9DF6893}"/>
          </ac:grpSpMkLst>
        </pc:grpChg>
        <pc:grpChg chg="del mod">
          <ac:chgData name="Tsemach Mizrachi" userId="85fcc19c-b38c-410f-93a9-519990a4c1f0" providerId="ADAL" clId="{F7301F52-2653-4F42-8206-85DD798665E7}" dt="2023-04-12T03:57:26.143" v="10650" actId="478"/>
          <ac:grpSpMkLst>
            <pc:docMk/>
            <pc:sldMk cId="3458456490" sldId="491"/>
            <ac:grpSpMk id="30" creationId="{C2EB130B-FB5C-84FC-D276-EFE9461D3621}"/>
          </ac:grpSpMkLst>
        </pc:grpChg>
        <pc:grpChg chg="add mod">
          <ac:chgData name="Tsemach Mizrachi" userId="85fcc19c-b38c-410f-93a9-519990a4c1f0" providerId="ADAL" clId="{F7301F52-2653-4F42-8206-85DD798665E7}" dt="2023-04-12T04:02:19.617" v="10726" actId="1035"/>
          <ac:grpSpMkLst>
            <pc:docMk/>
            <pc:sldMk cId="3458456490" sldId="491"/>
            <ac:grpSpMk id="31" creationId="{9B85BAE5-4DA3-225F-F5FD-01499DE46379}"/>
          </ac:grpSpMkLst>
        </pc:grpChg>
        <pc:grpChg chg="add mod">
          <ac:chgData name="Tsemach Mizrachi" userId="85fcc19c-b38c-410f-93a9-519990a4c1f0" providerId="ADAL" clId="{F7301F52-2653-4F42-8206-85DD798665E7}" dt="2023-04-12T04:06:32.616" v="10856" actId="14100"/>
          <ac:grpSpMkLst>
            <pc:docMk/>
            <pc:sldMk cId="3458456490" sldId="491"/>
            <ac:grpSpMk id="35" creationId="{47BBDC23-5075-1E7A-68E3-5770DC36344F}"/>
          </ac:grpSpMkLst>
        </pc:grpChg>
        <pc:picChg chg="mod">
          <ac:chgData name="Tsemach Mizrachi" userId="85fcc19c-b38c-410f-93a9-519990a4c1f0" providerId="ADAL" clId="{F7301F52-2653-4F42-8206-85DD798665E7}" dt="2023-04-12T04:06:18.566" v="10850" actId="1037"/>
          <ac:picMkLst>
            <pc:docMk/>
            <pc:sldMk cId="3458456490" sldId="491"/>
            <ac:picMk id="37" creationId="{59D041FC-5C9D-C214-A0FF-61F72B91E7A7}"/>
          </ac:picMkLst>
        </pc:picChg>
        <pc:picChg chg="add mod">
          <ac:chgData name="Tsemach Mizrachi" userId="85fcc19c-b38c-410f-93a9-519990a4c1f0" providerId="ADAL" clId="{F7301F52-2653-4F42-8206-85DD798665E7}" dt="2023-04-12T04:02:19.617" v="10726" actId="1035"/>
          <ac:picMkLst>
            <pc:docMk/>
            <pc:sldMk cId="3458456490" sldId="491"/>
            <ac:picMk id="4098" creationId="{566C6135-E32C-CDF4-B326-E4DEBEFDA0B0}"/>
          </ac:picMkLst>
        </pc:picChg>
        <pc:picChg chg="add mod">
          <ac:chgData name="Tsemach Mizrachi" userId="85fcc19c-b38c-410f-93a9-519990a4c1f0" providerId="ADAL" clId="{F7301F52-2653-4F42-8206-85DD798665E7}" dt="2023-04-12T04:02:32.312" v="10730" actId="1076"/>
          <ac:picMkLst>
            <pc:docMk/>
            <pc:sldMk cId="3458456490" sldId="491"/>
            <ac:picMk id="4100" creationId="{546643DF-0E59-CB57-F96C-EF15D6E2B718}"/>
          </ac:picMkLst>
        </pc:picChg>
        <pc:cxnChg chg="add mod">
          <ac:chgData name="Tsemach Mizrachi" userId="85fcc19c-b38c-410f-93a9-519990a4c1f0" providerId="ADAL" clId="{F7301F52-2653-4F42-8206-85DD798665E7}" dt="2023-04-12T04:02:19.617" v="10726" actId="1035"/>
          <ac:cxnSpMkLst>
            <pc:docMk/>
            <pc:sldMk cId="3458456490" sldId="491"/>
            <ac:cxnSpMk id="6" creationId="{6114B395-6575-BA52-5ED5-3EAAA3D9762A}"/>
          </ac:cxnSpMkLst>
        </pc:cxnChg>
        <pc:cxnChg chg="mod ord topLvl">
          <ac:chgData name="Tsemach Mizrachi" userId="85fcc19c-b38c-410f-93a9-519990a4c1f0" providerId="ADAL" clId="{F7301F52-2653-4F42-8206-85DD798665E7}" dt="2023-04-12T04:02:19.617" v="10726" actId="1035"/>
          <ac:cxnSpMkLst>
            <pc:docMk/>
            <pc:sldMk cId="3458456490" sldId="491"/>
            <ac:cxnSpMk id="15" creationId="{15B7447E-841E-D252-60CF-6BC19A8C4F22}"/>
          </ac:cxnSpMkLst>
        </pc:cxnChg>
        <pc:cxnChg chg="add mod">
          <ac:chgData name="Tsemach Mizrachi" userId="85fcc19c-b38c-410f-93a9-519990a4c1f0" providerId="ADAL" clId="{F7301F52-2653-4F42-8206-85DD798665E7}" dt="2023-04-12T04:02:19.617" v="10726" actId="1035"/>
          <ac:cxnSpMkLst>
            <pc:docMk/>
            <pc:sldMk cId="3458456490" sldId="491"/>
            <ac:cxnSpMk id="17" creationId="{C4220B85-E904-BF26-DF8F-2AE02F8FD0DA}"/>
          </ac:cxnSpMkLst>
        </pc:cxnChg>
      </pc:sldChg>
      <pc:sldChg chg="addSp delSp modSp add mod">
        <pc:chgData name="Tsemach Mizrachi" userId="85fcc19c-b38c-410f-93a9-519990a4c1f0" providerId="ADAL" clId="{F7301F52-2653-4F42-8206-85DD798665E7}" dt="2023-04-12T04:50:01.881" v="11576" actId="14100"/>
        <pc:sldMkLst>
          <pc:docMk/>
          <pc:sldMk cId="2979377646" sldId="492"/>
        </pc:sldMkLst>
        <pc:spChg chg="add del mod">
          <ac:chgData name="Tsemach Mizrachi" userId="85fcc19c-b38c-410f-93a9-519990a4c1f0" providerId="ADAL" clId="{F7301F52-2653-4F42-8206-85DD798665E7}" dt="2023-04-12T04:08:48.304" v="10867" actId="478"/>
          <ac:spMkLst>
            <pc:docMk/>
            <pc:sldMk cId="2979377646" sldId="492"/>
            <ac:spMk id="4" creationId="{5BA6F5A1-EBDB-89E2-DCE9-F06644C55F25}"/>
          </ac:spMkLst>
        </pc:spChg>
        <pc:spChg chg="mod">
          <ac:chgData name="Tsemach Mizrachi" userId="85fcc19c-b38c-410f-93a9-519990a4c1f0" providerId="ADAL" clId="{F7301F52-2653-4F42-8206-85DD798665E7}" dt="2023-04-12T04:50:01.881" v="11576" actId="14100"/>
          <ac:spMkLst>
            <pc:docMk/>
            <pc:sldMk cId="2979377646" sldId="492"/>
            <ac:spMk id="7" creationId="{5D6D7F3D-3FA1-4E90-B5F3-A1F1B5E37FB4}"/>
          </ac:spMkLst>
        </pc:spChg>
        <pc:spChg chg="add mod">
          <ac:chgData name="Tsemach Mizrachi" userId="85fcc19c-b38c-410f-93a9-519990a4c1f0" providerId="ADAL" clId="{F7301F52-2653-4F42-8206-85DD798665E7}" dt="2023-04-12T04:28:37.643" v="11259" actId="113"/>
          <ac:spMkLst>
            <pc:docMk/>
            <pc:sldMk cId="2979377646" sldId="492"/>
            <ac:spMk id="9" creationId="{0813EAAD-E98E-E13F-ED74-4F6E44EBAA97}"/>
          </ac:spMkLst>
        </pc:spChg>
        <pc:spChg chg="add del mod">
          <ac:chgData name="Tsemach Mizrachi" userId="85fcc19c-b38c-410f-93a9-519990a4c1f0" providerId="ADAL" clId="{F7301F52-2653-4F42-8206-85DD798665E7}" dt="2023-04-12T04:10:53.217" v="10883" actId="478"/>
          <ac:spMkLst>
            <pc:docMk/>
            <pc:sldMk cId="2979377646" sldId="492"/>
            <ac:spMk id="10" creationId="{7AE69820-8F53-8E7D-BBF2-EEFDBFCD0341}"/>
          </ac:spMkLst>
        </pc:spChg>
        <pc:spChg chg="add del mod">
          <ac:chgData name="Tsemach Mizrachi" userId="85fcc19c-b38c-410f-93a9-519990a4c1f0" providerId="ADAL" clId="{F7301F52-2653-4F42-8206-85DD798665E7}" dt="2023-04-12T04:23:51.529" v="11068" actId="478"/>
          <ac:spMkLst>
            <pc:docMk/>
            <pc:sldMk cId="2979377646" sldId="492"/>
            <ac:spMk id="11" creationId="{6FFC56EF-8CB9-F6FF-2A66-131F8525C5E9}"/>
          </ac:spMkLst>
        </pc:spChg>
        <pc:spChg chg="add del mod">
          <ac:chgData name="Tsemach Mizrachi" userId="85fcc19c-b38c-410f-93a9-519990a4c1f0" providerId="ADAL" clId="{F7301F52-2653-4F42-8206-85DD798665E7}" dt="2023-04-12T04:23:54.065" v="11069" actId="478"/>
          <ac:spMkLst>
            <pc:docMk/>
            <pc:sldMk cId="2979377646" sldId="492"/>
            <ac:spMk id="12" creationId="{786E42DF-1B27-23A8-2547-D71DCDF59305}"/>
          </ac:spMkLst>
        </pc:spChg>
        <pc:spChg chg="add del mod">
          <ac:chgData name="Tsemach Mizrachi" userId="85fcc19c-b38c-410f-93a9-519990a4c1f0" providerId="ADAL" clId="{F7301F52-2653-4F42-8206-85DD798665E7}" dt="2023-04-12T04:23:56.785" v="11070" actId="478"/>
          <ac:spMkLst>
            <pc:docMk/>
            <pc:sldMk cId="2979377646" sldId="492"/>
            <ac:spMk id="13" creationId="{011AED42-FBF7-2AC6-4544-CBE0013F84AA}"/>
          </ac:spMkLst>
        </pc:spChg>
        <pc:spChg chg="add del mod">
          <ac:chgData name="Tsemach Mizrachi" userId="85fcc19c-b38c-410f-93a9-519990a4c1f0" providerId="ADAL" clId="{F7301F52-2653-4F42-8206-85DD798665E7}" dt="2023-04-12T04:23:59.041" v="11071" actId="478"/>
          <ac:spMkLst>
            <pc:docMk/>
            <pc:sldMk cId="2979377646" sldId="492"/>
            <ac:spMk id="14" creationId="{F0EEEB7A-77FF-2A46-E010-1169E5205801}"/>
          </ac:spMkLst>
        </pc:spChg>
        <pc:spChg chg="add del mod">
          <ac:chgData name="Tsemach Mizrachi" userId="85fcc19c-b38c-410f-93a9-519990a4c1f0" providerId="ADAL" clId="{F7301F52-2653-4F42-8206-85DD798665E7}" dt="2023-04-12T04:21:37.162" v="11001" actId="478"/>
          <ac:spMkLst>
            <pc:docMk/>
            <pc:sldMk cId="2979377646" sldId="492"/>
            <ac:spMk id="18" creationId="{8B85BAD6-AC8F-C63F-1590-9CADF64BB756}"/>
          </ac:spMkLst>
        </pc:spChg>
        <pc:spChg chg="del mod topLvl">
          <ac:chgData name="Tsemach Mizrachi" userId="85fcc19c-b38c-410f-93a9-519990a4c1f0" providerId="ADAL" clId="{F7301F52-2653-4F42-8206-85DD798665E7}" dt="2023-04-12T04:23:41.820" v="11067" actId="478"/>
          <ac:spMkLst>
            <pc:docMk/>
            <pc:sldMk cId="2979377646" sldId="492"/>
            <ac:spMk id="20" creationId="{D4C83773-CA18-26F7-1854-5F356B778F2E}"/>
          </ac:spMkLst>
        </pc:spChg>
        <pc:spChg chg="add mod">
          <ac:chgData name="Tsemach Mizrachi" userId="85fcc19c-b38c-410f-93a9-519990a4c1f0" providerId="ADAL" clId="{F7301F52-2653-4F42-8206-85DD798665E7}" dt="2023-04-12T04:49:33.809" v="11569" actId="1076"/>
          <ac:spMkLst>
            <pc:docMk/>
            <pc:sldMk cId="2979377646" sldId="492"/>
            <ac:spMk id="22" creationId="{F25160C1-B691-9ECD-2B20-87AF24CD716C}"/>
          </ac:spMkLst>
        </pc:spChg>
        <pc:spChg chg="add mod">
          <ac:chgData name="Tsemach Mizrachi" userId="85fcc19c-b38c-410f-93a9-519990a4c1f0" providerId="ADAL" clId="{F7301F52-2653-4F42-8206-85DD798665E7}" dt="2023-04-12T04:49:36.233" v="11570" actId="1076"/>
          <ac:spMkLst>
            <pc:docMk/>
            <pc:sldMk cId="2979377646" sldId="492"/>
            <ac:spMk id="23" creationId="{50FF7A54-5028-C2F8-9505-269E39393FDA}"/>
          </ac:spMkLst>
        </pc:spChg>
        <pc:spChg chg="add mod">
          <ac:chgData name="Tsemach Mizrachi" userId="85fcc19c-b38c-410f-93a9-519990a4c1f0" providerId="ADAL" clId="{F7301F52-2653-4F42-8206-85DD798665E7}" dt="2023-04-12T04:49:24.619" v="11566" actId="1076"/>
          <ac:spMkLst>
            <pc:docMk/>
            <pc:sldMk cId="2979377646" sldId="492"/>
            <ac:spMk id="24" creationId="{304E8E1D-AD94-939B-B8D5-7E40B450EA6C}"/>
          </ac:spMkLst>
        </pc:spChg>
        <pc:spChg chg="add mod">
          <ac:chgData name="Tsemach Mizrachi" userId="85fcc19c-b38c-410f-93a9-519990a4c1f0" providerId="ADAL" clId="{F7301F52-2653-4F42-8206-85DD798665E7}" dt="2023-04-12T04:49:45.145" v="11572" actId="1076"/>
          <ac:spMkLst>
            <pc:docMk/>
            <pc:sldMk cId="2979377646" sldId="492"/>
            <ac:spMk id="30" creationId="{C884A146-695E-74A8-49DE-7D747D46CD79}"/>
          </ac:spMkLst>
        </pc:spChg>
        <pc:spChg chg="del">
          <ac:chgData name="Tsemach Mizrachi" userId="85fcc19c-b38c-410f-93a9-519990a4c1f0" providerId="ADAL" clId="{F7301F52-2653-4F42-8206-85DD798665E7}" dt="2023-04-12T04:07:10.704" v="10860" actId="478"/>
          <ac:spMkLst>
            <pc:docMk/>
            <pc:sldMk cId="2979377646" sldId="492"/>
            <ac:spMk id="32" creationId="{253AECF5-B770-3535-E45E-3E5DA83EDD98}"/>
          </ac:spMkLst>
        </pc:spChg>
        <pc:spChg chg="add mod">
          <ac:chgData name="Tsemach Mizrachi" userId="85fcc19c-b38c-410f-93a9-519990a4c1f0" providerId="ADAL" clId="{F7301F52-2653-4F42-8206-85DD798665E7}" dt="2023-04-12T04:49:50.732" v="11573" actId="1076"/>
          <ac:spMkLst>
            <pc:docMk/>
            <pc:sldMk cId="2979377646" sldId="492"/>
            <ac:spMk id="33" creationId="{2B743988-B01F-CA1C-9865-F1E20A0C9203}"/>
          </ac:spMkLst>
        </pc:spChg>
        <pc:spChg chg="add mod">
          <ac:chgData name="Tsemach Mizrachi" userId="85fcc19c-b38c-410f-93a9-519990a4c1f0" providerId="ADAL" clId="{F7301F52-2653-4F42-8206-85DD798665E7}" dt="2023-04-12T04:49:55.345" v="11574" actId="1076"/>
          <ac:spMkLst>
            <pc:docMk/>
            <pc:sldMk cId="2979377646" sldId="492"/>
            <ac:spMk id="34" creationId="{46C35E57-D4F3-3448-E49C-FFD69FD447E1}"/>
          </ac:spMkLst>
        </pc:spChg>
        <pc:grpChg chg="add del mod">
          <ac:chgData name="Tsemach Mizrachi" userId="85fcc19c-b38c-410f-93a9-519990a4c1f0" providerId="ADAL" clId="{F7301F52-2653-4F42-8206-85DD798665E7}" dt="2023-04-12T04:23:41.820" v="11067" actId="478"/>
          <ac:grpSpMkLst>
            <pc:docMk/>
            <pc:sldMk cId="2979377646" sldId="492"/>
            <ac:grpSpMk id="19" creationId="{E2BFD7EE-7A25-55A5-808A-EBC3E5A148F0}"/>
          </ac:grpSpMkLst>
        </pc:grpChg>
        <pc:grpChg chg="add mod">
          <ac:chgData name="Tsemach Mizrachi" userId="85fcc19c-b38c-410f-93a9-519990a4c1f0" providerId="ADAL" clId="{F7301F52-2653-4F42-8206-85DD798665E7}" dt="2023-04-12T04:49:38.995" v="11571" actId="1076"/>
          <ac:grpSpMkLst>
            <pc:docMk/>
            <pc:sldMk cId="2979377646" sldId="492"/>
            <ac:grpSpMk id="28" creationId="{7C403518-5418-C415-FED6-E94FD927B727}"/>
          </ac:grpSpMkLst>
        </pc:grpChg>
        <pc:grpChg chg="del">
          <ac:chgData name="Tsemach Mizrachi" userId="85fcc19c-b38c-410f-93a9-519990a4c1f0" providerId="ADAL" clId="{F7301F52-2653-4F42-8206-85DD798665E7}" dt="2023-04-12T04:07:12.023" v="10861" actId="478"/>
          <ac:grpSpMkLst>
            <pc:docMk/>
            <pc:sldMk cId="2979377646" sldId="492"/>
            <ac:grpSpMk id="31" creationId="{9B85BAE5-4DA3-225F-F5FD-01499DE46379}"/>
          </ac:grpSpMkLst>
        </pc:grpChg>
        <pc:grpChg chg="del mod">
          <ac:chgData name="Tsemach Mizrachi" userId="85fcc19c-b38c-410f-93a9-519990a4c1f0" providerId="ADAL" clId="{F7301F52-2653-4F42-8206-85DD798665E7}" dt="2023-04-12T04:09:13.360" v="10869" actId="478"/>
          <ac:grpSpMkLst>
            <pc:docMk/>
            <pc:sldMk cId="2979377646" sldId="492"/>
            <ac:grpSpMk id="35" creationId="{47BBDC23-5075-1E7A-68E3-5770DC36344F}"/>
          </ac:grpSpMkLst>
        </pc:grpChg>
        <pc:picChg chg="del mod topLvl">
          <ac:chgData name="Tsemach Mizrachi" userId="85fcc19c-b38c-410f-93a9-519990a4c1f0" providerId="ADAL" clId="{F7301F52-2653-4F42-8206-85DD798665E7}" dt="2023-04-12T04:28:58.315" v="11261" actId="478"/>
          <ac:picMkLst>
            <pc:docMk/>
            <pc:sldMk cId="2979377646" sldId="492"/>
            <ac:picMk id="21" creationId="{F9DCBE03-ABDB-EF9D-B70E-59AF11134495}"/>
          </ac:picMkLst>
        </pc:picChg>
        <pc:picChg chg="del">
          <ac:chgData name="Tsemach Mizrachi" userId="85fcc19c-b38c-410f-93a9-519990a4c1f0" providerId="ADAL" clId="{F7301F52-2653-4F42-8206-85DD798665E7}" dt="2023-04-12T04:07:13.615" v="10862" actId="478"/>
          <ac:picMkLst>
            <pc:docMk/>
            <pc:sldMk cId="2979377646" sldId="492"/>
            <ac:picMk id="4100" creationId="{546643DF-0E59-CB57-F96C-EF15D6E2B718}"/>
          </ac:picMkLst>
        </pc:picChg>
        <pc:picChg chg="add mod">
          <ac:chgData name="Tsemach Mizrachi" userId="85fcc19c-b38c-410f-93a9-519990a4c1f0" providerId="ADAL" clId="{F7301F52-2653-4F42-8206-85DD798665E7}" dt="2023-04-12T04:09:18.152" v="10870" actId="1076"/>
          <ac:picMkLst>
            <pc:docMk/>
            <pc:sldMk cId="2979377646" sldId="492"/>
            <ac:picMk id="5122" creationId="{EF3A4850-F1C3-30BD-2E37-CA2DB36066E3}"/>
          </ac:picMkLst>
        </pc:picChg>
        <pc:cxnChg chg="add mod">
          <ac:chgData name="Tsemach Mizrachi" userId="85fcc19c-b38c-410f-93a9-519990a4c1f0" providerId="ADAL" clId="{F7301F52-2653-4F42-8206-85DD798665E7}" dt="2023-04-12T04:41:51.056" v="11403" actId="164"/>
          <ac:cxnSpMkLst>
            <pc:docMk/>
            <pc:sldMk cId="2979377646" sldId="492"/>
            <ac:cxnSpMk id="27" creationId="{34E917EB-321C-8A76-6366-653CDFE546CE}"/>
          </ac:cxnSpMkLst>
        </pc:cxnChg>
      </pc:sldChg>
      <pc:sldChg chg="add">
        <pc:chgData name="Tsemach Mizrachi" userId="85fcc19c-b38c-410f-93a9-519990a4c1f0" providerId="ADAL" clId="{F7301F52-2653-4F42-8206-85DD798665E7}" dt="2023-04-12T04:23:33.830" v="11066" actId="2890"/>
        <pc:sldMkLst>
          <pc:docMk/>
          <pc:sldMk cId="3302156838" sldId="493"/>
        </pc:sldMkLst>
      </pc:sldChg>
      <pc:sldChg chg="addSp delSp modSp add mod">
        <pc:chgData name="Tsemach Mizrachi" userId="85fcc19c-b38c-410f-93a9-519990a4c1f0" providerId="ADAL" clId="{F7301F52-2653-4F42-8206-85DD798665E7}" dt="2023-04-12T05:02:00.810" v="11887" actId="1036"/>
        <pc:sldMkLst>
          <pc:docMk/>
          <pc:sldMk cId="1008230549" sldId="494"/>
        </pc:sldMkLst>
        <pc:spChg chg="mod">
          <ac:chgData name="Tsemach Mizrachi" userId="85fcc19c-b38c-410f-93a9-519990a4c1f0" providerId="ADAL" clId="{F7301F52-2653-4F42-8206-85DD798665E7}" dt="2023-04-12T04:50:37.157" v="11591" actId="6549"/>
          <ac:spMkLst>
            <pc:docMk/>
            <pc:sldMk cId="1008230549" sldId="494"/>
            <ac:spMk id="2" creationId="{040AC9AD-40B0-4D8F-B7E3-CC69AD5DF57F}"/>
          </ac:spMkLst>
        </pc:spChg>
        <pc:spChg chg="add del mod">
          <ac:chgData name="Tsemach Mizrachi" userId="85fcc19c-b38c-410f-93a9-519990a4c1f0" providerId="ADAL" clId="{F7301F52-2653-4F42-8206-85DD798665E7}" dt="2023-04-12T04:56:59.785" v="11701"/>
          <ac:spMkLst>
            <pc:docMk/>
            <pc:sldMk cId="1008230549" sldId="494"/>
            <ac:spMk id="3" creationId="{41556ABD-DA8F-EB01-5877-E93EA1833956}"/>
          </ac:spMkLst>
        </pc:spChg>
        <pc:spChg chg="add mod">
          <ac:chgData name="Tsemach Mizrachi" userId="85fcc19c-b38c-410f-93a9-519990a4c1f0" providerId="ADAL" clId="{F7301F52-2653-4F42-8206-85DD798665E7}" dt="2023-04-12T05:01:19.508" v="11820" actId="1076"/>
          <ac:spMkLst>
            <pc:docMk/>
            <pc:sldMk cId="1008230549" sldId="494"/>
            <ac:spMk id="4" creationId="{5B03915E-C48F-AF5D-44D5-5FB4E0EFAAE6}"/>
          </ac:spMkLst>
        </pc:spChg>
        <pc:spChg chg="add mod">
          <ac:chgData name="Tsemach Mizrachi" userId="85fcc19c-b38c-410f-93a9-519990a4c1f0" providerId="ADAL" clId="{F7301F52-2653-4F42-8206-85DD798665E7}" dt="2023-04-12T05:02:00.810" v="11887" actId="1036"/>
          <ac:spMkLst>
            <pc:docMk/>
            <pc:sldMk cId="1008230549" sldId="494"/>
            <ac:spMk id="5" creationId="{06EDAB38-CF92-97A5-059B-E9C5B65AA29C}"/>
          </ac:spMkLst>
        </pc:spChg>
        <pc:spChg chg="mod">
          <ac:chgData name="Tsemach Mizrachi" userId="85fcc19c-b38c-410f-93a9-519990a4c1f0" providerId="ADAL" clId="{F7301F52-2653-4F42-8206-85DD798665E7}" dt="2023-04-12T04:57:15.208" v="11703"/>
          <ac:spMkLst>
            <pc:docMk/>
            <pc:sldMk cId="1008230549" sldId="494"/>
            <ac:spMk id="7" creationId="{5D6D7F3D-3FA1-4E90-B5F3-A1F1B5E37FB4}"/>
          </ac:spMkLst>
        </pc:spChg>
        <pc:spChg chg="mod">
          <ac:chgData name="Tsemach Mizrachi" userId="85fcc19c-b38c-410f-93a9-519990a4c1f0" providerId="ADAL" clId="{F7301F52-2653-4F42-8206-85DD798665E7}" dt="2023-04-12T05:01:17.058" v="11819" actId="1076"/>
          <ac:spMkLst>
            <pc:docMk/>
            <pc:sldMk cId="1008230549" sldId="494"/>
            <ac:spMk id="9" creationId="{0813EAAD-E98E-E13F-ED74-4F6E44EBAA97}"/>
          </ac:spMkLst>
        </pc:spChg>
        <pc:spChg chg="del">
          <ac:chgData name="Tsemach Mizrachi" userId="85fcc19c-b38c-410f-93a9-519990a4c1f0" providerId="ADAL" clId="{F7301F52-2653-4F42-8206-85DD798665E7}" dt="2023-04-12T04:56:27.431" v="11691" actId="478"/>
          <ac:spMkLst>
            <pc:docMk/>
            <pc:sldMk cId="1008230549" sldId="494"/>
            <ac:spMk id="11" creationId="{6FFC56EF-8CB9-F6FF-2A66-131F8525C5E9}"/>
          </ac:spMkLst>
        </pc:spChg>
        <pc:spChg chg="del">
          <ac:chgData name="Tsemach Mizrachi" userId="85fcc19c-b38c-410f-93a9-519990a4c1f0" providerId="ADAL" clId="{F7301F52-2653-4F42-8206-85DD798665E7}" dt="2023-04-12T04:56:28.867" v="11692" actId="478"/>
          <ac:spMkLst>
            <pc:docMk/>
            <pc:sldMk cId="1008230549" sldId="494"/>
            <ac:spMk id="12" creationId="{786E42DF-1B27-23A8-2547-D71DCDF59305}"/>
          </ac:spMkLst>
        </pc:spChg>
        <pc:spChg chg="del">
          <ac:chgData name="Tsemach Mizrachi" userId="85fcc19c-b38c-410f-93a9-519990a4c1f0" providerId="ADAL" clId="{F7301F52-2653-4F42-8206-85DD798665E7}" dt="2023-04-12T04:56:30.411" v="11693" actId="478"/>
          <ac:spMkLst>
            <pc:docMk/>
            <pc:sldMk cId="1008230549" sldId="494"/>
            <ac:spMk id="13" creationId="{011AED42-FBF7-2AC6-4544-CBE0013F84AA}"/>
          </ac:spMkLst>
        </pc:spChg>
        <pc:spChg chg="del">
          <ac:chgData name="Tsemach Mizrachi" userId="85fcc19c-b38c-410f-93a9-519990a4c1f0" providerId="ADAL" clId="{F7301F52-2653-4F42-8206-85DD798665E7}" dt="2023-04-12T04:56:32.033" v="11694" actId="478"/>
          <ac:spMkLst>
            <pc:docMk/>
            <pc:sldMk cId="1008230549" sldId="494"/>
            <ac:spMk id="14" creationId="{F0EEEB7A-77FF-2A46-E010-1169E5205801}"/>
          </ac:spMkLst>
        </pc:spChg>
        <pc:grpChg chg="del">
          <ac:chgData name="Tsemach Mizrachi" userId="85fcc19c-b38c-410f-93a9-519990a4c1f0" providerId="ADAL" clId="{F7301F52-2653-4F42-8206-85DD798665E7}" dt="2023-04-12T04:56:34.202" v="11695" actId="478"/>
          <ac:grpSpMkLst>
            <pc:docMk/>
            <pc:sldMk cId="1008230549" sldId="494"/>
            <ac:grpSpMk id="19" creationId="{E2BFD7EE-7A25-55A5-808A-EBC3E5A148F0}"/>
          </ac:grpSpMkLst>
        </pc:grpChg>
        <pc:picChg chg="del">
          <ac:chgData name="Tsemach Mizrachi" userId="85fcc19c-b38c-410f-93a9-519990a4c1f0" providerId="ADAL" clId="{F7301F52-2653-4F42-8206-85DD798665E7}" dt="2023-04-12T04:50:44.609" v="11592" actId="478"/>
          <ac:picMkLst>
            <pc:docMk/>
            <pc:sldMk cId="1008230549" sldId="494"/>
            <ac:picMk id="5122" creationId="{EF3A4850-F1C3-30BD-2E37-CA2DB36066E3}"/>
          </ac:picMkLst>
        </pc:picChg>
        <pc:picChg chg="add mod">
          <ac:chgData name="Tsemach Mizrachi" userId="85fcc19c-b38c-410f-93a9-519990a4c1f0" providerId="ADAL" clId="{F7301F52-2653-4F42-8206-85DD798665E7}" dt="2023-04-12T05:01:14.553" v="11818" actId="1076"/>
          <ac:picMkLst>
            <pc:docMk/>
            <pc:sldMk cId="1008230549" sldId="494"/>
            <ac:picMk id="6146" creationId="{13D137B8-510B-F963-E7CF-5A9F8F880DE1}"/>
          </ac:picMkLst>
        </pc:picChg>
        <pc:picChg chg="add mod">
          <ac:chgData name="Tsemach Mizrachi" userId="85fcc19c-b38c-410f-93a9-519990a4c1f0" providerId="ADAL" clId="{F7301F52-2653-4F42-8206-85DD798665E7}" dt="2023-04-12T05:01:06.073" v="11815" actId="1076"/>
          <ac:picMkLst>
            <pc:docMk/>
            <pc:sldMk cId="1008230549" sldId="494"/>
            <ac:picMk id="6148" creationId="{00D3A5B8-DED4-8E23-F9C0-17AA4F0AE396}"/>
          </ac:picMkLst>
        </pc:picChg>
      </pc:sldChg>
      <pc:sldChg chg="delSp modSp new mod">
        <pc:chgData name="Tsemach Mizrachi" userId="85fcc19c-b38c-410f-93a9-519990a4c1f0" providerId="ADAL" clId="{F7301F52-2653-4F42-8206-85DD798665E7}" dt="2023-04-12T18:39:56.414" v="11921" actId="403"/>
        <pc:sldMkLst>
          <pc:docMk/>
          <pc:sldMk cId="1738687908" sldId="495"/>
        </pc:sldMkLst>
        <pc:spChg chg="del">
          <ac:chgData name="Tsemach Mizrachi" userId="85fcc19c-b38c-410f-93a9-519990a4c1f0" providerId="ADAL" clId="{F7301F52-2653-4F42-8206-85DD798665E7}" dt="2023-04-12T18:39:33.714" v="11890" actId="478"/>
          <ac:spMkLst>
            <pc:docMk/>
            <pc:sldMk cId="1738687908" sldId="495"/>
            <ac:spMk id="2" creationId="{7DE6CB3E-C771-ADA7-AA38-2C62D2748013}"/>
          </ac:spMkLst>
        </pc:spChg>
        <pc:spChg chg="mod">
          <ac:chgData name="Tsemach Mizrachi" userId="85fcc19c-b38c-410f-93a9-519990a4c1f0" providerId="ADAL" clId="{F7301F52-2653-4F42-8206-85DD798665E7}" dt="2023-04-12T18:39:56.414" v="11921" actId="403"/>
          <ac:spMkLst>
            <pc:docMk/>
            <pc:sldMk cId="1738687908" sldId="495"/>
            <ac:spMk id="3" creationId="{161FBD88-6A26-25DD-3694-150212974AFF}"/>
          </ac:spMkLst>
        </pc:spChg>
      </pc:sldChg>
      <pc:sldChg chg="modSp add mod">
        <pc:chgData name="Tsemach Mizrachi" userId="85fcc19c-b38c-410f-93a9-519990a4c1f0" providerId="ADAL" clId="{F7301F52-2653-4F42-8206-85DD798665E7}" dt="2023-04-12T18:40:17.025" v="11929" actId="20577"/>
        <pc:sldMkLst>
          <pc:docMk/>
          <pc:sldMk cId="3511763935" sldId="496"/>
        </pc:sldMkLst>
        <pc:spChg chg="mod">
          <ac:chgData name="Tsemach Mizrachi" userId="85fcc19c-b38c-410f-93a9-519990a4c1f0" providerId="ADAL" clId="{F7301F52-2653-4F42-8206-85DD798665E7}" dt="2023-04-12T18:40:17.025" v="11929" actId="20577"/>
          <ac:spMkLst>
            <pc:docMk/>
            <pc:sldMk cId="3511763935" sldId="496"/>
            <ac:spMk id="3" creationId="{161FBD88-6A26-25DD-3694-150212974AFF}"/>
          </ac:spMkLst>
        </pc:spChg>
      </pc:sldChg>
      <pc:sldChg chg="modSp add mod">
        <pc:chgData name="Tsemach Mizrachi" userId="85fcc19c-b38c-410f-93a9-519990a4c1f0" providerId="ADAL" clId="{F7301F52-2653-4F42-8206-85DD798665E7}" dt="2023-04-12T18:40:33.854" v="11944" actId="20577"/>
        <pc:sldMkLst>
          <pc:docMk/>
          <pc:sldMk cId="3783786369" sldId="497"/>
        </pc:sldMkLst>
        <pc:spChg chg="mod">
          <ac:chgData name="Tsemach Mizrachi" userId="85fcc19c-b38c-410f-93a9-519990a4c1f0" providerId="ADAL" clId="{F7301F52-2653-4F42-8206-85DD798665E7}" dt="2023-04-12T18:40:33.854" v="11944" actId="20577"/>
          <ac:spMkLst>
            <pc:docMk/>
            <pc:sldMk cId="3783786369" sldId="497"/>
            <ac:spMk id="3" creationId="{161FBD88-6A26-25DD-3694-150212974AFF}"/>
          </ac:spMkLst>
        </pc:spChg>
      </pc:sldChg>
      <pc:sldChg chg="addSp delSp modSp add mod">
        <pc:chgData name="Tsemach Mizrachi" userId="85fcc19c-b38c-410f-93a9-519990a4c1f0" providerId="ADAL" clId="{F7301F52-2653-4F42-8206-85DD798665E7}" dt="2023-04-12T18:48:32.076" v="12036" actId="1076"/>
        <pc:sldMkLst>
          <pc:docMk/>
          <pc:sldMk cId="1663884572" sldId="498"/>
        </pc:sldMkLst>
        <pc:spChg chg="mod">
          <ac:chgData name="Tsemach Mizrachi" userId="85fcc19c-b38c-410f-93a9-519990a4c1f0" providerId="ADAL" clId="{F7301F52-2653-4F42-8206-85DD798665E7}" dt="2023-04-12T18:41:01.652" v="11961" actId="20577"/>
          <ac:spMkLst>
            <pc:docMk/>
            <pc:sldMk cId="1663884572" sldId="498"/>
            <ac:spMk id="2" creationId="{040AC9AD-40B0-4D8F-B7E3-CC69AD5DF57F}"/>
          </ac:spMkLst>
        </pc:spChg>
        <pc:spChg chg="add del mod">
          <ac:chgData name="Tsemach Mizrachi" userId="85fcc19c-b38c-410f-93a9-519990a4c1f0" providerId="ADAL" clId="{F7301F52-2653-4F42-8206-85DD798665E7}" dt="2023-04-12T18:42:21.477" v="11986"/>
          <ac:spMkLst>
            <pc:docMk/>
            <pc:sldMk cId="1663884572" sldId="498"/>
            <ac:spMk id="3" creationId="{3196E0B5-6753-34EE-A4D5-9BEFA5423174}"/>
          </ac:spMkLst>
        </pc:spChg>
        <pc:spChg chg="del">
          <ac:chgData name="Tsemach Mizrachi" userId="85fcc19c-b38c-410f-93a9-519990a4c1f0" providerId="ADAL" clId="{F7301F52-2653-4F42-8206-85DD798665E7}" dt="2023-04-12T18:41:06.246" v="11963" actId="478"/>
          <ac:spMkLst>
            <pc:docMk/>
            <pc:sldMk cId="1663884572" sldId="498"/>
            <ac:spMk id="4" creationId="{5B03915E-C48F-AF5D-44D5-5FB4E0EFAAE6}"/>
          </ac:spMkLst>
        </pc:spChg>
        <pc:spChg chg="del">
          <ac:chgData name="Tsemach Mizrachi" userId="85fcc19c-b38c-410f-93a9-519990a4c1f0" providerId="ADAL" clId="{F7301F52-2653-4F42-8206-85DD798665E7}" dt="2023-04-12T18:41:11.253" v="11967" actId="478"/>
          <ac:spMkLst>
            <pc:docMk/>
            <pc:sldMk cId="1663884572" sldId="498"/>
            <ac:spMk id="5" creationId="{06EDAB38-CF92-97A5-059B-E9C5B65AA29C}"/>
          </ac:spMkLst>
        </pc:spChg>
        <pc:spChg chg="add mod">
          <ac:chgData name="Tsemach Mizrachi" userId="85fcc19c-b38c-410f-93a9-519990a4c1f0" providerId="ADAL" clId="{F7301F52-2653-4F42-8206-85DD798665E7}" dt="2023-04-12T18:46:54.558" v="12034" actId="692"/>
          <ac:spMkLst>
            <pc:docMk/>
            <pc:sldMk cId="1663884572" sldId="498"/>
            <ac:spMk id="6" creationId="{7A6B2EDB-FFEE-820E-136C-84F66A164827}"/>
          </ac:spMkLst>
        </pc:spChg>
        <pc:spChg chg="del mod">
          <ac:chgData name="Tsemach Mizrachi" userId="85fcc19c-b38c-410f-93a9-519990a4c1f0" providerId="ADAL" clId="{F7301F52-2653-4F42-8206-85DD798665E7}" dt="2023-04-12T18:45:01.355" v="11989" actId="478"/>
          <ac:spMkLst>
            <pc:docMk/>
            <pc:sldMk cId="1663884572" sldId="498"/>
            <ac:spMk id="7" creationId="{5D6D7F3D-3FA1-4E90-B5F3-A1F1B5E37FB4}"/>
          </ac:spMkLst>
        </pc:spChg>
        <pc:spChg chg="del mod">
          <ac:chgData name="Tsemach Mizrachi" userId="85fcc19c-b38c-410f-93a9-519990a4c1f0" providerId="ADAL" clId="{F7301F52-2653-4F42-8206-85DD798665E7}" dt="2023-04-12T18:41:09.380" v="11966" actId="478"/>
          <ac:spMkLst>
            <pc:docMk/>
            <pc:sldMk cId="1663884572" sldId="498"/>
            <ac:spMk id="9" creationId="{0813EAAD-E98E-E13F-ED74-4F6E44EBAA97}"/>
          </ac:spMkLst>
        </pc:spChg>
        <pc:picChg chg="add mod">
          <ac:chgData name="Tsemach Mizrachi" userId="85fcc19c-b38c-410f-93a9-519990a4c1f0" providerId="ADAL" clId="{F7301F52-2653-4F42-8206-85DD798665E7}" dt="2023-04-12T18:48:32.076" v="12036" actId="1076"/>
          <ac:picMkLst>
            <pc:docMk/>
            <pc:sldMk cId="1663884572" sldId="498"/>
            <ac:picMk id="1026" creationId="{75741970-3F38-8CE2-2601-A3C9BFFC347E}"/>
          </ac:picMkLst>
        </pc:picChg>
        <pc:picChg chg="del">
          <ac:chgData name="Tsemach Mizrachi" userId="85fcc19c-b38c-410f-93a9-519990a4c1f0" providerId="ADAL" clId="{F7301F52-2653-4F42-8206-85DD798665E7}" dt="2023-04-12T18:41:04.227" v="11962" actId="478"/>
          <ac:picMkLst>
            <pc:docMk/>
            <pc:sldMk cId="1663884572" sldId="498"/>
            <ac:picMk id="6146" creationId="{13D137B8-510B-F963-E7CF-5A9F8F880DE1}"/>
          </ac:picMkLst>
        </pc:picChg>
        <pc:picChg chg="del">
          <ac:chgData name="Tsemach Mizrachi" userId="85fcc19c-b38c-410f-93a9-519990a4c1f0" providerId="ADAL" clId="{F7301F52-2653-4F42-8206-85DD798665E7}" dt="2023-04-12T18:41:12.134" v="11968" actId="478"/>
          <ac:picMkLst>
            <pc:docMk/>
            <pc:sldMk cId="1663884572" sldId="498"/>
            <ac:picMk id="6148" creationId="{00D3A5B8-DED4-8E23-F9C0-17AA4F0AE396}"/>
          </ac:picMkLst>
        </pc:picChg>
      </pc:sldChg>
      <pc:sldChg chg="addSp delSp modSp add mod">
        <pc:chgData name="Tsemach Mizrachi" userId="85fcc19c-b38c-410f-93a9-519990a4c1f0" providerId="ADAL" clId="{F7301F52-2653-4F42-8206-85DD798665E7}" dt="2023-04-12T19:02:07.488" v="12417" actId="1076"/>
        <pc:sldMkLst>
          <pc:docMk/>
          <pc:sldMk cId="804928952" sldId="499"/>
        </pc:sldMkLst>
        <pc:spChg chg="mod">
          <ac:chgData name="Tsemach Mizrachi" userId="85fcc19c-b38c-410f-93a9-519990a4c1f0" providerId="ADAL" clId="{F7301F52-2653-4F42-8206-85DD798665E7}" dt="2023-04-12T18:48:48.099" v="12046" actId="5793"/>
          <ac:spMkLst>
            <pc:docMk/>
            <pc:sldMk cId="804928952" sldId="499"/>
            <ac:spMk id="2" creationId="{040AC9AD-40B0-4D8F-B7E3-CC69AD5DF57F}"/>
          </ac:spMkLst>
        </pc:spChg>
        <pc:spChg chg="add mod">
          <ac:chgData name="Tsemach Mizrachi" userId="85fcc19c-b38c-410f-93a9-519990a4c1f0" providerId="ADAL" clId="{F7301F52-2653-4F42-8206-85DD798665E7}" dt="2023-04-12T19:02:01.285" v="12416" actId="1035"/>
          <ac:spMkLst>
            <pc:docMk/>
            <pc:sldMk cId="804928952" sldId="499"/>
            <ac:spMk id="3" creationId="{88DF9427-8A0A-EDA8-9881-0AC888263A2B}"/>
          </ac:spMkLst>
        </pc:spChg>
        <pc:spChg chg="mod">
          <ac:chgData name="Tsemach Mizrachi" userId="85fcc19c-b38c-410f-93a9-519990a4c1f0" providerId="ADAL" clId="{F7301F52-2653-4F42-8206-85DD798665E7}" dt="2023-04-12T19:01:58.004" v="12411" actId="1035"/>
          <ac:spMkLst>
            <pc:docMk/>
            <pc:sldMk cId="804928952" sldId="499"/>
            <ac:spMk id="6" creationId="{7A6B2EDB-FFEE-820E-136C-84F66A164827}"/>
          </ac:spMkLst>
        </pc:spChg>
        <pc:picChg chg="del">
          <ac:chgData name="Tsemach Mizrachi" userId="85fcc19c-b38c-410f-93a9-519990a4c1f0" providerId="ADAL" clId="{F7301F52-2653-4F42-8206-85DD798665E7}" dt="2023-04-12T18:48:40.962" v="12038" actId="478"/>
          <ac:picMkLst>
            <pc:docMk/>
            <pc:sldMk cId="804928952" sldId="499"/>
            <ac:picMk id="1026" creationId="{75741970-3F38-8CE2-2601-A3C9BFFC347E}"/>
          </ac:picMkLst>
        </pc:picChg>
        <pc:picChg chg="add mod">
          <ac:chgData name="Tsemach Mizrachi" userId="85fcc19c-b38c-410f-93a9-519990a4c1f0" providerId="ADAL" clId="{F7301F52-2653-4F42-8206-85DD798665E7}" dt="2023-04-12T19:02:07.488" v="12417" actId="1076"/>
          <ac:picMkLst>
            <pc:docMk/>
            <pc:sldMk cId="804928952" sldId="499"/>
            <ac:picMk id="2050" creationId="{5AC79832-C0A2-F056-6F5B-1AF407DD2BD6}"/>
          </ac:picMkLst>
        </pc:picChg>
      </pc:sldChg>
      <pc:sldChg chg="addSp delSp modSp add mod">
        <pc:chgData name="Tsemach Mizrachi" userId="85fcc19c-b38c-410f-93a9-519990a4c1f0" providerId="ADAL" clId="{F7301F52-2653-4F42-8206-85DD798665E7}" dt="2023-04-12T19:16:18.004" v="12514" actId="1076"/>
        <pc:sldMkLst>
          <pc:docMk/>
          <pc:sldMk cId="1009737420" sldId="500"/>
        </pc:sldMkLst>
        <pc:spChg chg="mod">
          <ac:chgData name="Tsemach Mizrachi" userId="85fcc19c-b38c-410f-93a9-519990a4c1f0" providerId="ADAL" clId="{F7301F52-2653-4F42-8206-85DD798665E7}" dt="2023-04-12T19:03:09.053" v="12429" actId="20577"/>
          <ac:spMkLst>
            <pc:docMk/>
            <pc:sldMk cId="1009737420" sldId="500"/>
            <ac:spMk id="2" creationId="{040AC9AD-40B0-4D8F-B7E3-CC69AD5DF57F}"/>
          </ac:spMkLst>
        </pc:spChg>
        <pc:spChg chg="mod">
          <ac:chgData name="Tsemach Mizrachi" userId="85fcc19c-b38c-410f-93a9-519990a4c1f0" providerId="ADAL" clId="{F7301F52-2653-4F42-8206-85DD798665E7}" dt="2023-04-12T19:03:26.967" v="12433" actId="20577"/>
          <ac:spMkLst>
            <pc:docMk/>
            <pc:sldMk cId="1009737420" sldId="500"/>
            <ac:spMk id="3" creationId="{88DF9427-8A0A-EDA8-9881-0AC888263A2B}"/>
          </ac:spMkLst>
        </pc:spChg>
        <pc:spChg chg="add mod">
          <ac:chgData name="Tsemach Mizrachi" userId="85fcc19c-b38c-410f-93a9-519990a4c1f0" providerId="ADAL" clId="{F7301F52-2653-4F42-8206-85DD798665E7}" dt="2023-04-12T19:11:26.431" v="12488" actId="1076"/>
          <ac:spMkLst>
            <pc:docMk/>
            <pc:sldMk cId="1009737420" sldId="500"/>
            <ac:spMk id="4" creationId="{2A8E1635-5541-B6F5-B279-E7ABCE9AD945}"/>
          </ac:spMkLst>
        </pc:spChg>
        <pc:spChg chg="add del">
          <ac:chgData name="Tsemach Mizrachi" userId="85fcc19c-b38c-410f-93a9-519990a4c1f0" providerId="ADAL" clId="{F7301F52-2653-4F42-8206-85DD798665E7}" dt="2023-04-12T19:10:19.424" v="12474"/>
          <ac:spMkLst>
            <pc:docMk/>
            <pc:sldMk cId="1009737420" sldId="500"/>
            <ac:spMk id="5" creationId="{A59E9A4D-0700-B3B2-04B6-5D2DD80EE385}"/>
          </ac:spMkLst>
        </pc:spChg>
        <pc:spChg chg="mod">
          <ac:chgData name="Tsemach Mizrachi" userId="85fcc19c-b38c-410f-93a9-519990a4c1f0" providerId="ADAL" clId="{F7301F52-2653-4F42-8206-85DD798665E7}" dt="2023-04-12T19:09:09.438" v="12468" actId="1076"/>
          <ac:spMkLst>
            <pc:docMk/>
            <pc:sldMk cId="1009737420" sldId="500"/>
            <ac:spMk id="6" creationId="{7A6B2EDB-FFEE-820E-136C-84F66A164827}"/>
          </ac:spMkLst>
        </pc:spChg>
        <pc:spChg chg="add mod">
          <ac:chgData name="Tsemach Mizrachi" userId="85fcc19c-b38c-410f-93a9-519990a4c1f0" providerId="ADAL" clId="{F7301F52-2653-4F42-8206-85DD798665E7}" dt="2023-04-12T19:11:29.341" v="12489" actId="1076"/>
          <ac:spMkLst>
            <pc:docMk/>
            <pc:sldMk cId="1009737420" sldId="500"/>
            <ac:spMk id="7" creationId="{F58D901F-AE71-55BB-9593-0055F4A18832}"/>
          </ac:spMkLst>
        </pc:spChg>
        <pc:spChg chg="add mod">
          <ac:chgData name="Tsemach Mizrachi" userId="85fcc19c-b38c-410f-93a9-519990a4c1f0" providerId="ADAL" clId="{F7301F52-2653-4F42-8206-85DD798665E7}" dt="2023-04-12T19:16:18.004" v="12514" actId="1076"/>
          <ac:spMkLst>
            <pc:docMk/>
            <pc:sldMk cId="1009737420" sldId="500"/>
            <ac:spMk id="8" creationId="{703F9F13-E3B7-149A-D908-B4CE4BB56CBA}"/>
          </ac:spMkLst>
        </pc:spChg>
        <pc:picChg chg="del">
          <ac:chgData name="Tsemach Mizrachi" userId="85fcc19c-b38c-410f-93a9-519990a4c1f0" providerId="ADAL" clId="{F7301F52-2653-4F42-8206-85DD798665E7}" dt="2023-04-12T19:05:32.239" v="12434" actId="478"/>
          <ac:picMkLst>
            <pc:docMk/>
            <pc:sldMk cId="1009737420" sldId="500"/>
            <ac:picMk id="2050" creationId="{5AC79832-C0A2-F056-6F5B-1AF407DD2BD6}"/>
          </ac:picMkLst>
        </pc:picChg>
        <pc:picChg chg="add mod">
          <ac:chgData name="Tsemach Mizrachi" userId="85fcc19c-b38c-410f-93a9-519990a4c1f0" providerId="ADAL" clId="{F7301F52-2653-4F42-8206-85DD798665E7}" dt="2023-04-12T19:10:10.540" v="12471" actId="1076"/>
          <ac:picMkLst>
            <pc:docMk/>
            <pc:sldMk cId="1009737420" sldId="500"/>
            <ac:picMk id="3074" creationId="{78809FEA-C293-9D3A-67B5-C23338E5971A}"/>
          </ac:picMkLst>
        </pc:picChg>
      </pc:sldChg>
      <pc:sldChg chg="addSp delSp modSp new mod">
        <pc:chgData name="Tsemach Mizrachi" userId="85fcc19c-b38c-410f-93a9-519990a4c1f0" providerId="ADAL" clId="{F7301F52-2653-4F42-8206-85DD798665E7}" dt="2023-04-12T19:29:11.614" v="12683" actId="1076"/>
        <pc:sldMkLst>
          <pc:docMk/>
          <pc:sldMk cId="2286988711" sldId="501"/>
        </pc:sldMkLst>
        <pc:spChg chg="del">
          <ac:chgData name="Tsemach Mizrachi" userId="85fcc19c-b38c-410f-93a9-519990a4c1f0" providerId="ADAL" clId="{F7301F52-2653-4F42-8206-85DD798665E7}" dt="2023-04-12T19:18:49.454" v="12522" actId="478"/>
          <ac:spMkLst>
            <pc:docMk/>
            <pc:sldMk cId="2286988711" sldId="501"/>
            <ac:spMk id="2" creationId="{CCF7F0D1-29A4-64D8-1B4C-9FD7946A4F51}"/>
          </ac:spMkLst>
        </pc:spChg>
        <pc:spChg chg="del">
          <ac:chgData name="Tsemach Mizrachi" userId="85fcc19c-b38c-410f-93a9-519990a4c1f0" providerId="ADAL" clId="{F7301F52-2653-4F42-8206-85DD798665E7}" dt="2023-04-12T19:18:24.161" v="12516" actId="478"/>
          <ac:spMkLst>
            <pc:docMk/>
            <pc:sldMk cId="2286988711" sldId="501"/>
            <ac:spMk id="3" creationId="{FBED3C98-631B-70E2-09F3-5340A4DC199D}"/>
          </ac:spMkLst>
        </pc:spChg>
        <pc:spChg chg="add del">
          <ac:chgData name="Tsemach Mizrachi" userId="85fcc19c-b38c-410f-93a9-519990a4c1f0" providerId="ADAL" clId="{F7301F52-2653-4F42-8206-85DD798665E7}" dt="2023-04-12T19:18:26.392" v="12518"/>
          <ac:spMkLst>
            <pc:docMk/>
            <pc:sldMk cId="2286988711" sldId="501"/>
            <ac:spMk id="4" creationId="{889EE83D-54CA-A7A3-73C6-CFC0A34594DD}"/>
          </ac:spMkLst>
        </pc:spChg>
        <pc:spChg chg="add del mod">
          <ac:chgData name="Tsemach Mizrachi" userId="85fcc19c-b38c-410f-93a9-519990a4c1f0" providerId="ADAL" clId="{F7301F52-2653-4F42-8206-85DD798665E7}" dt="2023-04-12T19:18:38.052" v="12521" actId="478"/>
          <ac:spMkLst>
            <pc:docMk/>
            <pc:sldMk cId="2286988711" sldId="501"/>
            <ac:spMk id="5" creationId="{EA4F2122-6915-871F-BC2F-10814F682B11}"/>
          </ac:spMkLst>
        </pc:spChg>
        <pc:spChg chg="add mod">
          <ac:chgData name="Tsemach Mizrachi" userId="85fcc19c-b38c-410f-93a9-519990a4c1f0" providerId="ADAL" clId="{F7301F52-2653-4F42-8206-85DD798665E7}" dt="2023-04-12T19:19:12.258" v="12541" actId="313"/>
          <ac:spMkLst>
            <pc:docMk/>
            <pc:sldMk cId="2286988711" sldId="501"/>
            <ac:spMk id="6" creationId="{17422EEC-883D-8E7C-60E3-F523BF344EAC}"/>
          </ac:spMkLst>
        </pc:spChg>
        <pc:spChg chg="add mod">
          <ac:chgData name="Tsemach Mizrachi" userId="85fcc19c-b38c-410f-93a9-519990a4c1f0" providerId="ADAL" clId="{F7301F52-2653-4F42-8206-85DD798665E7}" dt="2023-04-12T19:27:16.414" v="12672" actId="20577"/>
          <ac:spMkLst>
            <pc:docMk/>
            <pc:sldMk cId="2286988711" sldId="501"/>
            <ac:spMk id="9" creationId="{90D3AE2F-DF64-4CE0-1209-8CE84CBC2EA6}"/>
          </ac:spMkLst>
        </pc:spChg>
        <pc:picChg chg="add mod">
          <ac:chgData name="Tsemach Mizrachi" userId="85fcc19c-b38c-410f-93a9-519990a4c1f0" providerId="ADAL" clId="{F7301F52-2653-4F42-8206-85DD798665E7}" dt="2023-04-12T19:29:11.614" v="12683" actId="1076"/>
          <ac:picMkLst>
            <pc:docMk/>
            <pc:sldMk cId="2286988711" sldId="501"/>
            <ac:picMk id="8" creationId="{6AB599BE-DFCE-88CE-74C5-AA7741E344FF}"/>
          </ac:picMkLst>
        </pc:picChg>
      </pc:sldChg>
      <pc:sldChg chg="addSp delSp modSp new mod setBg">
        <pc:chgData name="Tsemach Mizrachi" userId="85fcc19c-b38c-410f-93a9-519990a4c1f0" providerId="ADAL" clId="{F7301F52-2653-4F42-8206-85DD798665E7}" dt="2023-04-12T19:31:56.327" v="12742" actId="14100"/>
        <pc:sldMkLst>
          <pc:docMk/>
          <pc:sldMk cId="425929647" sldId="502"/>
        </pc:sldMkLst>
        <pc:spChg chg="del">
          <ac:chgData name="Tsemach Mizrachi" userId="85fcc19c-b38c-410f-93a9-519990a4c1f0" providerId="ADAL" clId="{F7301F52-2653-4F42-8206-85DD798665E7}" dt="2023-04-12T19:29:30.821" v="12686" actId="478"/>
          <ac:spMkLst>
            <pc:docMk/>
            <pc:sldMk cId="425929647" sldId="502"/>
            <ac:spMk id="2" creationId="{9C44A938-C5B4-4326-0579-0CE725201FEF}"/>
          </ac:spMkLst>
        </pc:spChg>
        <pc:spChg chg="del">
          <ac:chgData name="Tsemach Mizrachi" userId="85fcc19c-b38c-410f-93a9-519990a4c1f0" providerId="ADAL" clId="{F7301F52-2653-4F42-8206-85DD798665E7}" dt="2023-04-12T19:29:28.765" v="12685" actId="478"/>
          <ac:spMkLst>
            <pc:docMk/>
            <pc:sldMk cId="425929647" sldId="502"/>
            <ac:spMk id="3" creationId="{69FB963B-1A97-6DDA-2E7A-EBB3228D17BF}"/>
          </ac:spMkLst>
        </pc:spChg>
        <pc:spChg chg="add mod">
          <ac:chgData name="Tsemach Mizrachi" userId="85fcc19c-b38c-410f-93a9-519990a4c1f0" providerId="ADAL" clId="{F7301F52-2653-4F42-8206-85DD798665E7}" dt="2023-04-12T19:31:51.790" v="12741" actId="14100"/>
          <ac:spMkLst>
            <pc:docMk/>
            <pc:sldMk cId="425929647" sldId="502"/>
            <ac:spMk id="4" creationId="{1F500433-E7DE-2ED0-19D1-F1D039B4CCB5}"/>
          </ac:spMkLst>
        </pc:spChg>
        <pc:spChg chg="add mod">
          <ac:chgData name="Tsemach Mizrachi" userId="85fcc19c-b38c-410f-93a9-519990a4c1f0" providerId="ADAL" clId="{F7301F52-2653-4F42-8206-85DD798665E7}" dt="2023-04-12T19:31:56.327" v="12742" actId="14100"/>
          <ac:spMkLst>
            <pc:docMk/>
            <pc:sldMk cId="425929647" sldId="502"/>
            <ac:spMk id="5" creationId="{E35364A4-AA77-CCBA-B2F7-1CAC0D25F51A}"/>
          </ac:spMkLst>
        </pc:spChg>
      </pc:sldChg>
      <pc:sldChg chg="addSp delSp modSp add mod">
        <pc:chgData name="Tsemach Mizrachi" userId="85fcc19c-b38c-410f-93a9-519990a4c1f0" providerId="ADAL" clId="{F7301F52-2653-4F42-8206-85DD798665E7}" dt="2023-04-23T19:59:44.527" v="12947" actId="20577"/>
        <pc:sldMkLst>
          <pc:docMk/>
          <pc:sldMk cId="2037519423" sldId="503"/>
        </pc:sldMkLst>
        <pc:spChg chg="mod">
          <ac:chgData name="Tsemach Mizrachi" userId="85fcc19c-b38c-410f-93a9-519990a4c1f0" providerId="ADAL" clId="{F7301F52-2653-4F42-8206-85DD798665E7}" dt="2023-04-23T19:59:06.398" v="12926" actId="6549"/>
          <ac:spMkLst>
            <pc:docMk/>
            <pc:sldMk cId="2037519423" sldId="503"/>
            <ac:spMk id="2" creationId="{F6B71D39-649B-4C8C-88E8-1EF16531A39B}"/>
          </ac:spMkLst>
        </pc:spChg>
        <pc:spChg chg="mod">
          <ac:chgData name="Tsemach Mizrachi" userId="85fcc19c-b38c-410f-93a9-519990a4c1f0" providerId="ADAL" clId="{F7301F52-2653-4F42-8206-85DD798665E7}" dt="2023-04-23T19:59:44.527" v="12947" actId="20577"/>
          <ac:spMkLst>
            <pc:docMk/>
            <pc:sldMk cId="2037519423" sldId="503"/>
            <ac:spMk id="4" creationId="{3961A5DC-BD1D-45F1-8B8F-9AE5B5385DFA}"/>
          </ac:spMkLst>
        </pc:spChg>
        <pc:spChg chg="add del">
          <ac:chgData name="Tsemach Mizrachi" userId="85fcc19c-b38c-410f-93a9-519990a4c1f0" providerId="ADAL" clId="{F7301F52-2653-4F42-8206-85DD798665E7}" dt="2023-04-23T19:59:27.892" v="12939"/>
          <ac:spMkLst>
            <pc:docMk/>
            <pc:sldMk cId="2037519423" sldId="503"/>
            <ac:spMk id="5" creationId="{7131CD77-1C0D-0BB8-F408-DC49911C34B1}"/>
          </ac:spMkLst>
        </pc:spChg>
        <pc:spChg chg="add del">
          <ac:chgData name="Tsemach Mizrachi" userId="85fcc19c-b38c-410f-93a9-519990a4c1f0" providerId="ADAL" clId="{F7301F52-2653-4F42-8206-85DD798665E7}" dt="2023-04-23T19:59:27.892" v="12939"/>
          <ac:spMkLst>
            <pc:docMk/>
            <pc:sldMk cId="2037519423" sldId="503"/>
            <ac:spMk id="6" creationId="{7A36DACB-712B-5C4C-EA62-6DD7806C1147}"/>
          </ac:spMkLst>
        </pc:spChg>
        <pc:spChg chg="add del">
          <ac:chgData name="Tsemach Mizrachi" userId="85fcc19c-b38c-410f-93a9-519990a4c1f0" providerId="ADAL" clId="{F7301F52-2653-4F42-8206-85DD798665E7}" dt="2023-04-23T19:59:27.892" v="12939"/>
          <ac:spMkLst>
            <pc:docMk/>
            <pc:sldMk cId="2037519423" sldId="503"/>
            <ac:spMk id="7" creationId="{4A4B79D8-18AA-6A8D-ABBB-E0A01738BDF6}"/>
          </ac:spMkLst>
        </pc:spChg>
        <pc:spChg chg="add del">
          <ac:chgData name="Tsemach Mizrachi" userId="85fcc19c-b38c-410f-93a9-519990a4c1f0" providerId="ADAL" clId="{F7301F52-2653-4F42-8206-85DD798665E7}" dt="2023-04-23T19:59:27.892" v="12939"/>
          <ac:spMkLst>
            <pc:docMk/>
            <pc:sldMk cId="2037519423" sldId="503"/>
            <ac:spMk id="8" creationId="{1F3AB6AB-C7CB-B925-67E8-A90667764D3C}"/>
          </ac:spMkLst>
        </pc:spChg>
        <pc:picChg chg="add del">
          <ac:chgData name="Tsemach Mizrachi" userId="85fcc19c-b38c-410f-93a9-519990a4c1f0" providerId="ADAL" clId="{F7301F52-2653-4F42-8206-85DD798665E7}" dt="2023-04-23T19:59:27.892" v="12939"/>
          <ac:picMkLst>
            <pc:docMk/>
            <pc:sldMk cId="2037519423" sldId="503"/>
            <ac:picMk id="1028" creationId="{E5D2094F-A5F9-C779-B92A-5F725A41F56E}"/>
          </ac:picMkLst>
        </pc:picChg>
      </pc:sldChg>
      <pc:sldChg chg="addSp delSp modSp add mod ord">
        <pc:chgData name="Tsemach Mizrachi" userId="85fcc19c-b38c-410f-93a9-519990a4c1f0" providerId="ADAL" clId="{F7301F52-2653-4F42-8206-85DD798665E7}" dt="2023-04-23T20:41:53.919" v="13848"/>
        <pc:sldMkLst>
          <pc:docMk/>
          <pc:sldMk cId="459717757" sldId="504"/>
        </pc:sldMkLst>
        <pc:spChg chg="add del mod">
          <ac:chgData name="Tsemach Mizrachi" userId="85fcc19c-b38c-410f-93a9-519990a4c1f0" providerId="ADAL" clId="{F7301F52-2653-4F42-8206-85DD798665E7}" dt="2023-04-23T20:07:37.043" v="13097" actId="478"/>
          <ac:spMkLst>
            <pc:docMk/>
            <pc:sldMk cId="459717757" sldId="504"/>
            <ac:spMk id="2" creationId="{F554582A-13F7-C0B3-7D92-D9041CFCB6E0}"/>
          </ac:spMkLst>
        </pc:spChg>
        <pc:spChg chg="add mod">
          <ac:chgData name="Tsemach Mizrachi" userId="85fcc19c-b38c-410f-93a9-519990a4c1f0" providerId="ADAL" clId="{F7301F52-2653-4F42-8206-85DD798665E7}" dt="2023-04-23T20:09:30.236" v="13126" actId="6549"/>
          <ac:spMkLst>
            <pc:docMk/>
            <pc:sldMk cId="459717757" sldId="504"/>
            <ac:spMk id="3" creationId="{527F9567-2DE0-0E6C-A6A8-77A22843E579}"/>
          </ac:spMkLst>
        </pc:spChg>
        <pc:spChg chg="mod">
          <ac:chgData name="Tsemach Mizrachi" userId="85fcc19c-b38c-410f-93a9-519990a4c1f0" providerId="ADAL" clId="{F7301F52-2653-4F42-8206-85DD798665E7}" dt="2023-04-23T20:00:23.196" v="12952"/>
          <ac:spMkLst>
            <pc:docMk/>
            <pc:sldMk cId="459717757" sldId="504"/>
            <ac:spMk id="6" creationId="{17422EEC-883D-8E7C-60E3-F523BF344EAC}"/>
          </ac:spMkLst>
        </pc:spChg>
        <pc:spChg chg="mod">
          <ac:chgData name="Tsemach Mizrachi" userId="85fcc19c-b38c-410f-93a9-519990a4c1f0" providerId="ADAL" clId="{F7301F52-2653-4F42-8206-85DD798665E7}" dt="2023-04-23T20:07:25.599" v="13096" actId="207"/>
          <ac:spMkLst>
            <pc:docMk/>
            <pc:sldMk cId="459717757" sldId="504"/>
            <ac:spMk id="9" creationId="{90D3AE2F-DF64-4CE0-1209-8CE84CBC2EA6}"/>
          </ac:spMkLst>
        </pc:spChg>
        <pc:picChg chg="del">
          <ac:chgData name="Tsemach Mizrachi" userId="85fcc19c-b38c-410f-93a9-519990a4c1f0" providerId="ADAL" clId="{F7301F52-2653-4F42-8206-85DD798665E7}" dt="2023-04-23T20:00:25.304" v="12953" actId="478"/>
          <ac:picMkLst>
            <pc:docMk/>
            <pc:sldMk cId="459717757" sldId="504"/>
            <ac:picMk id="8" creationId="{6AB599BE-DFCE-88CE-74C5-AA7741E344FF}"/>
          </ac:picMkLst>
        </pc:picChg>
      </pc:sldChg>
      <pc:sldChg chg="add ord">
        <pc:chgData name="Tsemach Mizrachi" userId="85fcc19c-b38c-410f-93a9-519990a4c1f0" providerId="ADAL" clId="{F7301F52-2653-4F42-8206-85DD798665E7}" dt="2023-04-23T20:00:07.416" v="12951"/>
        <pc:sldMkLst>
          <pc:docMk/>
          <pc:sldMk cId="3129321414" sldId="505"/>
        </pc:sldMkLst>
      </pc:sldChg>
      <pc:sldChg chg="addSp delSp modSp new mod">
        <pc:chgData name="Tsemach Mizrachi" userId="85fcc19c-b38c-410f-93a9-519990a4c1f0" providerId="ADAL" clId="{F7301F52-2653-4F42-8206-85DD798665E7}" dt="2023-04-23T20:40:55.146" v="13846" actId="1076"/>
        <pc:sldMkLst>
          <pc:docMk/>
          <pc:sldMk cId="936021483" sldId="506"/>
        </pc:sldMkLst>
        <pc:spChg chg="mod">
          <ac:chgData name="Tsemach Mizrachi" userId="85fcc19c-b38c-410f-93a9-519990a4c1f0" providerId="ADAL" clId="{F7301F52-2653-4F42-8206-85DD798665E7}" dt="2023-04-23T20:37:07.186" v="13671" actId="1076"/>
          <ac:spMkLst>
            <pc:docMk/>
            <pc:sldMk cId="936021483" sldId="506"/>
            <ac:spMk id="2" creationId="{040A6AF8-7034-3C4D-1022-851D0E9ABE6B}"/>
          </ac:spMkLst>
        </pc:spChg>
        <pc:spChg chg="del">
          <ac:chgData name="Tsemach Mizrachi" userId="85fcc19c-b38c-410f-93a9-519990a4c1f0" providerId="ADAL" clId="{F7301F52-2653-4F42-8206-85DD798665E7}" dt="2023-04-23T20:14:34.809" v="13128"/>
          <ac:spMkLst>
            <pc:docMk/>
            <pc:sldMk cId="936021483" sldId="506"/>
            <ac:spMk id="3" creationId="{BFA8B56D-38CC-53F5-2656-CCF5A2939123}"/>
          </ac:spMkLst>
        </pc:spChg>
        <pc:spChg chg="add mod">
          <ac:chgData name="Tsemach Mizrachi" userId="85fcc19c-b38c-410f-93a9-519990a4c1f0" providerId="ADAL" clId="{F7301F52-2653-4F42-8206-85DD798665E7}" dt="2023-04-23T20:40:51.226" v="13845" actId="1076"/>
          <ac:spMkLst>
            <pc:docMk/>
            <pc:sldMk cId="936021483" sldId="506"/>
            <ac:spMk id="4" creationId="{44AEAB14-4ACA-49A3-90BB-FF8F5589B59C}"/>
          </ac:spMkLst>
        </pc:spChg>
        <pc:spChg chg="add mod">
          <ac:chgData name="Tsemach Mizrachi" userId="85fcc19c-b38c-410f-93a9-519990a4c1f0" providerId="ADAL" clId="{F7301F52-2653-4F42-8206-85DD798665E7}" dt="2023-04-23T20:40:55.146" v="13846" actId="1076"/>
          <ac:spMkLst>
            <pc:docMk/>
            <pc:sldMk cId="936021483" sldId="506"/>
            <ac:spMk id="5" creationId="{C8266D9C-0EE2-8456-899B-A13A34CC5BAD}"/>
          </ac:spMkLst>
        </pc:spChg>
        <pc:picChg chg="add mod">
          <ac:chgData name="Tsemach Mizrachi" userId="85fcc19c-b38c-410f-93a9-519990a4c1f0" providerId="ADAL" clId="{F7301F52-2653-4F42-8206-85DD798665E7}" dt="2023-04-23T20:40:30.781" v="13843" actId="14100"/>
          <ac:picMkLst>
            <pc:docMk/>
            <pc:sldMk cId="936021483" sldId="506"/>
            <ac:picMk id="2050" creationId="{B766369F-C7D3-2F5E-BB7A-DB01DB51A37A}"/>
          </ac:picMkLst>
        </pc:picChg>
      </pc:sldChg>
      <pc:sldChg chg="addSp delSp modSp new mod">
        <pc:chgData name="Tsemach Mizrachi" userId="85fcc19c-b38c-410f-93a9-519990a4c1f0" providerId="ADAL" clId="{F7301F52-2653-4F42-8206-85DD798665E7}" dt="2023-04-23T20:36:11.002" v="13649" actId="1076"/>
        <pc:sldMkLst>
          <pc:docMk/>
          <pc:sldMk cId="2228773289" sldId="507"/>
        </pc:sldMkLst>
        <pc:spChg chg="mod">
          <ac:chgData name="Tsemach Mizrachi" userId="85fcc19c-b38c-410f-93a9-519990a4c1f0" providerId="ADAL" clId="{F7301F52-2653-4F42-8206-85DD798665E7}" dt="2023-04-23T20:25:09.260" v="13276" actId="20577"/>
          <ac:spMkLst>
            <pc:docMk/>
            <pc:sldMk cId="2228773289" sldId="507"/>
            <ac:spMk id="2" creationId="{EBFDC9A4-1533-C689-04BA-0298C8895178}"/>
          </ac:spMkLst>
        </pc:spChg>
        <pc:spChg chg="del">
          <ac:chgData name="Tsemach Mizrachi" userId="85fcc19c-b38c-410f-93a9-519990a4c1f0" providerId="ADAL" clId="{F7301F52-2653-4F42-8206-85DD798665E7}" dt="2023-04-23T20:18:13.491" v="13136" actId="478"/>
          <ac:spMkLst>
            <pc:docMk/>
            <pc:sldMk cId="2228773289" sldId="507"/>
            <ac:spMk id="3" creationId="{3FE66FF0-7520-5CDF-836F-01DD7B948284}"/>
          </ac:spMkLst>
        </pc:spChg>
        <pc:spChg chg="add mod">
          <ac:chgData name="Tsemach Mizrachi" userId="85fcc19c-b38c-410f-93a9-519990a4c1f0" providerId="ADAL" clId="{F7301F52-2653-4F42-8206-85DD798665E7}" dt="2023-04-23T20:28:42.019" v="13315" actId="14100"/>
          <ac:spMkLst>
            <pc:docMk/>
            <pc:sldMk cId="2228773289" sldId="507"/>
            <ac:spMk id="4" creationId="{DFCF6AA0-7DB9-F872-A2D6-F8A59AC95B84}"/>
          </ac:spMkLst>
        </pc:spChg>
        <pc:spChg chg="add mod">
          <ac:chgData name="Tsemach Mizrachi" userId="85fcc19c-b38c-410f-93a9-519990a4c1f0" providerId="ADAL" clId="{F7301F52-2653-4F42-8206-85DD798665E7}" dt="2023-04-23T20:34:51.868" v="13641" actId="1076"/>
          <ac:spMkLst>
            <pc:docMk/>
            <pc:sldMk cId="2228773289" sldId="507"/>
            <ac:spMk id="5" creationId="{8FEF4DDE-E5DE-EAF8-973B-327C7D6052C3}"/>
          </ac:spMkLst>
        </pc:spChg>
        <pc:spChg chg="add mod">
          <ac:chgData name="Tsemach Mizrachi" userId="85fcc19c-b38c-410f-93a9-519990a4c1f0" providerId="ADAL" clId="{F7301F52-2653-4F42-8206-85DD798665E7}" dt="2023-04-23T20:34:57.994" v="13642" actId="1076"/>
          <ac:spMkLst>
            <pc:docMk/>
            <pc:sldMk cId="2228773289" sldId="507"/>
            <ac:spMk id="6" creationId="{766E56A6-768D-A3F2-2974-5202A6005FB1}"/>
          </ac:spMkLst>
        </pc:spChg>
        <pc:spChg chg="add mod">
          <ac:chgData name="Tsemach Mizrachi" userId="85fcc19c-b38c-410f-93a9-519990a4c1f0" providerId="ADAL" clId="{F7301F52-2653-4F42-8206-85DD798665E7}" dt="2023-04-23T20:33:49.919" v="13630" actId="20577"/>
          <ac:spMkLst>
            <pc:docMk/>
            <pc:sldMk cId="2228773289" sldId="507"/>
            <ac:spMk id="7" creationId="{E9DDC03E-D031-29CA-33BC-7B812ED634BF}"/>
          </ac:spMkLst>
        </pc:spChg>
        <pc:spChg chg="add mod">
          <ac:chgData name="Tsemach Mizrachi" userId="85fcc19c-b38c-410f-93a9-519990a4c1f0" providerId="ADAL" clId="{F7301F52-2653-4F42-8206-85DD798665E7}" dt="2023-04-23T20:34:49.371" v="13640" actId="1076"/>
          <ac:spMkLst>
            <pc:docMk/>
            <pc:sldMk cId="2228773289" sldId="507"/>
            <ac:spMk id="11" creationId="{04DA2747-8597-AD28-48AF-6C6CC78525B0}"/>
          </ac:spMkLst>
        </pc:spChg>
        <pc:spChg chg="add mod">
          <ac:chgData name="Tsemach Mizrachi" userId="85fcc19c-b38c-410f-93a9-519990a4c1f0" providerId="ADAL" clId="{F7301F52-2653-4F42-8206-85DD798665E7}" dt="2023-04-23T20:35:03.082" v="13644" actId="1076"/>
          <ac:spMkLst>
            <pc:docMk/>
            <pc:sldMk cId="2228773289" sldId="507"/>
            <ac:spMk id="12" creationId="{DF0673ED-401F-ADAD-3CF2-5BD8E5679938}"/>
          </ac:spMkLst>
        </pc:spChg>
        <pc:picChg chg="add mod">
          <ac:chgData name="Tsemach Mizrachi" userId="85fcc19c-b38c-410f-93a9-519990a4c1f0" providerId="ADAL" clId="{F7301F52-2653-4F42-8206-85DD798665E7}" dt="2023-04-23T20:35:00.361" v="13643" actId="1076"/>
          <ac:picMkLst>
            <pc:docMk/>
            <pc:sldMk cId="2228773289" sldId="507"/>
            <ac:picMk id="9" creationId="{3A997D33-B122-48DE-BEB3-01E1B30B0173}"/>
          </ac:picMkLst>
        </pc:picChg>
        <pc:picChg chg="add mod">
          <ac:chgData name="Tsemach Mizrachi" userId="85fcc19c-b38c-410f-93a9-519990a4c1f0" providerId="ADAL" clId="{F7301F52-2653-4F42-8206-85DD798665E7}" dt="2023-04-23T20:36:11.002" v="13649" actId="1076"/>
          <ac:picMkLst>
            <pc:docMk/>
            <pc:sldMk cId="2228773289" sldId="507"/>
            <ac:picMk id="10" creationId="{14962893-23BC-C677-235B-C4DA9C514C28}"/>
          </ac:picMkLst>
        </pc:picChg>
        <pc:picChg chg="add mod">
          <ac:chgData name="Tsemach Mizrachi" userId="85fcc19c-b38c-410f-93a9-519990a4c1f0" providerId="ADAL" clId="{F7301F52-2653-4F42-8206-85DD798665E7}" dt="2023-04-23T20:36:08.330" v="13648" actId="1076"/>
          <ac:picMkLst>
            <pc:docMk/>
            <pc:sldMk cId="2228773289" sldId="507"/>
            <ac:picMk id="14" creationId="{402D7333-425E-2E64-4141-1AC6E15882C5}"/>
          </ac:picMkLst>
        </pc:picChg>
        <pc:picChg chg="add mod">
          <ac:chgData name="Tsemach Mizrachi" userId="85fcc19c-b38c-410f-93a9-519990a4c1f0" providerId="ADAL" clId="{F7301F52-2653-4F42-8206-85DD798665E7}" dt="2023-04-23T20:35:09.962" v="13645" actId="1076"/>
          <ac:picMkLst>
            <pc:docMk/>
            <pc:sldMk cId="2228773289" sldId="507"/>
            <ac:picMk id="3074" creationId="{9CE6286D-F5B1-B8A0-8CD2-7040F6C335FC}"/>
          </ac:picMkLst>
        </pc:picChg>
      </pc:sldChg>
      <pc:sldChg chg="addSp delSp modSp add mod">
        <pc:chgData name="Tsemach Mizrachi" userId="85fcc19c-b38c-410f-93a9-519990a4c1f0" providerId="ADAL" clId="{F7301F52-2653-4F42-8206-85DD798665E7}" dt="2023-04-23T20:47:36.459" v="14286" actId="1076"/>
        <pc:sldMkLst>
          <pc:docMk/>
          <pc:sldMk cId="113820681" sldId="508"/>
        </pc:sldMkLst>
        <pc:spChg chg="add mod">
          <ac:chgData name="Tsemach Mizrachi" userId="85fcc19c-b38c-410f-93a9-519990a4c1f0" providerId="ADAL" clId="{F7301F52-2653-4F42-8206-85DD798665E7}" dt="2023-04-23T20:47:36.459" v="14286" actId="1076"/>
          <ac:spMkLst>
            <pc:docMk/>
            <pc:sldMk cId="113820681" sldId="508"/>
            <ac:spMk id="2" creationId="{679AE1FD-3A91-8C53-8251-C7A00A7404DC}"/>
          </ac:spMkLst>
        </pc:spChg>
        <pc:spChg chg="del">
          <ac:chgData name="Tsemach Mizrachi" userId="85fcc19c-b38c-410f-93a9-519990a4c1f0" providerId="ADAL" clId="{F7301F52-2653-4F42-8206-85DD798665E7}" dt="2023-04-23T20:42:22.872" v="13885" actId="478"/>
          <ac:spMkLst>
            <pc:docMk/>
            <pc:sldMk cId="113820681" sldId="508"/>
            <ac:spMk id="3" creationId="{527F9567-2DE0-0E6C-A6A8-77A22843E579}"/>
          </ac:spMkLst>
        </pc:spChg>
        <pc:spChg chg="mod">
          <ac:chgData name="Tsemach Mizrachi" userId="85fcc19c-b38c-410f-93a9-519990a4c1f0" providerId="ADAL" clId="{F7301F52-2653-4F42-8206-85DD798665E7}" dt="2023-04-23T20:42:13.436" v="13883" actId="20577"/>
          <ac:spMkLst>
            <pc:docMk/>
            <pc:sldMk cId="113820681" sldId="508"/>
            <ac:spMk id="6" creationId="{17422EEC-883D-8E7C-60E3-F523BF344EAC}"/>
          </ac:spMkLst>
        </pc:spChg>
        <pc:spChg chg="del">
          <ac:chgData name="Tsemach Mizrachi" userId="85fcc19c-b38c-410f-93a9-519990a4c1f0" providerId="ADAL" clId="{F7301F52-2653-4F42-8206-85DD798665E7}" dt="2023-04-23T20:42:20.379" v="13884" actId="478"/>
          <ac:spMkLst>
            <pc:docMk/>
            <pc:sldMk cId="113820681" sldId="508"/>
            <ac:spMk id="9" creationId="{90D3AE2F-DF64-4CE0-1209-8CE84CBC2EA6}"/>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Housing</a:t>
            </a:r>
            <a:r>
              <a:rPr lang="en-US" baseline="0" dirty="0"/>
              <a:t> Price in Tel-Aviv (M </a:t>
            </a:r>
            <a:r>
              <a:rPr lang="he-IL" baseline="0" dirty="0"/>
              <a:t>ש"ח</a:t>
            </a:r>
            <a:r>
              <a:rPr lang="en-US" baseline="0" dirty="0"/>
              <a:t>) </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manualLayout>
          <c:layoutTarget val="inner"/>
          <c:xMode val="edge"/>
          <c:yMode val="edge"/>
          <c:x val="0.10330484945089627"/>
          <c:y val="0.20222750571792764"/>
          <c:w val="0.85996764103117251"/>
          <c:h val="0.55004890749161517"/>
        </c:manualLayout>
      </c:layout>
      <c:scatterChart>
        <c:scatterStyle val="lineMarker"/>
        <c:varyColors val="0"/>
        <c:ser>
          <c:idx val="0"/>
          <c:order val="0"/>
          <c:tx>
            <c:strRef>
              <c:f>Sheet1!$B$1</c:f>
              <c:strCache>
                <c:ptCount val="1"/>
                <c:pt idx="0">
                  <c:v>Price (M)</c:v>
                </c:pt>
              </c:strCache>
            </c:strRef>
          </c:tx>
          <c:spPr>
            <a:ln w="1905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he-IL"/>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forward val="2"/>
            <c:dispRSqr val="0"/>
            <c:dispEq val="0"/>
          </c:trendline>
          <c:trendline>
            <c:spPr>
              <a:ln w="19050" cap="rnd">
                <a:solidFill>
                  <a:schemeClr val="accent1"/>
                </a:solidFill>
                <a:prstDash val="sysDot"/>
              </a:ln>
              <a:effectLst/>
            </c:spPr>
            <c:trendlineType val="linear"/>
            <c:dispRSqr val="0"/>
            <c:dispEq val="0"/>
          </c:trendline>
          <c:xVal>
            <c:numRef>
              <c:f>Sheet1!$A$2:$A$10</c:f>
              <c:numCache>
                <c:formatCode>General</c:formatCode>
                <c:ptCount val="9"/>
                <c:pt idx="0">
                  <c:v>50</c:v>
                </c:pt>
                <c:pt idx="1">
                  <c:v>74</c:v>
                </c:pt>
                <c:pt idx="2">
                  <c:v>80</c:v>
                </c:pt>
                <c:pt idx="3">
                  <c:v>120</c:v>
                </c:pt>
                <c:pt idx="4">
                  <c:v>60</c:v>
                </c:pt>
                <c:pt idx="5">
                  <c:v>90</c:v>
                </c:pt>
                <c:pt idx="6">
                  <c:v>140</c:v>
                </c:pt>
                <c:pt idx="7">
                  <c:v>85</c:v>
                </c:pt>
                <c:pt idx="8">
                  <c:v>110</c:v>
                </c:pt>
              </c:numCache>
            </c:numRef>
          </c:xVal>
          <c:yVal>
            <c:numRef>
              <c:f>Sheet1!$B$2:$B$10</c:f>
              <c:numCache>
                <c:formatCode>General</c:formatCode>
                <c:ptCount val="9"/>
                <c:pt idx="0">
                  <c:v>1.5</c:v>
                </c:pt>
                <c:pt idx="1">
                  <c:v>2.7</c:v>
                </c:pt>
                <c:pt idx="2">
                  <c:v>3.5</c:v>
                </c:pt>
                <c:pt idx="3">
                  <c:v>5</c:v>
                </c:pt>
                <c:pt idx="4">
                  <c:v>2.1</c:v>
                </c:pt>
                <c:pt idx="5">
                  <c:v>3</c:v>
                </c:pt>
                <c:pt idx="6">
                  <c:v>5.5</c:v>
                </c:pt>
                <c:pt idx="7">
                  <c:v>2.5</c:v>
                </c:pt>
                <c:pt idx="8">
                  <c:v>4.5</c:v>
                </c:pt>
              </c:numCache>
            </c:numRef>
          </c:yVal>
          <c:smooth val="0"/>
          <c:extLst>
            <c:ext xmlns:c16="http://schemas.microsoft.com/office/drawing/2014/chart" uri="{C3380CC4-5D6E-409C-BE32-E72D297353CC}">
              <c16:uniqueId val="{00000000-9C9E-421B-9D22-A2738755E0C2}"/>
            </c:ext>
          </c:extLst>
        </c:ser>
        <c:dLbls>
          <c:dLblPos val="t"/>
          <c:showLegendKey val="0"/>
          <c:showVal val="1"/>
          <c:showCatName val="0"/>
          <c:showSerName val="0"/>
          <c:showPercent val="0"/>
          <c:showBubbleSize val="0"/>
        </c:dLbls>
        <c:axId val="470160832"/>
        <c:axId val="470157552"/>
      </c:scatterChart>
      <c:valAx>
        <c:axId val="4701608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Size in (M</a:t>
                </a:r>
                <a:r>
                  <a:rPr lang="en-US" sz="1600" baseline="30000" dirty="0"/>
                  <a:t>2</a:t>
                </a:r>
                <a:r>
                  <a:rPr lang="en-US" dirty="0"/>
                  <a: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470157552"/>
        <c:crosses val="autoZero"/>
        <c:crossBetween val="midCat"/>
      </c:valAx>
      <c:valAx>
        <c:axId val="4701575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Price (M)</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470160832"/>
        <c:crosses val="autoZero"/>
        <c:crossBetween val="midCat"/>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6T12:44:59.8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6T16:42:01.203"/>
    </inkml:context>
    <inkml:brush xml:id="br0">
      <inkml:brushProperty name="width" value="0.05" units="cm"/>
      <inkml:brushProperty name="height" value="0.05" units="cm"/>
    </inkml:brush>
  </inkml:definitions>
  <inkml:trace contextRef="#ctx0" brushRef="#br0">7 84 24575,'0'-1'0,"-1"1"0,1-1 0,-1 1 0,1-1 0,-1 1 0,1-1 0,-1 1 0,1-1 0,0 1 0,-1-1 0,1 1 0,0-1 0,0 0 0,-1 1 0,1-1 0,0 0 0,0 1 0,0-1 0,0 0 0,0 1 0,0-1 0,0 0 0,0 1 0,0-1 0,0 0 0,0 1 0,0-1 0,1 0 0,-1 0 0,18-15 0,34-2 0,-48 17 0,34-8 0,1 2 0,0 1 0,52-1 0,123 9 0,-93 1 0,-4-5 0,-46 0 0,77 7 0,-146-5 0,0 0 0,1 0 0,-1 1 0,0-1 0,1 1 0,-1-1 0,0 1 0,0 0 0,0 0 0,0 0 0,0 0 0,0 0 0,0 1 0,0-1 0,0 0 0,0 1 0,-1 0 0,1-1 0,-1 1 0,1 0 0,-1 0 0,2 2 0,-2 0 0,1-1 0,-1 1 0,-1 0 0,1-1 0,0 1 0,-1 0 0,0 0 0,0 0 0,0-1 0,0 1 0,-1 0 0,-1 5 0,-3 10 0,-1 0 0,-1 0 0,-1 0 0,-10 17 0,15-31 0,-47 94 0,-105 195 0,98-216 0,8-14 0,38-50 0,0 0 0,-1-1 0,-1-1 0,0 0 0,0 0 0,-24 14 0,24-17 0,0 0 0,0 1 0,0 0 0,2 1 0,-1 1 0,1 0 0,1 1 0,-13 19 0,13-13 0,-77 159 0,10 29-1365,66-183-5461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6T16:42:05.026"/>
    </inkml:context>
    <inkml:brush xml:id="br0">
      <inkml:brushProperty name="width" value="0.05" units="cm"/>
      <inkml:brushProperty name="height" value="0.05" units="cm"/>
    </inkml:brush>
  </inkml:definitions>
  <inkml:trace contextRef="#ctx0" brushRef="#br0">0 54 24575,'39'0'0,"0"-3"0,62-10 0,-20-2 0,2 5 0,140-2 0,-197 13 0,27-2 0,0 2 0,0 3 0,0 2 0,72 17 0,-34-6-1365,-65-14-5461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D168-5AEB-4A81-BA28-EE042125F3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DA5732-1DB4-413A-BD82-BD6C23036F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A6E363-C7F8-4BC4-B2EA-44027718EBD1}"/>
              </a:ext>
            </a:extLst>
          </p:cNvPr>
          <p:cNvSpPr>
            <a:spLocks noGrp="1"/>
          </p:cNvSpPr>
          <p:nvPr>
            <p:ph type="dt" sz="half" idx="10"/>
          </p:nvPr>
        </p:nvSpPr>
        <p:spPr/>
        <p:txBody>
          <a:bodyPr/>
          <a:lstStyle/>
          <a:p>
            <a:fld id="{3120E729-8303-45EB-941C-7C8580AAAFE2}" type="datetimeFigureOut">
              <a:rPr lang="en-US" smtClean="0"/>
              <a:t>4/23/2023</a:t>
            </a:fld>
            <a:endParaRPr lang="en-US"/>
          </a:p>
        </p:txBody>
      </p:sp>
      <p:sp>
        <p:nvSpPr>
          <p:cNvPr id="5" name="Footer Placeholder 4">
            <a:extLst>
              <a:ext uri="{FF2B5EF4-FFF2-40B4-BE49-F238E27FC236}">
                <a16:creationId xmlns:a16="http://schemas.microsoft.com/office/drawing/2014/main" id="{4BD6B762-BAC7-4A9C-BDE7-11A0FA0A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6DE85-55BB-4E0D-BE86-EC7E98C83F96}"/>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877990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E667-6F59-41AC-B911-75FBF0769F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A5FAB9-8CD0-4508-BDE7-5377B71DED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CD2377-6F51-4B8F-8442-C1237607D014}"/>
              </a:ext>
            </a:extLst>
          </p:cNvPr>
          <p:cNvSpPr>
            <a:spLocks noGrp="1"/>
          </p:cNvSpPr>
          <p:nvPr>
            <p:ph type="dt" sz="half" idx="10"/>
          </p:nvPr>
        </p:nvSpPr>
        <p:spPr/>
        <p:txBody>
          <a:bodyPr/>
          <a:lstStyle/>
          <a:p>
            <a:fld id="{3120E729-8303-45EB-941C-7C8580AAAFE2}" type="datetimeFigureOut">
              <a:rPr lang="en-US" smtClean="0"/>
              <a:t>4/23/2023</a:t>
            </a:fld>
            <a:endParaRPr lang="en-US"/>
          </a:p>
        </p:txBody>
      </p:sp>
      <p:sp>
        <p:nvSpPr>
          <p:cNvPr id="5" name="Footer Placeholder 4">
            <a:extLst>
              <a:ext uri="{FF2B5EF4-FFF2-40B4-BE49-F238E27FC236}">
                <a16:creationId xmlns:a16="http://schemas.microsoft.com/office/drawing/2014/main" id="{D5905A20-D416-4024-8C0C-0D73A3F21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CE933-EA8E-46B5-9D0E-1F9DA6719091}"/>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3358159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C5851C-6D7E-4CAA-980F-7DED9E7CD6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E20CB3-1F96-40BC-BD09-3B24782544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5636EF-1F99-45A6-A93F-2B8753FFFDCC}"/>
              </a:ext>
            </a:extLst>
          </p:cNvPr>
          <p:cNvSpPr>
            <a:spLocks noGrp="1"/>
          </p:cNvSpPr>
          <p:nvPr>
            <p:ph type="dt" sz="half" idx="10"/>
          </p:nvPr>
        </p:nvSpPr>
        <p:spPr/>
        <p:txBody>
          <a:bodyPr/>
          <a:lstStyle/>
          <a:p>
            <a:fld id="{3120E729-8303-45EB-941C-7C8580AAAFE2}" type="datetimeFigureOut">
              <a:rPr lang="en-US" smtClean="0"/>
              <a:t>4/23/2023</a:t>
            </a:fld>
            <a:endParaRPr lang="en-US"/>
          </a:p>
        </p:txBody>
      </p:sp>
      <p:sp>
        <p:nvSpPr>
          <p:cNvPr id="5" name="Footer Placeholder 4">
            <a:extLst>
              <a:ext uri="{FF2B5EF4-FFF2-40B4-BE49-F238E27FC236}">
                <a16:creationId xmlns:a16="http://schemas.microsoft.com/office/drawing/2014/main" id="{DE413B22-89D9-438A-B147-0D8AF7CDC6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24D398-4C93-4CC5-878D-14CB0D1681C1}"/>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694661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ACEB7-3385-4048-A3C7-8065DF5A94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37C683-0E81-4D76-88BD-A68A49DE58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617DE2-2C9A-4E41-8ADB-DF753B4B9FD5}"/>
              </a:ext>
            </a:extLst>
          </p:cNvPr>
          <p:cNvSpPr>
            <a:spLocks noGrp="1"/>
          </p:cNvSpPr>
          <p:nvPr>
            <p:ph type="dt" sz="half" idx="10"/>
          </p:nvPr>
        </p:nvSpPr>
        <p:spPr/>
        <p:txBody>
          <a:bodyPr/>
          <a:lstStyle/>
          <a:p>
            <a:fld id="{3120E729-8303-45EB-941C-7C8580AAAFE2}" type="datetimeFigureOut">
              <a:rPr lang="en-US" smtClean="0"/>
              <a:t>4/23/2023</a:t>
            </a:fld>
            <a:endParaRPr lang="en-US"/>
          </a:p>
        </p:txBody>
      </p:sp>
      <p:sp>
        <p:nvSpPr>
          <p:cNvPr id="5" name="Footer Placeholder 4">
            <a:extLst>
              <a:ext uri="{FF2B5EF4-FFF2-40B4-BE49-F238E27FC236}">
                <a16:creationId xmlns:a16="http://schemas.microsoft.com/office/drawing/2014/main" id="{3BB22183-CF8B-4545-8E9D-104C7DD02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76CAA8-DF71-4B77-9D2C-D10E6A36798F}"/>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4052572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05E8-0A45-4707-8F49-AFE529BCE4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D119A7-8CF3-42DA-9CAA-A43A96A17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B316A-6E5C-4734-BDB3-CFD53947A141}"/>
              </a:ext>
            </a:extLst>
          </p:cNvPr>
          <p:cNvSpPr>
            <a:spLocks noGrp="1"/>
          </p:cNvSpPr>
          <p:nvPr>
            <p:ph type="dt" sz="half" idx="10"/>
          </p:nvPr>
        </p:nvSpPr>
        <p:spPr/>
        <p:txBody>
          <a:bodyPr/>
          <a:lstStyle/>
          <a:p>
            <a:fld id="{3120E729-8303-45EB-941C-7C8580AAAFE2}" type="datetimeFigureOut">
              <a:rPr lang="en-US" smtClean="0"/>
              <a:t>4/23/2023</a:t>
            </a:fld>
            <a:endParaRPr lang="en-US"/>
          </a:p>
        </p:txBody>
      </p:sp>
      <p:sp>
        <p:nvSpPr>
          <p:cNvPr id="5" name="Footer Placeholder 4">
            <a:extLst>
              <a:ext uri="{FF2B5EF4-FFF2-40B4-BE49-F238E27FC236}">
                <a16:creationId xmlns:a16="http://schemas.microsoft.com/office/drawing/2014/main" id="{F7415963-C3D9-4A48-9923-06A1C277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E1C4BE-61BC-401D-A8F5-674339142C23}"/>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79740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817D-C0DD-434B-97CF-07D50C22AE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F30739-9716-40DD-9F32-850196E8D8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1A9155-1AB1-45F7-BE6E-498896963B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6DEAA4-9901-434E-9290-9F7774511963}"/>
              </a:ext>
            </a:extLst>
          </p:cNvPr>
          <p:cNvSpPr>
            <a:spLocks noGrp="1"/>
          </p:cNvSpPr>
          <p:nvPr>
            <p:ph type="dt" sz="half" idx="10"/>
          </p:nvPr>
        </p:nvSpPr>
        <p:spPr/>
        <p:txBody>
          <a:bodyPr/>
          <a:lstStyle/>
          <a:p>
            <a:fld id="{3120E729-8303-45EB-941C-7C8580AAAFE2}" type="datetimeFigureOut">
              <a:rPr lang="en-US" smtClean="0"/>
              <a:t>4/23/2023</a:t>
            </a:fld>
            <a:endParaRPr lang="en-US"/>
          </a:p>
        </p:txBody>
      </p:sp>
      <p:sp>
        <p:nvSpPr>
          <p:cNvPr id="6" name="Footer Placeholder 5">
            <a:extLst>
              <a:ext uri="{FF2B5EF4-FFF2-40B4-BE49-F238E27FC236}">
                <a16:creationId xmlns:a16="http://schemas.microsoft.com/office/drawing/2014/main" id="{D030CA0B-3342-481D-8D17-0C838A056D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F9530-78EE-4105-A95B-CB9FA24A25DC}"/>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25709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08F3E-41C0-48C8-974B-93BA5850F9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CA7047-DED3-432D-85B8-01C8ECCEF8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80AD01-4DD3-419D-BE9D-3A438EF69E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DBC000-B3CE-4279-93B8-5CFF2E5D24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C445F0-47A4-40F4-9F1E-F1E040901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839028-449D-4D93-B260-0DCABC26F6DC}"/>
              </a:ext>
            </a:extLst>
          </p:cNvPr>
          <p:cNvSpPr>
            <a:spLocks noGrp="1"/>
          </p:cNvSpPr>
          <p:nvPr>
            <p:ph type="dt" sz="half" idx="10"/>
          </p:nvPr>
        </p:nvSpPr>
        <p:spPr/>
        <p:txBody>
          <a:bodyPr/>
          <a:lstStyle/>
          <a:p>
            <a:fld id="{3120E729-8303-45EB-941C-7C8580AAAFE2}" type="datetimeFigureOut">
              <a:rPr lang="en-US" smtClean="0"/>
              <a:t>4/23/2023</a:t>
            </a:fld>
            <a:endParaRPr lang="en-US"/>
          </a:p>
        </p:txBody>
      </p:sp>
      <p:sp>
        <p:nvSpPr>
          <p:cNvPr id="8" name="Footer Placeholder 7">
            <a:extLst>
              <a:ext uri="{FF2B5EF4-FFF2-40B4-BE49-F238E27FC236}">
                <a16:creationId xmlns:a16="http://schemas.microsoft.com/office/drawing/2014/main" id="{218D64B4-7C70-41DA-8C52-113A38F046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28093C-A570-44D8-80A1-ECE3045AF3BB}"/>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330546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B8AED-8696-4460-B281-4556019E37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FA176A-C47C-45F9-AEBB-DB17376A3FDC}"/>
              </a:ext>
            </a:extLst>
          </p:cNvPr>
          <p:cNvSpPr>
            <a:spLocks noGrp="1"/>
          </p:cNvSpPr>
          <p:nvPr>
            <p:ph type="dt" sz="half" idx="10"/>
          </p:nvPr>
        </p:nvSpPr>
        <p:spPr/>
        <p:txBody>
          <a:bodyPr/>
          <a:lstStyle/>
          <a:p>
            <a:fld id="{3120E729-8303-45EB-941C-7C8580AAAFE2}" type="datetimeFigureOut">
              <a:rPr lang="en-US" smtClean="0"/>
              <a:t>4/23/2023</a:t>
            </a:fld>
            <a:endParaRPr lang="en-US"/>
          </a:p>
        </p:txBody>
      </p:sp>
      <p:sp>
        <p:nvSpPr>
          <p:cNvPr id="4" name="Footer Placeholder 3">
            <a:extLst>
              <a:ext uri="{FF2B5EF4-FFF2-40B4-BE49-F238E27FC236}">
                <a16:creationId xmlns:a16="http://schemas.microsoft.com/office/drawing/2014/main" id="{C457E3FD-6D6E-45F9-8B74-7CAC9D0FCA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8015B2-A275-48E2-9294-A2DC4EBF2215}"/>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2831523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DA2B8E-4981-4D33-AC96-F231DA389CCE}"/>
              </a:ext>
            </a:extLst>
          </p:cNvPr>
          <p:cNvSpPr>
            <a:spLocks noGrp="1"/>
          </p:cNvSpPr>
          <p:nvPr>
            <p:ph type="dt" sz="half" idx="10"/>
          </p:nvPr>
        </p:nvSpPr>
        <p:spPr/>
        <p:txBody>
          <a:bodyPr/>
          <a:lstStyle/>
          <a:p>
            <a:fld id="{3120E729-8303-45EB-941C-7C8580AAAFE2}" type="datetimeFigureOut">
              <a:rPr lang="en-US" smtClean="0"/>
              <a:t>4/23/2023</a:t>
            </a:fld>
            <a:endParaRPr lang="en-US"/>
          </a:p>
        </p:txBody>
      </p:sp>
      <p:sp>
        <p:nvSpPr>
          <p:cNvPr id="3" name="Footer Placeholder 2">
            <a:extLst>
              <a:ext uri="{FF2B5EF4-FFF2-40B4-BE49-F238E27FC236}">
                <a16:creationId xmlns:a16="http://schemas.microsoft.com/office/drawing/2014/main" id="{23D57FC1-C46B-4D55-92E8-1A0E267902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EF8013-BCB4-4379-B65F-43F2332E5F7E}"/>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829062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F1C1-10C5-4B59-9D40-7D5D56411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254215-27C3-4F6A-8412-16F3531308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621EC8-FD25-468C-8DB9-99D942F004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D88E2E-8BE8-4E7A-BD2D-2141780F69B6}"/>
              </a:ext>
            </a:extLst>
          </p:cNvPr>
          <p:cNvSpPr>
            <a:spLocks noGrp="1"/>
          </p:cNvSpPr>
          <p:nvPr>
            <p:ph type="dt" sz="half" idx="10"/>
          </p:nvPr>
        </p:nvSpPr>
        <p:spPr/>
        <p:txBody>
          <a:bodyPr/>
          <a:lstStyle/>
          <a:p>
            <a:fld id="{3120E729-8303-45EB-941C-7C8580AAAFE2}" type="datetimeFigureOut">
              <a:rPr lang="en-US" smtClean="0"/>
              <a:t>4/23/2023</a:t>
            </a:fld>
            <a:endParaRPr lang="en-US"/>
          </a:p>
        </p:txBody>
      </p:sp>
      <p:sp>
        <p:nvSpPr>
          <p:cNvPr id="6" name="Footer Placeholder 5">
            <a:extLst>
              <a:ext uri="{FF2B5EF4-FFF2-40B4-BE49-F238E27FC236}">
                <a16:creationId xmlns:a16="http://schemas.microsoft.com/office/drawing/2014/main" id="{19FD3F16-896F-4CDC-9873-77EB92BD69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F51A52-BB9B-41CE-B082-1508278598AC}"/>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2311489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5117-BFDD-458E-871C-8F240AAEDE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86665E-E823-4738-876E-8690AE0678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2975B9-5A07-41DA-AC6B-D186D877E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36F13A-1E4D-4FCC-B1EC-D7E4F1254949}"/>
              </a:ext>
            </a:extLst>
          </p:cNvPr>
          <p:cNvSpPr>
            <a:spLocks noGrp="1"/>
          </p:cNvSpPr>
          <p:nvPr>
            <p:ph type="dt" sz="half" idx="10"/>
          </p:nvPr>
        </p:nvSpPr>
        <p:spPr/>
        <p:txBody>
          <a:bodyPr/>
          <a:lstStyle/>
          <a:p>
            <a:fld id="{3120E729-8303-45EB-941C-7C8580AAAFE2}" type="datetimeFigureOut">
              <a:rPr lang="en-US" smtClean="0"/>
              <a:t>4/23/2023</a:t>
            </a:fld>
            <a:endParaRPr lang="en-US"/>
          </a:p>
        </p:txBody>
      </p:sp>
      <p:sp>
        <p:nvSpPr>
          <p:cNvPr id="6" name="Footer Placeholder 5">
            <a:extLst>
              <a:ext uri="{FF2B5EF4-FFF2-40B4-BE49-F238E27FC236}">
                <a16:creationId xmlns:a16="http://schemas.microsoft.com/office/drawing/2014/main" id="{438C8A20-0B11-4A15-8B87-32A6108C2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C2D41-C386-4C39-8B62-B81C94E59A43}"/>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698760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387AEF-8138-4254-B1FA-269FDAC914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99149E-14C0-4E23-A877-ABFE86531D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223E84-0BAF-49C8-BDB9-20092407D4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20E729-8303-45EB-941C-7C8580AAAFE2}" type="datetimeFigureOut">
              <a:rPr lang="en-US" smtClean="0"/>
              <a:t>4/23/2023</a:t>
            </a:fld>
            <a:endParaRPr lang="en-US"/>
          </a:p>
        </p:txBody>
      </p:sp>
      <p:sp>
        <p:nvSpPr>
          <p:cNvPr id="5" name="Footer Placeholder 4">
            <a:extLst>
              <a:ext uri="{FF2B5EF4-FFF2-40B4-BE49-F238E27FC236}">
                <a16:creationId xmlns:a16="http://schemas.microsoft.com/office/drawing/2014/main" id="{BFDF5E8B-1CEB-4CE1-8C4D-82860C3FCC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03BC9C-9971-460C-BB90-8CDFB5FF0C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37BFDA-3F25-49FC-B6FE-0B696391F423}" type="slidenum">
              <a:rPr lang="en-US" smtClean="0"/>
              <a:t>‹#›</a:t>
            </a:fld>
            <a:endParaRPr lang="en-US"/>
          </a:p>
        </p:txBody>
      </p:sp>
    </p:spTree>
    <p:extLst>
      <p:ext uri="{BB962C8B-B14F-4D97-AF65-F5344CB8AC3E}">
        <p14:creationId xmlns:p14="http://schemas.microsoft.com/office/powerpoint/2010/main" val="2123407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0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8.png"/><Relationship Id="rId3" Type="http://schemas.openxmlformats.org/officeDocument/2006/relationships/image" Target="../media/image218.png"/><Relationship Id="rId7" Type="http://schemas.openxmlformats.org/officeDocument/2006/relationships/image" Target="../media/image222.png"/><Relationship Id="rId12" Type="http://schemas.openxmlformats.org/officeDocument/2006/relationships/image" Target="../media/image227.png"/><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221.png"/><Relationship Id="rId11" Type="http://schemas.openxmlformats.org/officeDocument/2006/relationships/image" Target="../media/image226.png"/><Relationship Id="rId5" Type="http://schemas.openxmlformats.org/officeDocument/2006/relationships/image" Target="../media/image220.png"/><Relationship Id="rId10" Type="http://schemas.openxmlformats.org/officeDocument/2006/relationships/image" Target="../media/image225.png"/><Relationship Id="rId4" Type="http://schemas.openxmlformats.org/officeDocument/2006/relationships/image" Target="../media/image219.png"/><Relationship Id="rId9" Type="http://schemas.openxmlformats.org/officeDocument/2006/relationships/image" Target="../media/image224.png"/></Relationships>
</file>

<file path=ppt/slides/_rels/slide102.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40.png"/><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239.png"/><Relationship Id="rId17" Type="http://schemas.openxmlformats.org/officeDocument/2006/relationships/image" Target="../media/image244.png"/><Relationship Id="rId2" Type="http://schemas.openxmlformats.org/officeDocument/2006/relationships/image" Target="../media/image229.png"/><Relationship Id="rId16"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5" Type="http://schemas.openxmlformats.org/officeDocument/2006/relationships/image" Target="../media/image242.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 Id="rId14" Type="http://schemas.openxmlformats.org/officeDocument/2006/relationships/image" Target="../media/image241.png"/></Relationships>
</file>

<file path=ppt/slides/_rels/slide103.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255.png"/><Relationship Id="rId3" Type="http://schemas.openxmlformats.org/officeDocument/2006/relationships/image" Target="../media/image247.png"/><Relationship Id="rId7" Type="http://schemas.openxmlformats.org/officeDocument/2006/relationships/image" Target="../media/image251.png"/><Relationship Id="rId12" Type="http://schemas.openxmlformats.org/officeDocument/2006/relationships/image" Target="../media/image254.png"/><Relationship Id="rId2"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253.png"/><Relationship Id="rId5" Type="http://schemas.openxmlformats.org/officeDocument/2006/relationships/image" Target="../media/image249.png"/><Relationship Id="rId15" Type="http://schemas.openxmlformats.org/officeDocument/2006/relationships/image" Target="../media/image257.png"/><Relationship Id="rId10" Type="http://schemas.openxmlformats.org/officeDocument/2006/relationships/image" Target="../media/image100.png"/><Relationship Id="rId4" Type="http://schemas.openxmlformats.org/officeDocument/2006/relationships/image" Target="../media/image248.png"/><Relationship Id="rId9" Type="http://schemas.openxmlformats.org/officeDocument/2006/relationships/image" Target="../media/image90.png"/><Relationship Id="rId14" Type="http://schemas.openxmlformats.org/officeDocument/2006/relationships/image" Target="../media/image256.png"/></Relationships>
</file>

<file path=ppt/slides/_rels/slide105.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image" Target="../media/image262.png"/><Relationship Id="rId3" Type="http://schemas.openxmlformats.org/officeDocument/2006/relationships/image" Target="../media/image247.png"/><Relationship Id="rId7" Type="http://schemas.openxmlformats.org/officeDocument/2006/relationships/image" Target="../media/image251.png"/><Relationship Id="rId12" Type="http://schemas.openxmlformats.org/officeDocument/2006/relationships/image" Target="../media/image261.png"/><Relationship Id="rId2" Type="http://schemas.openxmlformats.org/officeDocument/2006/relationships/image" Target="../media/image258.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253.png"/><Relationship Id="rId5" Type="http://schemas.openxmlformats.org/officeDocument/2006/relationships/image" Target="../media/image249.png"/><Relationship Id="rId15" Type="http://schemas.openxmlformats.org/officeDocument/2006/relationships/image" Target="../media/image264.png"/><Relationship Id="rId10" Type="http://schemas.openxmlformats.org/officeDocument/2006/relationships/image" Target="../media/image260.png"/><Relationship Id="rId4" Type="http://schemas.openxmlformats.org/officeDocument/2006/relationships/image" Target="../media/image248.png"/><Relationship Id="rId9" Type="http://schemas.openxmlformats.org/officeDocument/2006/relationships/image" Target="../media/image90.png"/><Relationship Id="rId14" Type="http://schemas.openxmlformats.org/officeDocument/2006/relationships/image" Target="../media/image263.png"/></Relationships>
</file>

<file path=ppt/slides/_rels/slide10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66.png"/><Relationship Id="rId7" Type="http://schemas.openxmlformats.org/officeDocument/2006/relationships/image" Target="../media/image270.png"/><Relationship Id="rId12" Type="http://schemas.openxmlformats.org/officeDocument/2006/relationships/image" Target="../media/image273.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269.png"/><Relationship Id="rId11" Type="http://schemas.openxmlformats.org/officeDocument/2006/relationships/image" Target="../media/image272.png"/><Relationship Id="rId5" Type="http://schemas.openxmlformats.org/officeDocument/2006/relationships/image" Target="../media/image268.png"/><Relationship Id="rId10" Type="http://schemas.openxmlformats.org/officeDocument/2006/relationships/image" Target="../media/image271.png"/><Relationship Id="rId4" Type="http://schemas.openxmlformats.org/officeDocument/2006/relationships/image" Target="../media/image267.png"/><Relationship Id="rId9" Type="http://schemas.openxmlformats.org/officeDocument/2006/relationships/image" Target="../media/image260.png"/></Relationships>
</file>

<file path=ppt/slides/_rels/slide107.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283.png"/><Relationship Id="rId18" Type="http://schemas.openxmlformats.org/officeDocument/2006/relationships/image" Target="../media/image288.png"/><Relationship Id="rId3" Type="http://schemas.openxmlformats.org/officeDocument/2006/relationships/image" Target="../media/image2740.png"/><Relationship Id="rId7" Type="http://schemas.openxmlformats.org/officeDocument/2006/relationships/image" Target="../media/image278.png"/><Relationship Id="rId12" Type="http://schemas.openxmlformats.org/officeDocument/2006/relationships/image" Target="../media/image282.png"/><Relationship Id="rId17" Type="http://schemas.openxmlformats.org/officeDocument/2006/relationships/image" Target="../media/image287.png"/><Relationship Id="rId2" Type="http://schemas.openxmlformats.org/officeDocument/2006/relationships/image" Target="../media/image274.png"/><Relationship Id="rId16"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image" Target="../media/image277.png"/><Relationship Id="rId11" Type="http://schemas.openxmlformats.org/officeDocument/2006/relationships/image" Target="../media/image90.png"/><Relationship Id="rId5" Type="http://schemas.openxmlformats.org/officeDocument/2006/relationships/image" Target="../media/image276.png"/><Relationship Id="rId15" Type="http://schemas.openxmlformats.org/officeDocument/2006/relationships/image" Target="../media/image285.png"/><Relationship Id="rId10" Type="http://schemas.openxmlformats.org/officeDocument/2006/relationships/image" Target="../media/image281.png"/><Relationship Id="rId19" Type="http://schemas.openxmlformats.org/officeDocument/2006/relationships/image" Target="../media/image289.png"/><Relationship Id="rId4" Type="http://schemas.openxmlformats.org/officeDocument/2006/relationships/image" Target="../media/image275.png"/><Relationship Id="rId9" Type="http://schemas.openxmlformats.org/officeDocument/2006/relationships/image" Target="../media/image280.png"/><Relationship Id="rId14" Type="http://schemas.openxmlformats.org/officeDocument/2006/relationships/image" Target="../media/image28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10.xml.rels><?xml version="1.0" encoding="UTF-8" standalone="yes"?>
<Relationships xmlns="http://schemas.openxmlformats.org/package/2006/relationships"><Relationship Id="rId8" Type="http://schemas.openxmlformats.org/officeDocument/2006/relationships/image" Target="../media/image296.png"/><Relationship Id="rId3" Type="http://schemas.openxmlformats.org/officeDocument/2006/relationships/image" Target="../media/image291.png"/><Relationship Id="rId7" Type="http://schemas.openxmlformats.org/officeDocument/2006/relationships/image" Target="../media/image295.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99.png"/><Relationship Id="rId5" Type="http://schemas.openxmlformats.org/officeDocument/2006/relationships/image" Target="../media/image293.pn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s>
</file>

<file path=ppt/slides/_rels/slide11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png"/></Relationships>
</file>

<file path=ppt/slides/_rels/slide112.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6.png"/><Relationship Id="rId7" Type="http://schemas.openxmlformats.org/officeDocument/2006/relationships/image" Target="../media/image309.png"/><Relationship Id="rId2" Type="http://schemas.openxmlformats.org/officeDocument/2006/relationships/image" Target="../media/image305.png"/><Relationship Id="rId1" Type="http://schemas.openxmlformats.org/officeDocument/2006/relationships/slideLayout" Target="../slideLayouts/slideLayout2.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291.png"/></Relationships>
</file>

<file path=ppt/slides/_rels/slide113.xml.rels><?xml version="1.0" encoding="UTF-8" standalone="yes"?>
<Relationships xmlns="http://schemas.openxmlformats.org/package/2006/relationships"><Relationship Id="rId8" Type="http://schemas.openxmlformats.org/officeDocument/2006/relationships/image" Target="../media/image317.png"/><Relationship Id="rId13" Type="http://schemas.openxmlformats.org/officeDocument/2006/relationships/image" Target="../media/image321.png"/><Relationship Id="rId3" Type="http://schemas.openxmlformats.org/officeDocument/2006/relationships/image" Target="../media/image312.png"/><Relationship Id="rId7" Type="http://schemas.openxmlformats.org/officeDocument/2006/relationships/image" Target="../media/image316.png"/><Relationship Id="rId12" Type="http://schemas.openxmlformats.org/officeDocument/2006/relationships/image" Target="../media/image320.png"/><Relationship Id="rId17" Type="http://schemas.openxmlformats.org/officeDocument/2006/relationships/image" Target="../media/image325.png"/><Relationship Id="rId2" Type="http://schemas.openxmlformats.org/officeDocument/2006/relationships/image" Target="../media/image311.png"/><Relationship Id="rId16"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image" Target="../media/image319.png"/><Relationship Id="rId5" Type="http://schemas.openxmlformats.org/officeDocument/2006/relationships/image" Target="../media/image314.png"/><Relationship Id="rId15" Type="http://schemas.openxmlformats.org/officeDocument/2006/relationships/image" Target="../media/image323.png"/><Relationship Id="rId10" Type="http://schemas.openxmlformats.org/officeDocument/2006/relationships/image" Target="../media/image318.png"/><Relationship Id="rId4" Type="http://schemas.openxmlformats.org/officeDocument/2006/relationships/image" Target="../media/image313.png"/><Relationship Id="rId9" Type="http://schemas.openxmlformats.org/officeDocument/2006/relationships/image" Target="../media/image291.png"/><Relationship Id="rId14" Type="http://schemas.openxmlformats.org/officeDocument/2006/relationships/image" Target="../media/image322.png"/></Relationships>
</file>

<file path=ppt/slides/_rels/slide114.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291.png"/><Relationship Id="rId1" Type="http://schemas.openxmlformats.org/officeDocument/2006/relationships/slideLayout" Target="../slideLayouts/slideLayout2.xml"/><Relationship Id="rId6" Type="http://schemas.openxmlformats.org/officeDocument/2006/relationships/image" Target="../media/image329.png"/><Relationship Id="rId11" Type="http://schemas.openxmlformats.org/officeDocument/2006/relationships/image" Target="../media/image334.png"/><Relationship Id="rId5" Type="http://schemas.openxmlformats.org/officeDocument/2006/relationships/image" Target="../media/image328.png"/><Relationship Id="rId10" Type="http://schemas.openxmlformats.org/officeDocument/2006/relationships/image" Target="../media/image333.png"/><Relationship Id="rId4" Type="http://schemas.openxmlformats.org/officeDocument/2006/relationships/image" Target="../media/image327.png"/><Relationship Id="rId9" Type="http://schemas.openxmlformats.org/officeDocument/2006/relationships/image" Target="../media/image332.png"/></Relationships>
</file>

<file path=ppt/slides/_rels/slide115.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1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8" Type="http://schemas.openxmlformats.org/officeDocument/2006/relationships/image" Target="../media/image348.png"/><Relationship Id="rId3" Type="http://schemas.openxmlformats.org/officeDocument/2006/relationships/image" Target="../media/image185.png"/><Relationship Id="rId7" Type="http://schemas.openxmlformats.org/officeDocument/2006/relationships/image" Target="../media/image347.pn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186.png"/></Relationships>
</file>

<file path=ppt/slides/_rels/slide12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2.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123.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2.xml"/><Relationship Id="rId5" Type="http://schemas.openxmlformats.org/officeDocument/2006/relationships/image" Target="../media/image357.png"/><Relationship Id="rId4" Type="http://schemas.openxmlformats.org/officeDocument/2006/relationships/image" Target="../media/image356.png"/></Relationships>
</file>

<file path=ppt/slides/_rels/slide124.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4.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125.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image" Target="../media/image361.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28.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1.png"/><Relationship Id="rId1" Type="http://schemas.openxmlformats.org/officeDocument/2006/relationships/slideLayout" Target="../slideLayouts/slideLayout2.xml"/><Relationship Id="rId4" Type="http://schemas.openxmlformats.org/officeDocument/2006/relationships/image" Target="../media/image366.png"/></Relationships>
</file>

<file path=ppt/slides/_rels/slide129.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132.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2.xml"/><Relationship Id="rId5" Type="http://schemas.openxmlformats.org/officeDocument/2006/relationships/image" Target="../media/image374.png"/><Relationship Id="rId4" Type="http://schemas.openxmlformats.org/officeDocument/2006/relationships/image" Target="../media/image373.png"/></Relationships>
</file>

<file path=ppt/slides/_rels/slide133.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9.png"/><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image" Target="../media/image381.png"/></Relationships>
</file>

<file path=ppt/slides/_rels/slide136.xml.rels><?xml version="1.0" encoding="UTF-8" standalone="yes"?>
<Relationships xmlns="http://schemas.openxmlformats.org/package/2006/relationships"><Relationship Id="rId3" Type="http://schemas.openxmlformats.org/officeDocument/2006/relationships/image" Target="../media/image384.png"/><Relationship Id="rId7" Type="http://schemas.openxmlformats.org/officeDocument/2006/relationships/image" Target="../media/image388.png"/><Relationship Id="rId2" Type="http://schemas.openxmlformats.org/officeDocument/2006/relationships/image" Target="../media/image383.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386.png"/><Relationship Id="rId4" Type="http://schemas.openxmlformats.org/officeDocument/2006/relationships/image" Target="../media/image385.png"/></Relationships>
</file>

<file path=ppt/slides/_rels/slide13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92.png"/><Relationship Id="rId7" Type="http://schemas.openxmlformats.org/officeDocument/2006/relationships/image" Target="../media/image396.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95.png"/><Relationship Id="rId5" Type="http://schemas.openxmlformats.org/officeDocument/2006/relationships/image" Target="../media/image394.png"/><Relationship Id="rId4" Type="http://schemas.openxmlformats.org/officeDocument/2006/relationships/image" Target="../media/image393.png"/></Relationships>
</file>

<file path=ppt/slides/_rels/slide139.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69.png"/><Relationship Id="rId7" Type="http://schemas.openxmlformats.org/officeDocument/2006/relationships/image" Target="../media/image399.png"/><Relationship Id="rId2" Type="http://schemas.openxmlformats.org/officeDocument/2006/relationships/image" Target="../media/image368.png"/><Relationship Id="rId1" Type="http://schemas.openxmlformats.org/officeDocument/2006/relationships/slideLayout" Target="../slideLayouts/slideLayout2.xml"/><Relationship Id="rId6" Type="http://schemas.openxmlformats.org/officeDocument/2006/relationships/image" Target="../media/image398.png"/><Relationship Id="rId5" Type="http://schemas.openxmlformats.org/officeDocument/2006/relationships/image" Target="../media/image397.png"/><Relationship Id="rId4" Type="http://schemas.openxmlformats.org/officeDocument/2006/relationships/image" Target="../media/image370.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0.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141.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www.youtube.com/watch?v=YtebGVx-Fxw" TargetMode="External"/><Relationship Id="rId2" Type="http://schemas.openxmlformats.org/officeDocument/2006/relationships/hyperlink" Target="https://towardsdatascience.com/cross-entropy-for-dummies-5189303c7735"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0.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10.png"/></Relationships>
</file>

<file path=ppt/slides/_rels/slide155.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www.kaggle.com/code/dansbecker/rectified-linear-units-relu-in-deep-learning" TargetMode="External"/><Relationship Id="rId2" Type="http://schemas.openxmlformats.org/officeDocument/2006/relationships/image" Target="../media/image41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5.png"/></Relationships>
</file>

<file path=ppt/slides/_rels/slide158.xml.rels><?xml version="1.0" encoding="UTF-8" standalone="yes"?>
<Relationships xmlns="http://schemas.openxmlformats.org/package/2006/relationships"><Relationship Id="rId3" Type="http://schemas.openxmlformats.org/officeDocument/2006/relationships/image" Target="../media/image417.png"/><Relationship Id="rId7" Type="http://schemas.openxmlformats.org/officeDocument/2006/relationships/image" Target="../media/image421.png"/><Relationship Id="rId2" Type="http://schemas.openxmlformats.org/officeDocument/2006/relationships/image" Target="../media/image416.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image" Target="../media/image41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422.png"/><Relationship Id="rId1" Type="http://schemas.openxmlformats.org/officeDocument/2006/relationships/slideLayout" Target="../slideLayouts/slideLayout2.xml"/><Relationship Id="rId4" Type="http://schemas.openxmlformats.org/officeDocument/2006/relationships/image" Target="../media/image425.png"/></Relationships>
</file>

<file path=ppt/slides/_rels/slide161.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image" Target="../media/image424.gif"/><Relationship Id="rId1" Type="http://schemas.openxmlformats.org/officeDocument/2006/relationships/slideLayout" Target="../slideLayouts/slideLayout2.xml"/><Relationship Id="rId4" Type="http://schemas.openxmlformats.org/officeDocument/2006/relationships/image" Target="../media/image427.png"/></Relationships>
</file>

<file path=ppt/slides/_rels/slide162.xml.rels><?xml version="1.0" encoding="UTF-8" standalone="yes"?>
<Relationships xmlns="http://schemas.openxmlformats.org/package/2006/relationships"><Relationship Id="rId2" Type="http://schemas.openxmlformats.org/officeDocument/2006/relationships/image" Target="../media/image428.jpe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164.xml.rels><?xml version="1.0" encoding="UTF-8" standalone="yes"?>
<Relationships xmlns="http://schemas.openxmlformats.org/package/2006/relationships"><Relationship Id="rId2" Type="http://schemas.openxmlformats.org/officeDocument/2006/relationships/image" Target="../media/image429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432.gi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433.png"/><Relationship Id="rId1" Type="http://schemas.openxmlformats.org/officeDocument/2006/relationships/slideLayout" Target="../slideLayouts/slideLayout2.xml"/><Relationship Id="rId4" Type="http://schemas.openxmlformats.org/officeDocument/2006/relationships/image" Target="../media/image43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37.jpeg"/><Relationship Id="rId7" Type="http://schemas.openxmlformats.org/officeDocument/2006/relationships/image" Target="../media/image430.png"/><Relationship Id="rId2" Type="http://schemas.openxmlformats.org/officeDocument/2006/relationships/image" Target="../media/image436.jpeg"/><Relationship Id="rId1" Type="http://schemas.openxmlformats.org/officeDocument/2006/relationships/slideLayout" Target="../slideLayouts/slideLayout2.xml"/><Relationship Id="rId6" Type="http://schemas.openxmlformats.org/officeDocument/2006/relationships/image" Target="../media/image429.png"/><Relationship Id="rId5" Type="http://schemas.openxmlformats.org/officeDocument/2006/relationships/image" Target="../media/image439.jpeg"/><Relationship Id="rId4" Type="http://schemas.openxmlformats.org/officeDocument/2006/relationships/image" Target="../media/image438.jpe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70.xml.rels><?xml version="1.0" encoding="UTF-8" standalone="yes"?>
<Relationships xmlns="http://schemas.openxmlformats.org/package/2006/relationships"><Relationship Id="rId3" Type="http://schemas.openxmlformats.org/officeDocument/2006/relationships/image" Target="../media/image441.svg"/><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image" Target="../media/image437.png"/><Relationship Id="rId1" Type="http://schemas.openxmlformats.org/officeDocument/2006/relationships/slideLayout" Target="../slideLayouts/slideLayout2.xml"/><Relationship Id="rId4" Type="http://schemas.openxmlformats.org/officeDocument/2006/relationships/image" Target="../media/image439.png"/></Relationships>
</file>

<file path=ppt/slides/_rels/slide173.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0.png"/><Relationship Id="rId1" Type="http://schemas.openxmlformats.org/officeDocument/2006/relationships/slideLayout" Target="../slideLayouts/slideLayout2.xml"/><Relationship Id="rId4" Type="http://schemas.openxmlformats.org/officeDocument/2006/relationships/image" Target="../media/image442.png"/></Relationships>
</file>

<file path=ppt/slides/_rels/slide174.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2.xml"/><Relationship Id="rId4" Type="http://schemas.openxmlformats.org/officeDocument/2006/relationships/image" Target="../media/image446.png"/></Relationships>
</file>

<file path=ppt/slides/_rels/slide176.xml.rels><?xml version="1.0" encoding="UTF-8" standalone="yes"?>
<Relationships xmlns="http://schemas.openxmlformats.org/package/2006/relationships"><Relationship Id="rId3" Type="http://schemas.openxmlformats.org/officeDocument/2006/relationships/hyperlink" Target="https://datahacker.rs/convolution-rgb-image/" TargetMode="External"/><Relationship Id="rId2" Type="http://schemas.openxmlformats.org/officeDocument/2006/relationships/image" Target="../media/image44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8" Type="http://schemas.openxmlformats.org/officeDocument/2006/relationships/image" Target="../media/image454.png"/><Relationship Id="rId13" Type="http://schemas.openxmlformats.org/officeDocument/2006/relationships/image" Target="../media/image459.png"/><Relationship Id="rId3" Type="http://schemas.openxmlformats.org/officeDocument/2006/relationships/image" Target="../media/image449.png"/><Relationship Id="rId7" Type="http://schemas.openxmlformats.org/officeDocument/2006/relationships/image" Target="../media/image453.png"/><Relationship Id="rId12" Type="http://schemas.openxmlformats.org/officeDocument/2006/relationships/image" Target="../media/image458.png"/><Relationship Id="rId2"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52.png"/><Relationship Id="rId11" Type="http://schemas.openxmlformats.org/officeDocument/2006/relationships/image" Target="../media/image457.png"/><Relationship Id="rId5" Type="http://schemas.openxmlformats.org/officeDocument/2006/relationships/image" Target="../media/image451.png"/><Relationship Id="rId10" Type="http://schemas.openxmlformats.org/officeDocument/2006/relationships/image" Target="../media/image456.png"/><Relationship Id="rId4" Type="http://schemas.openxmlformats.org/officeDocument/2006/relationships/image" Target="../media/image450.png"/><Relationship Id="rId9" Type="http://schemas.openxmlformats.org/officeDocument/2006/relationships/image" Target="../media/image455.png"/></Relationships>
</file>

<file path=ppt/slides/_rels/slide178.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46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460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460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image" Target="../media/image463.png"/><Relationship Id="rId1" Type="http://schemas.openxmlformats.org/officeDocument/2006/relationships/slideLayout" Target="../slideLayouts/slideLayout2.xml"/><Relationship Id="rId5" Type="http://schemas.openxmlformats.org/officeDocument/2006/relationships/image" Target="../media/image466.png"/><Relationship Id="rId4" Type="http://schemas.openxmlformats.org/officeDocument/2006/relationships/image" Target="../media/image465.png"/></Relationships>
</file>

<file path=ppt/slides/_rels/slide186.xml.rels><?xml version="1.0" encoding="UTF-8" standalone="yes"?>
<Relationships xmlns="http://schemas.openxmlformats.org/package/2006/relationships"><Relationship Id="rId2" Type="http://schemas.openxmlformats.org/officeDocument/2006/relationships/image" Target="../media/image46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46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8" Type="http://schemas.openxmlformats.org/officeDocument/2006/relationships/image" Target="../media/image473.png"/><Relationship Id="rId3" Type="http://schemas.openxmlformats.org/officeDocument/2006/relationships/image" Target="../media/image469.png"/><Relationship Id="rId7" Type="http://schemas.openxmlformats.org/officeDocument/2006/relationships/image" Target="../media/image472.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471.png"/><Relationship Id="rId5" Type="http://schemas.openxmlformats.org/officeDocument/2006/relationships/image" Target="../media/image470.png"/><Relationship Id="rId4" Type="http://schemas.openxmlformats.org/officeDocument/2006/relationships/customXml" Target="../ink/ink3.xml"/></Relationships>
</file>

<file path=ppt/slides/_rels/slide189.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2.xml"/><Relationship Id="rId5" Type="http://schemas.openxmlformats.org/officeDocument/2006/relationships/image" Target="../media/image477.png"/><Relationship Id="rId4" Type="http://schemas.openxmlformats.org/officeDocument/2006/relationships/image" Target="../media/image476.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hyperlink" Target="https://machinelearningmastery.com/introduction-to-regularization-to-reduce-overfitting-and-improve-generalization-error/"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478.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47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4.png"/></Relationships>
</file>

<file path=ppt/slides/_rels/slide2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4.png"/></Relationships>
</file>

<file path=ppt/slides/_rels/slide20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80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02.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481.png"/><Relationship Id="rId1" Type="http://schemas.openxmlformats.org/officeDocument/2006/relationships/slideLayout" Target="../slideLayouts/slideLayout2.xml"/><Relationship Id="rId5" Type="http://schemas.openxmlformats.org/officeDocument/2006/relationships/image" Target="../media/image484.png"/><Relationship Id="rId4" Type="http://schemas.openxmlformats.org/officeDocument/2006/relationships/image" Target="../media/image483.png"/></Relationships>
</file>

<file path=ppt/slides/_rels/slide203.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8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image" Target="../media/image487.png"/><Relationship Id="rId1" Type="http://schemas.openxmlformats.org/officeDocument/2006/relationships/slideLayout" Target="../slideLayouts/slideLayout2.xml"/><Relationship Id="rId4" Type="http://schemas.openxmlformats.org/officeDocument/2006/relationships/image" Target="../media/image489.svg"/></Relationships>
</file>

<file path=ppt/slides/_rels/slide205.xml.rels><?xml version="1.0" encoding="UTF-8" standalone="yes"?>
<Relationships xmlns="http://schemas.openxmlformats.org/package/2006/relationships"><Relationship Id="rId3" Type="http://schemas.openxmlformats.org/officeDocument/2006/relationships/image" Target="../media/image489.png"/><Relationship Id="rId7" Type="http://schemas.openxmlformats.org/officeDocument/2006/relationships/image" Target="../media/image489.sv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488.png"/><Relationship Id="rId5" Type="http://schemas.openxmlformats.org/officeDocument/2006/relationships/image" Target="../media/image491.png"/><Relationship Id="rId4" Type="http://schemas.openxmlformats.org/officeDocument/2006/relationships/image" Target="../media/image4900.png"/></Relationships>
</file>

<file path=ppt/slides/_rels/slide206.xml.rels><?xml version="1.0" encoding="UTF-8" standalone="yes"?>
<Relationships xmlns="http://schemas.openxmlformats.org/package/2006/relationships"><Relationship Id="rId8" Type="http://schemas.openxmlformats.org/officeDocument/2006/relationships/image" Target="../media/image498.png"/><Relationship Id="rId3" Type="http://schemas.openxmlformats.org/officeDocument/2006/relationships/image" Target="../media/image493.png"/><Relationship Id="rId7" Type="http://schemas.openxmlformats.org/officeDocument/2006/relationships/image" Target="../media/image497.png"/><Relationship Id="rId2" Type="http://schemas.openxmlformats.org/officeDocument/2006/relationships/image" Target="../media/image492.png"/><Relationship Id="rId1" Type="http://schemas.openxmlformats.org/officeDocument/2006/relationships/slideLayout" Target="../slideLayouts/slideLayout2.xml"/><Relationship Id="rId6" Type="http://schemas.openxmlformats.org/officeDocument/2006/relationships/image" Target="../media/image496.png"/><Relationship Id="rId5" Type="http://schemas.openxmlformats.org/officeDocument/2006/relationships/image" Target="../media/image495.png"/><Relationship Id="rId4" Type="http://schemas.openxmlformats.org/officeDocument/2006/relationships/image" Target="../media/image494.png"/><Relationship Id="rId9" Type="http://schemas.openxmlformats.org/officeDocument/2006/relationships/image" Target="../media/image499.png"/></Relationships>
</file>

<file path=ppt/slides/_rels/slide207.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image" Target="../media/image492.png"/><Relationship Id="rId1" Type="http://schemas.openxmlformats.org/officeDocument/2006/relationships/slideLayout" Target="../slideLayouts/slideLayout2.xml"/><Relationship Id="rId4" Type="http://schemas.openxmlformats.org/officeDocument/2006/relationships/image" Target="../media/image489.svg"/></Relationships>
</file>

<file path=ppt/slides/_rels/slide208.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10.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50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505.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s://towardsdatascience.com/batch-normalization-and-dropout-in-neural-networks-explained-with-pytorch-47d7a8459bcd" TargetMode="External"/><Relationship Id="rId2" Type="http://schemas.openxmlformats.org/officeDocument/2006/relationships/hyperlink" Target="https://machinelearningmastery.com/dropout-for-regularizing-deep-neural-networks/" TargetMode="External"/><Relationship Id="rId1" Type="http://schemas.openxmlformats.org/officeDocument/2006/relationships/slideLayout" Target="../slideLayouts/slideLayout2.xml"/><Relationship Id="rId6" Type="http://schemas.openxmlformats.org/officeDocument/2006/relationships/hyperlink" Target="https://medium.com/analytics-vidhya/understanding-and-implementation-of-residual-networks-resnets-b80f9a507b9c" TargetMode="External"/><Relationship Id="rId5" Type="http://schemas.openxmlformats.org/officeDocument/2006/relationships/hyperlink" Target="https://towardsdatascience.com/residual-blocks-building-blocks-of-resnet-fd90ca15d6ec" TargetMode="External"/><Relationship Id="rId4" Type="http://schemas.openxmlformats.org/officeDocument/2006/relationships/hyperlink" Target="https://towardsdatascience.com/batch-norm-explained-visually-how-it-works-and-why-neural-networks-need-it-b18919692739" TargetMode="Externa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image" Target="../media/image50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image" Target="../media/image508.png"/><Relationship Id="rId1" Type="http://schemas.openxmlformats.org/officeDocument/2006/relationships/slideLayout" Target="../slideLayouts/slideLayout2.xml"/><Relationship Id="rId5" Type="http://schemas.openxmlformats.org/officeDocument/2006/relationships/image" Target="../media/image511.png"/><Relationship Id="rId4" Type="http://schemas.openxmlformats.org/officeDocument/2006/relationships/image" Target="../media/image510.jpe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512.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image" Target="../media/image513.png"/><Relationship Id="rId1" Type="http://schemas.openxmlformats.org/officeDocument/2006/relationships/slideLayout" Target="../slideLayouts/slideLayout2.xml"/><Relationship Id="rId4" Type="http://schemas.openxmlformats.org/officeDocument/2006/relationships/image" Target="../media/image514.png"/></Relationships>
</file>

<file path=ppt/slides/_rels/slide224.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customXml" Target="../ink/ink1.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3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32.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34.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139.png"/><Relationship Id="rId7" Type="http://schemas.openxmlformats.org/officeDocument/2006/relationships/image" Target="../media/image14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138.png"/><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5" Type="http://schemas.openxmlformats.org/officeDocument/2006/relationships/image" Target="../media/image152.png"/><Relationship Id="rId10" Type="http://schemas.openxmlformats.org/officeDocument/2006/relationships/image" Target="../media/image147.png"/><Relationship Id="rId19" Type="http://schemas.openxmlformats.org/officeDocument/2006/relationships/image" Target="../media/image156.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1.png"/></Relationships>
</file>

<file path=ppt/slides/_rels/slide35.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16.png"/><Relationship Id="rId4" Type="http://schemas.openxmlformats.org/officeDocument/2006/relationships/image" Target="../media/image160.png"/></Relationships>
</file>

<file path=ppt/slides/_rels/slide3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37.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71.png"/><Relationship Id="rId7"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79.png"/><Relationship Id="rId5" Type="http://schemas.openxmlformats.org/officeDocument/2006/relationships/image" Target="../media/image161.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image" Target="../media/image6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11" Type="http://schemas.openxmlformats.org/officeDocument/2006/relationships/image" Target="../media/image810.png"/><Relationship Id="rId5" Type="http://schemas.openxmlformats.org/officeDocument/2006/relationships/image" Target="../media/image8.png"/><Relationship Id="rId10" Type="http://schemas.openxmlformats.org/officeDocument/2006/relationships/image" Target="../media/image710.png"/><Relationship Id="rId4" Type="http://schemas.openxmlformats.org/officeDocument/2006/relationships/image" Target="../media/image7.png"/><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0.pn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12.png"/><Relationship Id="rId4" Type="http://schemas.openxmlformats.org/officeDocument/2006/relationships/image" Target="../media/image19.png"/><Relationship Id="rId9" Type="http://schemas.openxmlformats.org/officeDocument/2006/relationships/image" Target="../media/image2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6.png"/></Relationships>
</file>

<file path=ppt/slides/_rels/slide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6.png"/></Relationships>
</file>

<file path=ppt/slides/_rels/slide87.xml.rels><?xml version="1.0" encoding="UTF-8" standalone="yes"?>
<Relationships xmlns="http://schemas.openxmlformats.org/package/2006/relationships"><Relationship Id="rId2" Type="http://schemas.openxmlformats.org/officeDocument/2006/relationships/image" Target="../media/image18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89.xml.rels><?xml version="1.0" encoding="UTF-8" standalone="yes"?>
<Relationships xmlns="http://schemas.openxmlformats.org/package/2006/relationships"><Relationship Id="rId3" Type="http://schemas.openxmlformats.org/officeDocument/2006/relationships/image" Target="../media/image1900.png"/><Relationship Id="rId2" Type="http://schemas.openxmlformats.org/officeDocument/2006/relationships/image" Target="../media/image18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91.xml.rels><?xml version="1.0" encoding="UTF-8" standalone="yes"?>
<Relationships xmlns="http://schemas.openxmlformats.org/package/2006/relationships"><Relationship Id="rId2" Type="http://schemas.openxmlformats.org/officeDocument/2006/relationships/image" Target="../media/image19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990.png"/><Relationship Id="rId4" Type="http://schemas.openxmlformats.org/officeDocument/2006/relationships/image" Target="../media/image199.png"/></Relationships>
</file>

<file path=ppt/slides/_rels/slide9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960.png"/><Relationship Id="rId2" Type="http://schemas.openxmlformats.org/officeDocument/2006/relationships/image" Target="../media/image1950.png"/><Relationship Id="rId1" Type="http://schemas.openxmlformats.org/officeDocument/2006/relationships/slideLayout" Target="../slideLayouts/slideLayout2.xml"/><Relationship Id="rId6" Type="http://schemas.openxmlformats.org/officeDocument/2006/relationships/image" Target="../media/image1990.png"/><Relationship Id="rId5" Type="http://schemas.openxmlformats.org/officeDocument/2006/relationships/image" Target="../media/image1980.png"/><Relationship Id="rId4" Type="http://schemas.openxmlformats.org/officeDocument/2006/relationships/image" Target="../media/image2000.png"/></Relationships>
</file>

<file path=ppt/slides/_rels/slide9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96.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040.png"/><Relationship Id="rId5" Type="http://schemas.openxmlformats.org/officeDocument/2006/relationships/image" Target="../media/image2030.png"/><Relationship Id="rId4" Type="http://schemas.openxmlformats.org/officeDocument/2006/relationships/image" Target="../media/image2021.png"/></Relationships>
</file>

<file path=ppt/slides/_rels/slide99.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png"/><Relationship Id="rId12" Type="http://schemas.openxmlformats.org/officeDocument/2006/relationships/image" Target="../media/image215.png"/><Relationship Id="rId2" Type="http://schemas.openxmlformats.org/officeDocument/2006/relationships/image" Target="../media/image2050.png"/><Relationship Id="rId1" Type="http://schemas.openxmlformats.org/officeDocument/2006/relationships/slideLayout" Target="../slideLayouts/slideLayout2.xml"/><Relationship Id="rId6" Type="http://schemas.openxmlformats.org/officeDocument/2006/relationships/image" Target="../media/image209.png"/><Relationship Id="rId11" Type="http://schemas.openxmlformats.org/officeDocument/2006/relationships/image" Target="../media/image214.png"/><Relationship Id="rId5" Type="http://schemas.openxmlformats.org/officeDocument/2006/relationships/image" Target="../media/image2080.png"/><Relationship Id="rId10" Type="http://schemas.openxmlformats.org/officeDocument/2006/relationships/image" Target="../media/image213.png"/><Relationship Id="rId4" Type="http://schemas.openxmlformats.org/officeDocument/2006/relationships/image" Target="../media/image2070.png"/><Relationship Id="rId9" Type="http://schemas.openxmlformats.org/officeDocument/2006/relationships/image" Target="../media/image2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0C95EB-4516-9D4E-3980-0ADCE7F8F57C}"/>
              </a:ext>
            </a:extLst>
          </p:cNvPr>
          <p:cNvSpPr txBox="1"/>
          <p:nvPr/>
        </p:nvSpPr>
        <p:spPr>
          <a:xfrm>
            <a:off x="2586181" y="1242353"/>
            <a:ext cx="6096000" cy="3724096"/>
          </a:xfrm>
          <a:prstGeom prst="rect">
            <a:avLst/>
          </a:prstGeom>
          <a:noFill/>
        </p:spPr>
        <p:txBody>
          <a:bodyPr wrap="square">
            <a:spAutoFit/>
          </a:bodyPr>
          <a:lstStyle/>
          <a:p>
            <a:pPr algn="ctr"/>
            <a:r>
              <a:rPr lang="en-US" sz="3200" dirty="0"/>
              <a:t>Agenda</a:t>
            </a:r>
          </a:p>
          <a:p>
            <a:pPr algn="ctr"/>
            <a:endParaRPr lang="en-US" sz="3200" dirty="0"/>
          </a:p>
          <a:p>
            <a:pPr marL="457200" indent="-457200">
              <a:buFont typeface="Arial" panose="020B0604020202020204" pitchFamily="34" charset="0"/>
              <a:buChar char="•"/>
            </a:pPr>
            <a:r>
              <a:rPr lang="en-US" sz="2400" dirty="0"/>
              <a:t>Linear Regression</a:t>
            </a:r>
          </a:p>
          <a:p>
            <a:pPr marL="457200" indent="-457200">
              <a:buFont typeface="Arial" panose="020B0604020202020204" pitchFamily="34" charset="0"/>
              <a:buChar char="•"/>
            </a:pPr>
            <a:r>
              <a:rPr lang="en-US" sz="2400" dirty="0"/>
              <a:t>Logistic Regression</a:t>
            </a:r>
          </a:p>
          <a:p>
            <a:pPr marL="457200" indent="-457200">
              <a:buFont typeface="Arial" panose="020B0604020202020204" pitchFamily="34" charset="0"/>
              <a:buChar char="•"/>
            </a:pPr>
            <a:r>
              <a:rPr lang="en-US" sz="2400" dirty="0"/>
              <a:t>Workshop – 1: linear regression (PyTorch)</a:t>
            </a:r>
          </a:p>
          <a:p>
            <a:pPr marL="457200" indent="-457200">
              <a:buFont typeface="Arial" panose="020B0604020202020204" pitchFamily="34" charset="0"/>
              <a:buChar char="•"/>
            </a:pPr>
            <a:r>
              <a:rPr lang="en-US" sz="2400" dirty="0"/>
              <a:t>Workshop – 2: Pandas</a:t>
            </a:r>
          </a:p>
          <a:p>
            <a:pPr marL="457200" indent="-457200">
              <a:buFont typeface="Arial" panose="020B0604020202020204" pitchFamily="34" charset="0"/>
              <a:buChar char="•"/>
            </a:pPr>
            <a:r>
              <a:rPr lang="en-US" sz="2400" dirty="0"/>
              <a:t>Workshop – 3: Logistic regression</a:t>
            </a:r>
          </a:p>
          <a:p>
            <a:pPr marL="457200" indent="-457200">
              <a:buFont typeface="Arial" panose="020B0604020202020204" pitchFamily="34" charset="0"/>
              <a:buChar char="•"/>
            </a:pPr>
            <a:r>
              <a:rPr lang="en-US" sz="2400" dirty="0"/>
              <a:t>Neural Network 1,2</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3294256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Cost Function – intuition - II</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8" name="Picture 7">
            <a:extLst>
              <a:ext uri="{FF2B5EF4-FFF2-40B4-BE49-F238E27FC236}">
                <a16:creationId xmlns:a16="http://schemas.microsoft.com/office/drawing/2014/main" id="{DABD4E45-AD7C-4508-ACA7-D29F8663A37B}"/>
              </a:ext>
            </a:extLst>
          </p:cNvPr>
          <p:cNvPicPr>
            <a:picLocks noChangeAspect="1"/>
          </p:cNvPicPr>
          <p:nvPr/>
        </p:nvPicPr>
        <p:blipFill>
          <a:blip r:embed="rId2"/>
          <a:stretch>
            <a:fillRect/>
          </a:stretch>
        </p:blipFill>
        <p:spPr>
          <a:xfrm>
            <a:off x="409574" y="960732"/>
            <a:ext cx="11290813" cy="5689960"/>
          </a:xfrm>
          <a:prstGeom prst="rect">
            <a:avLst/>
          </a:prstGeom>
        </p:spPr>
      </p:pic>
      <p:grpSp>
        <p:nvGrpSpPr>
          <p:cNvPr id="29" name="Group 28">
            <a:extLst>
              <a:ext uri="{FF2B5EF4-FFF2-40B4-BE49-F238E27FC236}">
                <a16:creationId xmlns:a16="http://schemas.microsoft.com/office/drawing/2014/main" id="{0D56C49F-529E-4B3C-B87B-9417781895DC}"/>
              </a:ext>
            </a:extLst>
          </p:cNvPr>
          <p:cNvGrpSpPr/>
          <p:nvPr/>
        </p:nvGrpSpPr>
        <p:grpSpPr>
          <a:xfrm>
            <a:off x="9374745" y="2526505"/>
            <a:ext cx="2316117" cy="1387573"/>
            <a:chOff x="9374745" y="2526505"/>
            <a:chExt cx="2316117" cy="1387573"/>
          </a:xfrm>
        </p:grpSpPr>
        <p:grpSp>
          <p:nvGrpSpPr>
            <p:cNvPr id="28" name="Group 27">
              <a:extLst>
                <a:ext uri="{FF2B5EF4-FFF2-40B4-BE49-F238E27FC236}">
                  <a16:creationId xmlns:a16="http://schemas.microsoft.com/office/drawing/2014/main" id="{626E5ED3-1031-45A7-9F0D-F173456A2C6D}"/>
                </a:ext>
              </a:extLst>
            </p:cNvPr>
            <p:cNvGrpSpPr/>
            <p:nvPr/>
          </p:nvGrpSpPr>
          <p:grpSpPr>
            <a:xfrm>
              <a:off x="9374745" y="3055776"/>
              <a:ext cx="952519" cy="858302"/>
              <a:chOff x="9374745" y="3055776"/>
              <a:chExt cx="952519" cy="858302"/>
            </a:xfrm>
          </p:grpSpPr>
          <p:sp>
            <p:nvSpPr>
              <p:cNvPr id="18" name="Rectangle 17">
                <a:extLst>
                  <a:ext uri="{FF2B5EF4-FFF2-40B4-BE49-F238E27FC236}">
                    <a16:creationId xmlns:a16="http://schemas.microsoft.com/office/drawing/2014/main" id="{30879D20-A9C8-4109-885C-FAE1B9A4A33A}"/>
                  </a:ext>
                </a:extLst>
              </p:cNvPr>
              <p:cNvSpPr/>
              <p:nvPr/>
            </p:nvSpPr>
            <p:spPr>
              <a:xfrm rot="19771533">
                <a:off x="9712427" y="3442609"/>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grpSp>
            <p:nvGrpSpPr>
              <p:cNvPr id="26" name="Group 25">
                <a:extLst>
                  <a:ext uri="{FF2B5EF4-FFF2-40B4-BE49-F238E27FC236}">
                    <a16:creationId xmlns:a16="http://schemas.microsoft.com/office/drawing/2014/main" id="{2495EB9A-B39B-47C0-B4FE-967C7A2F3E07}"/>
                  </a:ext>
                </a:extLst>
              </p:cNvPr>
              <p:cNvGrpSpPr/>
              <p:nvPr/>
            </p:nvGrpSpPr>
            <p:grpSpPr>
              <a:xfrm>
                <a:off x="9374745" y="3055776"/>
                <a:ext cx="952519" cy="858302"/>
                <a:chOff x="9374745" y="3055776"/>
                <a:chExt cx="952519" cy="858302"/>
              </a:xfrm>
            </p:grpSpPr>
            <p:sp>
              <p:nvSpPr>
                <p:cNvPr id="17" name="Rectangle 16">
                  <a:extLst>
                    <a:ext uri="{FF2B5EF4-FFF2-40B4-BE49-F238E27FC236}">
                      <a16:creationId xmlns:a16="http://schemas.microsoft.com/office/drawing/2014/main" id="{47C1AE4D-0BDC-4471-89C9-9943495AEC6E}"/>
                    </a:ext>
                  </a:extLst>
                </p:cNvPr>
                <p:cNvSpPr/>
                <p:nvPr/>
              </p:nvSpPr>
              <p:spPr>
                <a:xfrm rot="19771533">
                  <a:off x="9374745" y="3055776"/>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sp>
              <p:nvSpPr>
                <p:cNvPr id="19" name="Rectangle 18">
                  <a:extLst>
                    <a:ext uri="{FF2B5EF4-FFF2-40B4-BE49-F238E27FC236}">
                      <a16:creationId xmlns:a16="http://schemas.microsoft.com/office/drawing/2014/main" id="{8BA74C98-9914-4309-B889-89915E89F1FB}"/>
                    </a:ext>
                  </a:extLst>
                </p:cNvPr>
                <p:cNvSpPr/>
                <p:nvPr/>
              </p:nvSpPr>
              <p:spPr>
                <a:xfrm rot="19771533">
                  <a:off x="9988652" y="3765320"/>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grpSp>
        </p:grpSp>
        <p:grpSp>
          <p:nvGrpSpPr>
            <p:cNvPr id="25" name="Group 24">
              <a:extLst>
                <a:ext uri="{FF2B5EF4-FFF2-40B4-BE49-F238E27FC236}">
                  <a16:creationId xmlns:a16="http://schemas.microsoft.com/office/drawing/2014/main" id="{AE50D603-07C3-48A9-A63A-0AABF5DBAA09}"/>
                </a:ext>
              </a:extLst>
            </p:cNvPr>
            <p:cNvGrpSpPr/>
            <p:nvPr/>
          </p:nvGrpSpPr>
          <p:grpSpPr>
            <a:xfrm>
              <a:off x="9577004" y="2526505"/>
              <a:ext cx="2113858" cy="1378991"/>
              <a:chOff x="9496925" y="2524812"/>
              <a:chExt cx="2113858" cy="1378991"/>
            </a:xfrm>
          </p:grpSpPr>
          <p:cxnSp>
            <p:nvCxnSpPr>
              <p:cNvPr id="20" name="Straight Arrow Connector 19">
                <a:extLst>
                  <a:ext uri="{FF2B5EF4-FFF2-40B4-BE49-F238E27FC236}">
                    <a16:creationId xmlns:a16="http://schemas.microsoft.com/office/drawing/2014/main" id="{4F6AFBFB-4BAF-4FED-B638-BF2B954C8889}"/>
                  </a:ext>
                </a:extLst>
              </p:cNvPr>
              <p:cNvCxnSpPr>
                <a:cxnSpLocks/>
                <a:endCxn id="19" idx="2"/>
              </p:cNvCxnSpPr>
              <p:nvPr/>
            </p:nvCxnSpPr>
            <p:spPr>
              <a:xfrm flipH="1">
                <a:off x="10195680" y="2945874"/>
                <a:ext cx="227956" cy="957929"/>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8D05BA-25EC-4B13-872C-0FB0C53020FA}"/>
                  </a:ext>
                </a:extLst>
              </p:cNvPr>
              <p:cNvCxnSpPr>
                <a:cxnSpLocks/>
              </p:cNvCxnSpPr>
              <p:nvPr/>
            </p:nvCxnSpPr>
            <p:spPr>
              <a:xfrm flipH="1">
                <a:off x="9881733" y="2946593"/>
                <a:ext cx="501651" cy="606881"/>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451D38B-0EEC-44FA-BEEE-E05DE7619389}"/>
                  </a:ext>
                </a:extLst>
              </p:cNvPr>
              <p:cNvCxnSpPr>
                <a:cxnSpLocks/>
              </p:cNvCxnSpPr>
              <p:nvPr/>
            </p:nvCxnSpPr>
            <p:spPr>
              <a:xfrm flipH="1">
                <a:off x="9496925" y="2893290"/>
                <a:ext cx="886459" cy="255118"/>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209654FF-66E0-4230-BD7E-9EEABA9CE65A}"/>
                      </a:ext>
                    </a:extLst>
                  </p:cNvPr>
                  <p:cNvSpPr/>
                  <p:nvPr/>
                </p:nvSpPr>
                <p:spPr>
                  <a:xfrm>
                    <a:off x="10373859" y="2524812"/>
                    <a:ext cx="1236924" cy="488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400" i="1" dirty="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dirty="0">
                                      <a:solidFill>
                                        <a:schemeClr val="tx1"/>
                                      </a:solidFill>
                                      <a:latin typeface="Cambria Math" panose="02040503050406030204" pitchFamily="18" charset="0"/>
                                    </a:rPr>
                                    <m:t>0</m:t>
                                  </m:r>
                                </m:sub>
                              </m:sSub>
                              <m:r>
                                <a:rPr lang="en-US" sz="2400"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oMath>
                      </m:oMathPara>
                    </a14:m>
                    <a:endParaRPr lang="en-US" sz="2400" dirty="0">
                      <a:solidFill>
                        <a:schemeClr val="tx1"/>
                      </a:solidFill>
                    </a:endParaRPr>
                  </a:p>
                </p:txBody>
              </p:sp>
            </mc:Choice>
            <mc:Fallback xmlns="">
              <p:sp>
                <p:nvSpPr>
                  <p:cNvPr id="27" name="Rectangle 26">
                    <a:extLst>
                      <a:ext uri="{FF2B5EF4-FFF2-40B4-BE49-F238E27FC236}">
                        <a16:creationId xmlns:a16="http://schemas.microsoft.com/office/drawing/2014/main" id="{209654FF-66E0-4230-BD7E-9EEABA9CE65A}"/>
                      </a:ext>
                    </a:extLst>
                  </p:cNvPr>
                  <p:cNvSpPr>
                    <a:spLocks noRot="1" noChangeAspect="1" noMove="1" noResize="1" noEditPoints="1" noAdjustHandles="1" noChangeArrowheads="1" noChangeShapeType="1" noTextEdit="1"/>
                  </p:cNvSpPr>
                  <p:nvPr/>
                </p:nvSpPr>
                <p:spPr>
                  <a:xfrm>
                    <a:off x="10373859" y="2524812"/>
                    <a:ext cx="1236924" cy="488601"/>
                  </a:xfrm>
                  <a:prstGeom prst="rect">
                    <a:avLst/>
                  </a:prstGeom>
                  <a:blipFill>
                    <a:blip r:embed="rId3"/>
                    <a:stretch>
                      <a:fillRect l="-4926" b="-9877"/>
                    </a:stretch>
                  </a:blipFill>
                  <a:ln>
                    <a:noFill/>
                  </a:ln>
                </p:spPr>
                <p:txBody>
                  <a:bodyPr/>
                  <a:lstStyle/>
                  <a:p>
                    <a:r>
                      <a:rPr lang="en-US">
                        <a:noFill/>
                      </a:rPr>
                      <a:t> </a:t>
                    </a:r>
                  </a:p>
                </p:txBody>
              </p:sp>
            </mc:Fallback>
          </mc:AlternateContent>
        </p:grpSp>
      </p:grpSp>
      <p:grpSp>
        <p:nvGrpSpPr>
          <p:cNvPr id="66" name="Group 65">
            <a:extLst>
              <a:ext uri="{FF2B5EF4-FFF2-40B4-BE49-F238E27FC236}">
                <a16:creationId xmlns:a16="http://schemas.microsoft.com/office/drawing/2014/main" id="{95254CC3-FED3-4EB6-A009-D7150657FC7C}"/>
              </a:ext>
            </a:extLst>
          </p:cNvPr>
          <p:cNvGrpSpPr/>
          <p:nvPr/>
        </p:nvGrpSpPr>
        <p:grpSpPr>
          <a:xfrm>
            <a:off x="4879466" y="4355632"/>
            <a:ext cx="4956038" cy="2380263"/>
            <a:chOff x="4879466" y="4355632"/>
            <a:chExt cx="4956038" cy="2380263"/>
          </a:xfrm>
        </p:grpSpPr>
        <p:cxnSp>
          <p:nvCxnSpPr>
            <p:cNvPr id="14" name="Straight Arrow Connector 13">
              <a:extLst>
                <a:ext uri="{FF2B5EF4-FFF2-40B4-BE49-F238E27FC236}">
                  <a16:creationId xmlns:a16="http://schemas.microsoft.com/office/drawing/2014/main" id="{8B294908-21E3-43F8-84A0-257F780EBA37}"/>
                </a:ext>
              </a:extLst>
            </p:cNvPr>
            <p:cNvCxnSpPr>
              <a:cxnSpLocks/>
            </p:cNvCxnSpPr>
            <p:nvPr/>
          </p:nvCxnSpPr>
          <p:spPr>
            <a:xfrm flipH="1" flipV="1">
              <a:off x="4879466" y="4355632"/>
              <a:ext cx="4697538" cy="323440"/>
            </a:xfrm>
            <a:prstGeom prst="straightConnector1">
              <a:avLst/>
            </a:prstGeom>
            <a:ln>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2804570-4FBD-4B47-90E1-BB546C77932B}"/>
                </a:ext>
              </a:extLst>
            </p:cNvPr>
            <p:cNvGrpSpPr/>
            <p:nvPr/>
          </p:nvGrpSpPr>
          <p:grpSpPr>
            <a:xfrm>
              <a:off x="6158988" y="4522768"/>
              <a:ext cx="3676516" cy="2213127"/>
              <a:chOff x="6158988" y="4522768"/>
              <a:chExt cx="3676516" cy="2213127"/>
            </a:xfrm>
          </p:grpSpPr>
          <p:cxnSp>
            <p:nvCxnSpPr>
              <p:cNvPr id="36" name="Straight Arrow Connector 35">
                <a:extLst>
                  <a:ext uri="{FF2B5EF4-FFF2-40B4-BE49-F238E27FC236}">
                    <a16:creationId xmlns:a16="http://schemas.microsoft.com/office/drawing/2014/main" id="{169F6BE2-0A4F-47B3-8A04-CEA71B58CCBC}"/>
                  </a:ext>
                </a:extLst>
              </p:cNvPr>
              <p:cNvCxnSpPr>
                <a:cxnSpLocks/>
              </p:cNvCxnSpPr>
              <p:nvPr/>
            </p:nvCxnSpPr>
            <p:spPr>
              <a:xfrm>
                <a:off x="9577004" y="4742465"/>
                <a:ext cx="0" cy="1354386"/>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07E6D1-F050-4DBE-AC96-94C7019B97D1}"/>
                  </a:ext>
                </a:extLst>
              </p:cNvPr>
              <p:cNvCxnSpPr>
                <a:cxnSpLocks/>
              </p:cNvCxnSpPr>
              <p:nvPr/>
            </p:nvCxnSpPr>
            <p:spPr>
              <a:xfrm flipH="1">
                <a:off x="6800850" y="4731955"/>
                <a:ext cx="2776154"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EFAF8B27-11C6-4DFD-B94A-47D673AAA16B}"/>
                      </a:ext>
                    </a:extLst>
                  </p:cNvPr>
                  <p:cNvSpPr/>
                  <p:nvPr/>
                </p:nvSpPr>
                <p:spPr>
                  <a:xfrm>
                    <a:off x="9371581" y="6317521"/>
                    <a:ext cx="463923"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rgbClr val="0070C0"/>
                              </a:solidFill>
                              <a:latin typeface="Cambria Math" panose="02040503050406030204" pitchFamily="18" charset="0"/>
                              <a:ea typeface="Cambria Math" panose="02040503050406030204" pitchFamily="18" charset="0"/>
                            </a:rPr>
                            <m:t>∅</m:t>
                          </m:r>
                          <m:r>
                            <a:rPr lang="en-US" sz="2000" b="0" i="1" baseline="-10000" smtClean="0">
                              <a:solidFill>
                                <a:srgbClr val="0070C0"/>
                              </a:solidFill>
                              <a:latin typeface="Cambria Math" panose="02040503050406030204" pitchFamily="18" charset="0"/>
                              <a:ea typeface="Cambria Math" panose="02040503050406030204" pitchFamily="18" charset="0"/>
                            </a:rPr>
                            <m:t>0</m:t>
                          </m:r>
                        </m:oMath>
                      </m:oMathPara>
                    </a14:m>
                    <a:endParaRPr lang="en-US" sz="2000" baseline="-10000" dirty="0">
                      <a:solidFill>
                        <a:srgbClr val="0070C0"/>
                      </a:solidFill>
                    </a:endParaRPr>
                  </a:p>
                </p:txBody>
              </p:sp>
            </mc:Choice>
            <mc:Fallback xmlns="">
              <p:sp>
                <p:nvSpPr>
                  <p:cNvPr id="41" name="Rectangle 40">
                    <a:extLst>
                      <a:ext uri="{FF2B5EF4-FFF2-40B4-BE49-F238E27FC236}">
                        <a16:creationId xmlns:a16="http://schemas.microsoft.com/office/drawing/2014/main" id="{EFAF8B27-11C6-4DFD-B94A-47D673AAA16B}"/>
                      </a:ext>
                    </a:extLst>
                  </p:cNvPr>
                  <p:cNvSpPr>
                    <a:spLocks noRot="1" noChangeAspect="1" noMove="1" noResize="1" noEditPoints="1" noAdjustHandles="1" noChangeArrowheads="1" noChangeShapeType="1" noTextEdit="1"/>
                  </p:cNvSpPr>
                  <p:nvPr/>
                </p:nvSpPr>
                <p:spPr>
                  <a:xfrm>
                    <a:off x="9371581" y="6317521"/>
                    <a:ext cx="463923" cy="418374"/>
                  </a:xfrm>
                  <a:prstGeom prst="rect">
                    <a:avLst/>
                  </a:prstGeom>
                  <a:blipFill>
                    <a:blip r:embed="rId4"/>
                    <a:stretch>
                      <a:fillRect b="-144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CC720740-33B4-40D9-94ED-00E5ECA9939E}"/>
                      </a:ext>
                    </a:extLst>
                  </p:cNvPr>
                  <p:cNvSpPr/>
                  <p:nvPr/>
                </p:nvSpPr>
                <p:spPr>
                  <a:xfrm>
                    <a:off x="6158988" y="4522768"/>
                    <a:ext cx="434666"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rgbClr val="0070C0"/>
                              </a:solidFill>
                              <a:latin typeface="Cambria Math" panose="02040503050406030204" pitchFamily="18" charset="0"/>
                              <a:ea typeface="Cambria Math" panose="02040503050406030204" pitchFamily="18" charset="0"/>
                            </a:rPr>
                            <m:t>∅</m:t>
                          </m:r>
                          <m:r>
                            <a:rPr lang="en-US" sz="2000" b="0" i="1" baseline="-10000" smtClean="0">
                              <a:solidFill>
                                <a:srgbClr val="0070C0"/>
                              </a:solidFill>
                              <a:latin typeface="Cambria Math" panose="02040503050406030204" pitchFamily="18" charset="0"/>
                              <a:ea typeface="Cambria Math" panose="02040503050406030204" pitchFamily="18" charset="0"/>
                            </a:rPr>
                            <m:t>1</m:t>
                          </m:r>
                        </m:oMath>
                      </m:oMathPara>
                    </a14:m>
                    <a:endParaRPr lang="en-US" sz="2000" baseline="-10000" dirty="0">
                      <a:solidFill>
                        <a:srgbClr val="0070C0"/>
                      </a:solidFill>
                    </a:endParaRPr>
                  </a:p>
                </p:txBody>
              </p:sp>
            </mc:Choice>
            <mc:Fallback xmlns="">
              <p:sp>
                <p:nvSpPr>
                  <p:cNvPr id="45" name="Rectangle 44">
                    <a:extLst>
                      <a:ext uri="{FF2B5EF4-FFF2-40B4-BE49-F238E27FC236}">
                        <a16:creationId xmlns:a16="http://schemas.microsoft.com/office/drawing/2014/main" id="{CC720740-33B4-40D9-94ED-00E5ECA9939E}"/>
                      </a:ext>
                    </a:extLst>
                  </p:cNvPr>
                  <p:cNvSpPr>
                    <a:spLocks noRot="1" noChangeAspect="1" noMove="1" noResize="1" noEditPoints="1" noAdjustHandles="1" noChangeArrowheads="1" noChangeShapeType="1" noTextEdit="1"/>
                  </p:cNvSpPr>
                  <p:nvPr/>
                </p:nvSpPr>
                <p:spPr>
                  <a:xfrm>
                    <a:off x="6158988" y="4522768"/>
                    <a:ext cx="434666" cy="418374"/>
                  </a:xfrm>
                  <a:prstGeom prst="rect">
                    <a:avLst/>
                  </a:prstGeom>
                  <a:blipFill>
                    <a:blip r:embed="rId5"/>
                    <a:stretch>
                      <a:fillRect l="-1389"/>
                    </a:stretch>
                  </a:blipFill>
                  <a:ln>
                    <a:noFill/>
                  </a:ln>
                </p:spPr>
                <p:txBody>
                  <a:bodyPr/>
                  <a:lstStyle/>
                  <a:p>
                    <a:r>
                      <a:rPr lang="en-US">
                        <a:noFill/>
                      </a:rPr>
                      <a:t> </a:t>
                    </a:r>
                  </a:p>
                </p:txBody>
              </p:sp>
            </mc:Fallback>
          </mc:AlternateContent>
        </p:grpSp>
      </p:grpSp>
      <p:grpSp>
        <p:nvGrpSpPr>
          <p:cNvPr id="67" name="Group 66">
            <a:extLst>
              <a:ext uri="{FF2B5EF4-FFF2-40B4-BE49-F238E27FC236}">
                <a16:creationId xmlns:a16="http://schemas.microsoft.com/office/drawing/2014/main" id="{988DE831-C843-4752-8D7E-9F34A00A3BE6}"/>
              </a:ext>
            </a:extLst>
          </p:cNvPr>
          <p:cNvGrpSpPr/>
          <p:nvPr/>
        </p:nvGrpSpPr>
        <p:grpSpPr>
          <a:xfrm>
            <a:off x="1143000" y="3560456"/>
            <a:ext cx="8026419" cy="3197862"/>
            <a:chOff x="1143000" y="3560456"/>
            <a:chExt cx="8026419" cy="3197862"/>
          </a:xfrm>
        </p:grpSpPr>
        <p:sp>
          <p:nvSpPr>
            <p:cNvPr id="46" name="Rectangle 45">
              <a:extLst>
                <a:ext uri="{FF2B5EF4-FFF2-40B4-BE49-F238E27FC236}">
                  <a16:creationId xmlns:a16="http://schemas.microsoft.com/office/drawing/2014/main" id="{41E2BA0B-CB7C-4625-8219-792286187DDF}"/>
                </a:ext>
              </a:extLst>
            </p:cNvPr>
            <p:cNvSpPr/>
            <p:nvPr/>
          </p:nvSpPr>
          <p:spPr>
            <a:xfrm rot="19771533">
              <a:off x="8709149" y="4104843"/>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6">
                      <a:lumMod val="75000"/>
                    </a:schemeClr>
                  </a:solidFill>
                </a:rPr>
                <a:t>x</a:t>
              </a:r>
            </a:p>
          </p:txBody>
        </p:sp>
        <p:grpSp>
          <p:nvGrpSpPr>
            <p:cNvPr id="58" name="Group 57">
              <a:extLst>
                <a:ext uri="{FF2B5EF4-FFF2-40B4-BE49-F238E27FC236}">
                  <a16:creationId xmlns:a16="http://schemas.microsoft.com/office/drawing/2014/main" id="{78722265-15AB-41FA-8608-FF6856A01DEB}"/>
                </a:ext>
              </a:extLst>
            </p:cNvPr>
            <p:cNvGrpSpPr/>
            <p:nvPr/>
          </p:nvGrpSpPr>
          <p:grpSpPr>
            <a:xfrm>
              <a:off x="1143000" y="3560456"/>
              <a:ext cx="8026419" cy="3197862"/>
              <a:chOff x="1143000" y="3560456"/>
              <a:chExt cx="8026419" cy="3197862"/>
            </a:xfrm>
          </p:grpSpPr>
          <p:cxnSp>
            <p:nvCxnSpPr>
              <p:cNvPr id="48" name="Straight Arrow Connector 47">
                <a:extLst>
                  <a:ext uri="{FF2B5EF4-FFF2-40B4-BE49-F238E27FC236}">
                    <a16:creationId xmlns:a16="http://schemas.microsoft.com/office/drawing/2014/main" id="{E2F5915A-5447-4769-A035-F75C7FD60211}"/>
                  </a:ext>
                </a:extLst>
              </p:cNvPr>
              <p:cNvCxnSpPr>
                <a:cxnSpLocks/>
              </p:cNvCxnSpPr>
              <p:nvPr/>
            </p:nvCxnSpPr>
            <p:spPr>
              <a:xfrm>
                <a:off x="8936482" y="4258515"/>
                <a:ext cx="0" cy="1784243"/>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4E556A0-8450-495D-9B6E-52BAD026D59A}"/>
                  </a:ext>
                </a:extLst>
              </p:cNvPr>
              <p:cNvGrpSpPr/>
              <p:nvPr/>
            </p:nvGrpSpPr>
            <p:grpSpPr>
              <a:xfrm>
                <a:off x="1143000" y="3560456"/>
                <a:ext cx="8026419" cy="3197862"/>
                <a:chOff x="1143000" y="3560456"/>
                <a:chExt cx="8026419" cy="3197862"/>
              </a:xfrm>
            </p:grpSpPr>
            <p:grpSp>
              <p:nvGrpSpPr>
                <p:cNvPr id="56" name="Group 55">
                  <a:extLst>
                    <a:ext uri="{FF2B5EF4-FFF2-40B4-BE49-F238E27FC236}">
                      <a16:creationId xmlns:a16="http://schemas.microsoft.com/office/drawing/2014/main" id="{E44D1DED-8151-4D13-9FA6-B79C7372D580}"/>
                    </a:ext>
                  </a:extLst>
                </p:cNvPr>
                <p:cNvGrpSpPr/>
                <p:nvPr/>
              </p:nvGrpSpPr>
              <p:grpSpPr>
                <a:xfrm>
                  <a:off x="1143000" y="4038818"/>
                  <a:ext cx="8026419" cy="2719500"/>
                  <a:chOff x="1143000" y="4038818"/>
                  <a:chExt cx="8026419" cy="2719500"/>
                </a:xfrm>
              </p:grpSpPr>
              <p:cxnSp>
                <p:nvCxnSpPr>
                  <p:cNvPr id="49" name="Straight Arrow Connector 48">
                    <a:extLst>
                      <a:ext uri="{FF2B5EF4-FFF2-40B4-BE49-F238E27FC236}">
                        <a16:creationId xmlns:a16="http://schemas.microsoft.com/office/drawing/2014/main" id="{12A11E5F-356A-4F79-B7F5-3C0FCDB76152}"/>
                      </a:ext>
                    </a:extLst>
                  </p:cNvPr>
                  <p:cNvCxnSpPr>
                    <a:cxnSpLocks/>
                  </p:cNvCxnSpPr>
                  <p:nvPr/>
                </p:nvCxnSpPr>
                <p:spPr>
                  <a:xfrm flipH="1">
                    <a:off x="6800850" y="4248005"/>
                    <a:ext cx="2135632" cy="0"/>
                  </a:xfrm>
                  <a:prstGeom prst="straightConnector1">
                    <a:avLst/>
                  </a:prstGeom>
                  <a:ln>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C3C1A26-43B6-4DDE-AACE-AFF57CF262AA}"/>
                          </a:ext>
                        </a:extLst>
                      </p:cNvPr>
                      <p:cNvSpPr/>
                      <p:nvPr/>
                    </p:nvSpPr>
                    <p:spPr>
                      <a:xfrm>
                        <a:off x="8705496" y="6339944"/>
                        <a:ext cx="463923"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chemeClr val="accent6">
                                      <a:lumMod val="75000"/>
                                    </a:schemeClr>
                                  </a:solidFill>
                                  <a:latin typeface="Cambria Math" panose="02040503050406030204" pitchFamily="18" charset="0"/>
                                  <a:ea typeface="Cambria Math" panose="02040503050406030204" pitchFamily="18" charset="0"/>
                                </a:rPr>
                                <m:t>∅</m:t>
                              </m:r>
                              <m:r>
                                <a:rPr lang="en-US" sz="2000" b="0" i="1" baseline="-10000" smtClean="0">
                                  <a:solidFill>
                                    <a:schemeClr val="accent6">
                                      <a:lumMod val="75000"/>
                                    </a:schemeClr>
                                  </a:solidFill>
                                  <a:latin typeface="Cambria Math" panose="02040503050406030204" pitchFamily="18" charset="0"/>
                                  <a:ea typeface="Cambria Math" panose="02040503050406030204" pitchFamily="18" charset="0"/>
                                </a:rPr>
                                <m:t>0</m:t>
                              </m:r>
                            </m:oMath>
                          </m:oMathPara>
                        </a14:m>
                        <a:endParaRPr lang="en-US" sz="2000" baseline="-10000" dirty="0">
                          <a:solidFill>
                            <a:schemeClr val="accent6">
                              <a:lumMod val="75000"/>
                            </a:schemeClr>
                          </a:solidFill>
                        </a:endParaRPr>
                      </a:p>
                    </p:txBody>
                  </p:sp>
                </mc:Choice>
                <mc:Fallback xmlns="">
                  <p:sp>
                    <p:nvSpPr>
                      <p:cNvPr id="50" name="Rectangle 49">
                        <a:extLst>
                          <a:ext uri="{FF2B5EF4-FFF2-40B4-BE49-F238E27FC236}">
                            <a16:creationId xmlns:a16="http://schemas.microsoft.com/office/drawing/2014/main" id="{8C3C1A26-43B6-4DDE-AACE-AFF57CF262AA}"/>
                          </a:ext>
                        </a:extLst>
                      </p:cNvPr>
                      <p:cNvSpPr>
                        <a:spLocks noRot="1" noChangeAspect="1" noMove="1" noResize="1" noEditPoints="1" noAdjustHandles="1" noChangeArrowheads="1" noChangeShapeType="1" noTextEdit="1"/>
                      </p:cNvSpPr>
                      <p:nvPr/>
                    </p:nvSpPr>
                    <p:spPr>
                      <a:xfrm>
                        <a:off x="8705496" y="6339944"/>
                        <a:ext cx="463923" cy="418374"/>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5ED5D92E-93B5-44D6-92AF-22AAB0F4F0FF}"/>
                          </a:ext>
                        </a:extLst>
                      </p:cNvPr>
                      <p:cNvSpPr/>
                      <p:nvPr/>
                    </p:nvSpPr>
                    <p:spPr>
                      <a:xfrm>
                        <a:off x="5842833" y="4038818"/>
                        <a:ext cx="434666"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chemeClr val="accent6">
                                      <a:lumMod val="75000"/>
                                    </a:schemeClr>
                                  </a:solidFill>
                                  <a:latin typeface="Cambria Math" panose="02040503050406030204" pitchFamily="18" charset="0"/>
                                  <a:ea typeface="Cambria Math" panose="02040503050406030204" pitchFamily="18" charset="0"/>
                                </a:rPr>
                                <m:t>∅</m:t>
                              </m:r>
                              <m:r>
                                <a:rPr lang="en-US" sz="2000" b="0" i="1" baseline="-10000" smtClean="0">
                                  <a:solidFill>
                                    <a:schemeClr val="accent6">
                                      <a:lumMod val="75000"/>
                                    </a:schemeClr>
                                  </a:solidFill>
                                  <a:latin typeface="Cambria Math" panose="02040503050406030204" pitchFamily="18" charset="0"/>
                                  <a:ea typeface="Cambria Math" panose="02040503050406030204" pitchFamily="18" charset="0"/>
                                </a:rPr>
                                <m:t>1</m:t>
                              </m:r>
                            </m:oMath>
                          </m:oMathPara>
                        </a14:m>
                        <a:endParaRPr lang="en-US" sz="2000" baseline="-10000" dirty="0">
                          <a:solidFill>
                            <a:srgbClr val="0070C0"/>
                          </a:solidFill>
                        </a:endParaRPr>
                      </a:p>
                    </p:txBody>
                  </p:sp>
                </mc:Choice>
                <mc:Fallback xmlns="">
                  <p:sp>
                    <p:nvSpPr>
                      <p:cNvPr id="51" name="Rectangle 50">
                        <a:extLst>
                          <a:ext uri="{FF2B5EF4-FFF2-40B4-BE49-F238E27FC236}">
                            <a16:creationId xmlns:a16="http://schemas.microsoft.com/office/drawing/2014/main" id="{5ED5D92E-93B5-44D6-92AF-22AAB0F4F0FF}"/>
                          </a:ext>
                        </a:extLst>
                      </p:cNvPr>
                      <p:cNvSpPr>
                        <a:spLocks noRot="1" noChangeAspect="1" noMove="1" noResize="1" noEditPoints="1" noAdjustHandles="1" noChangeArrowheads="1" noChangeShapeType="1" noTextEdit="1"/>
                      </p:cNvSpPr>
                      <p:nvPr/>
                    </p:nvSpPr>
                    <p:spPr>
                      <a:xfrm>
                        <a:off x="5842833" y="4038818"/>
                        <a:ext cx="434666" cy="418374"/>
                      </a:xfrm>
                      <a:prstGeom prst="rect">
                        <a:avLst/>
                      </a:prstGeom>
                      <a:blipFill>
                        <a:blip r:embed="rId7"/>
                        <a:stretch>
                          <a:fillRect l="-1389" b="-1471"/>
                        </a:stretch>
                      </a:blipFill>
                      <a:ln>
                        <a:noFill/>
                      </a:ln>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0E6CA9AC-7490-4C26-A0DC-2FB2D52F613E}"/>
                      </a:ext>
                    </a:extLst>
                  </p:cNvPr>
                  <p:cNvCxnSpPr/>
                  <p:nvPr/>
                </p:nvCxnSpPr>
                <p:spPr>
                  <a:xfrm>
                    <a:off x="1143000" y="4112842"/>
                    <a:ext cx="4493534" cy="2038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5" name="Freeform: Shape 54">
                  <a:extLst>
                    <a:ext uri="{FF2B5EF4-FFF2-40B4-BE49-F238E27FC236}">
                      <a16:creationId xmlns:a16="http://schemas.microsoft.com/office/drawing/2014/main" id="{40261C39-8736-48DC-9DDE-5931C1E7E9D0}"/>
                    </a:ext>
                  </a:extLst>
                </p:cNvPr>
                <p:cNvSpPr/>
                <p:nvPr/>
              </p:nvSpPr>
              <p:spPr>
                <a:xfrm>
                  <a:off x="4829175" y="3560456"/>
                  <a:ext cx="4086225" cy="668644"/>
                </a:xfrm>
                <a:custGeom>
                  <a:avLst/>
                  <a:gdLst>
                    <a:gd name="connsiteX0" fmla="*/ 0 w 4086225"/>
                    <a:gd name="connsiteY0" fmla="*/ 506719 h 668644"/>
                    <a:gd name="connsiteX1" fmla="*/ 1162050 w 4086225"/>
                    <a:gd name="connsiteY1" fmla="*/ 1894 h 668644"/>
                    <a:gd name="connsiteX2" fmla="*/ 4086225 w 4086225"/>
                    <a:gd name="connsiteY2" fmla="*/ 668644 h 668644"/>
                  </a:gdLst>
                  <a:ahLst/>
                  <a:cxnLst>
                    <a:cxn ang="0">
                      <a:pos x="connsiteX0" y="connsiteY0"/>
                    </a:cxn>
                    <a:cxn ang="0">
                      <a:pos x="connsiteX1" y="connsiteY1"/>
                    </a:cxn>
                    <a:cxn ang="0">
                      <a:pos x="connsiteX2" y="connsiteY2"/>
                    </a:cxn>
                  </a:cxnLst>
                  <a:rect l="l" t="t" r="r" b="b"/>
                  <a:pathLst>
                    <a:path w="4086225" h="668644">
                      <a:moveTo>
                        <a:pt x="0" y="506719"/>
                      </a:moveTo>
                      <a:cubicBezTo>
                        <a:pt x="240506" y="240812"/>
                        <a:pt x="481012" y="-25094"/>
                        <a:pt x="1162050" y="1894"/>
                      </a:cubicBezTo>
                      <a:cubicBezTo>
                        <a:pt x="1843088" y="28882"/>
                        <a:pt x="2964656" y="348763"/>
                        <a:pt x="4086225" y="668644"/>
                      </a:cubicBezTo>
                    </a:path>
                  </a:pathLst>
                </a:custGeom>
                <a:noFill/>
                <a:ln>
                  <a:solidFill>
                    <a:schemeClr val="accent6">
                      <a:lumMod val="7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65" name="Group 64">
            <a:extLst>
              <a:ext uri="{FF2B5EF4-FFF2-40B4-BE49-F238E27FC236}">
                <a16:creationId xmlns:a16="http://schemas.microsoft.com/office/drawing/2014/main" id="{06E86A9D-6D96-4B5D-89B8-92078F337FCF}"/>
              </a:ext>
            </a:extLst>
          </p:cNvPr>
          <p:cNvGrpSpPr/>
          <p:nvPr/>
        </p:nvGrpSpPr>
        <p:grpSpPr>
          <a:xfrm>
            <a:off x="1467272" y="2507038"/>
            <a:ext cx="7202521" cy="2643598"/>
            <a:chOff x="1467272" y="2507038"/>
            <a:chExt cx="7202521" cy="2643598"/>
          </a:xfrm>
        </p:grpSpPr>
        <p:sp>
          <p:nvSpPr>
            <p:cNvPr id="59" name="Rectangle 58">
              <a:extLst>
                <a:ext uri="{FF2B5EF4-FFF2-40B4-BE49-F238E27FC236}">
                  <a16:creationId xmlns:a16="http://schemas.microsoft.com/office/drawing/2014/main" id="{390BFE89-0C04-4F35-8C6E-EFD453063B48}"/>
                </a:ext>
              </a:extLst>
            </p:cNvPr>
            <p:cNvSpPr/>
            <p:nvPr/>
          </p:nvSpPr>
          <p:spPr>
            <a:xfrm rot="19771533">
              <a:off x="8331181" y="3681149"/>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94248C"/>
                  </a:solidFill>
                </a:rPr>
                <a:t>x</a:t>
              </a:r>
            </a:p>
          </p:txBody>
        </p:sp>
        <p:cxnSp>
          <p:nvCxnSpPr>
            <p:cNvPr id="60" name="Straight Connector 59">
              <a:extLst>
                <a:ext uri="{FF2B5EF4-FFF2-40B4-BE49-F238E27FC236}">
                  <a16:creationId xmlns:a16="http://schemas.microsoft.com/office/drawing/2014/main" id="{1393F27B-8DFA-4681-BD50-41838CA705F1}"/>
                </a:ext>
              </a:extLst>
            </p:cNvPr>
            <p:cNvCxnSpPr>
              <a:cxnSpLocks/>
            </p:cNvCxnSpPr>
            <p:nvPr/>
          </p:nvCxnSpPr>
          <p:spPr>
            <a:xfrm flipV="1">
              <a:off x="1467272" y="2894983"/>
              <a:ext cx="3973219" cy="2255653"/>
            </a:xfrm>
            <a:prstGeom prst="line">
              <a:avLst/>
            </a:prstGeom>
            <a:ln w="28575">
              <a:solidFill>
                <a:srgbClr val="94248C"/>
              </a:solidFill>
            </a:ln>
          </p:spPr>
          <p:style>
            <a:lnRef idx="1">
              <a:schemeClr val="accent1"/>
            </a:lnRef>
            <a:fillRef idx="0">
              <a:schemeClr val="accent1"/>
            </a:fillRef>
            <a:effectRef idx="0">
              <a:schemeClr val="accent1"/>
            </a:effectRef>
            <a:fontRef idx="minor">
              <a:schemeClr val="tx1"/>
            </a:fontRef>
          </p:style>
        </p:cxnSp>
        <p:sp>
          <p:nvSpPr>
            <p:cNvPr id="64" name="Freeform: Shape 63">
              <a:extLst>
                <a:ext uri="{FF2B5EF4-FFF2-40B4-BE49-F238E27FC236}">
                  <a16:creationId xmlns:a16="http://schemas.microsoft.com/office/drawing/2014/main" id="{EC1EDAE4-E665-4B6E-8B8C-822A533ABE8D}"/>
                </a:ext>
              </a:extLst>
            </p:cNvPr>
            <p:cNvSpPr/>
            <p:nvPr/>
          </p:nvSpPr>
          <p:spPr>
            <a:xfrm>
              <a:off x="5256821" y="2507038"/>
              <a:ext cx="3296629" cy="1245812"/>
            </a:xfrm>
            <a:custGeom>
              <a:avLst/>
              <a:gdLst>
                <a:gd name="connsiteX0" fmla="*/ 979 w 3296629"/>
                <a:gd name="connsiteY0" fmla="*/ 483812 h 1245812"/>
                <a:gd name="connsiteX1" fmla="*/ 124804 w 3296629"/>
                <a:gd name="connsiteY1" fmla="*/ 226637 h 1245812"/>
                <a:gd name="connsiteX2" fmla="*/ 782029 w 3296629"/>
                <a:gd name="connsiteY2" fmla="*/ 55187 h 1245812"/>
                <a:gd name="connsiteX3" fmla="*/ 3296629 w 3296629"/>
                <a:gd name="connsiteY3" fmla="*/ 1245812 h 1245812"/>
                <a:gd name="connsiteX4" fmla="*/ 3296629 w 3296629"/>
                <a:gd name="connsiteY4" fmla="*/ 1245812 h 124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629" h="1245812">
                  <a:moveTo>
                    <a:pt x="979" y="483812"/>
                  </a:moveTo>
                  <a:cubicBezTo>
                    <a:pt x="-2196" y="390943"/>
                    <a:pt x="-5371" y="298074"/>
                    <a:pt x="124804" y="226637"/>
                  </a:cubicBezTo>
                  <a:cubicBezTo>
                    <a:pt x="254979" y="155199"/>
                    <a:pt x="253392" y="-114675"/>
                    <a:pt x="782029" y="55187"/>
                  </a:cubicBezTo>
                  <a:cubicBezTo>
                    <a:pt x="1310666" y="225049"/>
                    <a:pt x="3296629" y="1245812"/>
                    <a:pt x="3296629" y="1245812"/>
                  </a:cubicBezTo>
                  <a:lnTo>
                    <a:pt x="3296629" y="1245812"/>
                  </a:lnTo>
                </a:path>
              </a:pathLst>
            </a:custGeom>
            <a:noFill/>
            <a:ln>
              <a:solidFill>
                <a:srgbClr val="94248C"/>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374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1964F-E3D3-4F28-98BD-AB444ACB83C7}"/>
              </a:ext>
            </a:extLst>
          </p:cNvPr>
          <p:cNvSpPr>
            <a:spLocks noGrp="1"/>
          </p:cNvSpPr>
          <p:nvPr>
            <p:ph type="title"/>
          </p:nvPr>
        </p:nvSpPr>
        <p:spPr>
          <a:xfrm>
            <a:off x="838200" y="365125"/>
            <a:ext cx="10515600" cy="783737"/>
          </a:xfrm>
        </p:spPr>
        <p:txBody>
          <a:bodyPr/>
          <a:lstStyle/>
          <a:p>
            <a:r>
              <a:rPr lang="en-US" dirty="0"/>
              <a:t>Multi-layer network</a:t>
            </a:r>
          </a:p>
        </p:txBody>
      </p:sp>
      <p:pic>
        <p:nvPicPr>
          <p:cNvPr id="6" name="Content Placeholder 5">
            <a:extLst>
              <a:ext uri="{FF2B5EF4-FFF2-40B4-BE49-F238E27FC236}">
                <a16:creationId xmlns:a16="http://schemas.microsoft.com/office/drawing/2014/main" id="{6BB64673-E219-4870-AA70-875E3D66B7FE}"/>
              </a:ext>
            </a:extLst>
          </p:cNvPr>
          <p:cNvPicPr>
            <a:picLocks noGrp="1" noChangeAspect="1"/>
          </p:cNvPicPr>
          <p:nvPr>
            <p:ph idx="1"/>
          </p:nvPr>
        </p:nvPicPr>
        <p:blipFill>
          <a:blip r:embed="rId2"/>
          <a:stretch>
            <a:fillRect/>
          </a:stretch>
        </p:blipFill>
        <p:spPr>
          <a:xfrm>
            <a:off x="838199" y="1406769"/>
            <a:ext cx="10603523" cy="5193323"/>
          </a:xfrm>
          <a:prstGeom prst="rect">
            <a:avLst/>
          </a:prstGeom>
        </p:spPr>
      </p:pic>
    </p:spTree>
    <p:extLst>
      <p:ext uri="{BB962C8B-B14F-4D97-AF65-F5344CB8AC3E}">
        <p14:creationId xmlns:p14="http://schemas.microsoft.com/office/powerpoint/2010/main" val="9688323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Computation Model</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lIns="36000"/>
          <a:lstStyle/>
          <a:p>
            <a:pPr marL="0" indent="0">
              <a:buNone/>
            </a:pPr>
            <a:endParaRPr lang="en-US" dirty="0"/>
          </a:p>
          <a:p>
            <a:pPr marL="0" indent="0">
              <a:buNone/>
            </a:pPr>
            <a:endParaRPr lang="en-US" dirty="0"/>
          </a:p>
        </p:txBody>
      </p:sp>
      <p:cxnSp>
        <p:nvCxnSpPr>
          <p:cNvPr id="72" name="Straight Arrow Connector 71">
            <a:extLst>
              <a:ext uri="{FF2B5EF4-FFF2-40B4-BE49-F238E27FC236}">
                <a16:creationId xmlns:a16="http://schemas.microsoft.com/office/drawing/2014/main" id="{D7044FBE-A1EB-4E67-B9DF-1A03261D44E3}"/>
              </a:ext>
            </a:extLst>
          </p:cNvPr>
          <p:cNvCxnSpPr>
            <a:cxnSpLocks/>
            <a:stCxn id="68" idx="6"/>
            <a:endCxn id="65" idx="2"/>
          </p:cNvCxnSpPr>
          <p:nvPr/>
        </p:nvCxnSpPr>
        <p:spPr>
          <a:xfrm flipV="1">
            <a:off x="1570231" y="1670841"/>
            <a:ext cx="547210" cy="345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6384856" y="1225438"/>
                <a:ext cx="4562357" cy="543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sSubSup>
                      <m:sSubSupPr>
                        <m:ctrlPr>
                          <a:rPr lang="en-US" sz="2000" b="0" i="1" dirty="0" smtClean="0">
                            <a:solidFill>
                              <a:schemeClr val="bg1">
                                <a:lumMod val="50000"/>
                              </a:schemeClr>
                            </a:solidFill>
                            <a:latin typeface="Cambria Math" panose="02040503050406030204" pitchFamily="18" charset="0"/>
                          </a:rPr>
                        </m:ctrlPr>
                      </m:sSubSupPr>
                      <m:e>
                        <m:r>
                          <a:rPr lang="en-US" sz="2000" b="0" i="1" dirty="0" smtClean="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𝑖</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𝑗</m:t>
                        </m:r>
                        <m:r>
                          <a:rPr lang="en-US" sz="2000" b="0" i="1" dirty="0" smtClean="0">
                            <a:solidFill>
                              <a:schemeClr val="bg1">
                                <a:lumMod val="50000"/>
                              </a:schemeClr>
                            </a:solidFill>
                            <a:latin typeface="Cambria Math" panose="02040503050406030204" pitchFamily="18" charset="0"/>
                          </a:rPr>
                          <m:t>)</m:t>
                        </m:r>
                      </m:sup>
                    </m:sSub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𝑎𝑐𝑡𝑖𝑣𝑎𝑡𝑒</m:t>
                    </m:r>
                  </m:oMath>
                </a14:m>
                <a:r>
                  <a:rPr lang="en-US" sz="2000" b="0" i="1" dirty="0">
                    <a:solidFill>
                      <a:schemeClr val="bg1">
                        <a:lumMod val="50000"/>
                      </a:schemeClr>
                    </a:solidFill>
                    <a:latin typeface="Cambria Math" panose="02040503050406030204" pitchFamily="18" charset="0"/>
                  </a:rPr>
                  <a:t>of unit </a:t>
                </a:r>
                <a:r>
                  <a:rPr lang="en-US" sz="2000" b="0" i="1" dirty="0" err="1">
                    <a:solidFill>
                      <a:srgbClr val="C00000"/>
                    </a:solidFill>
                    <a:latin typeface="Cambria Math" panose="02040503050406030204" pitchFamily="18" charset="0"/>
                  </a:rPr>
                  <a:t>i</a:t>
                </a:r>
                <a:r>
                  <a:rPr lang="en-US" sz="2000" b="0" i="1" dirty="0">
                    <a:solidFill>
                      <a:schemeClr val="bg1">
                        <a:lumMod val="50000"/>
                      </a:schemeClr>
                    </a:solidFill>
                    <a:latin typeface="Cambria Math" panose="02040503050406030204" pitchFamily="18" charset="0"/>
                  </a:rPr>
                  <a:t> in layer </a:t>
                </a:r>
                <a:r>
                  <a:rPr lang="en-US" sz="2000" b="0" i="1" dirty="0">
                    <a:solidFill>
                      <a:srgbClr val="C00000"/>
                    </a:solidFill>
                    <a:latin typeface="Cambria Math" panose="02040503050406030204" pitchFamily="18" charset="0"/>
                  </a:rPr>
                  <a:t>j</a:t>
                </a: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6384856" y="1225438"/>
                <a:ext cx="4562357" cy="543316"/>
              </a:xfrm>
              <a:prstGeom prst="rect">
                <a:avLst/>
              </a:prstGeom>
              <a:blipFill>
                <a:blip r:embed="rId2"/>
                <a:stretch>
                  <a:fillRect l="-1335" b="-8989"/>
                </a:stretch>
              </a:blipFill>
              <a:ln>
                <a:noFill/>
              </a:ln>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99BF57E4-4739-4320-8E53-96727E390D25}"/>
              </a:ext>
            </a:extLst>
          </p:cNvPr>
          <p:cNvCxnSpPr>
            <a:cxnSpLocks/>
            <a:stCxn id="66" idx="6"/>
            <a:endCxn id="32" idx="2"/>
          </p:cNvCxnSpPr>
          <p:nvPr/>
        </p:nvCxnSpPr>
        <p:spPr>
          <a:xfrm>
            <a:off x="1570231" y="1439578"/>
            <a:ext cx="568248" cy="936671"/>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73D85896-9878-4D30-B0E7-BA7CF5264188}"/>
                  </a:ext>
                </a:extLst>
              </p:cNvPr>
              <p:cNvSpPr/>
              <p:nvPr/>
            </p:nvSpPr>
            <p:spPr>
              <a:xfrm>
                <a:off x="1912592" y="3471569"/>
                <a:ext cx="6340966" cy="2454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spcAft>
                    <a:spcPts val="1200"/>
                  </a:spcAft>
                </a:pPr>
                <a14:m>
                  <m:oMath xmlns:m="http://schemas.openxmlformats.org/officeDocument/2006/math">
                    <m:sSubSup>
                      <m:sSubSupPr>
                        <m:ctrlPr>
                          <a:rPr lang="en-US" sz="2000" b="0" i="1" dirty="0" smtClean="0">
                            <a:solidFill>
                              <a:schemeClr val="bg1">
                                <a:lumMod val="50000"/>
                              </a:schemeClr>
                            </a:solidFill>
                            <a:latin typeface="Cambria Math" panose="02040503050406030204" pitchFamily="18" charset="0"/>
                          </a:rPr>
                        </m:ctrlPr>
                      </m:sSubSupPr>
                      <m:e>
                        <m:r>
                          <a:rPr lang="en-US" sz="2000" b="0" i="1" dirty="0" smtClean="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1</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𝑔</m:t>
                    </m:r>
                    <m:r>
                      <a:rPr lang="en-US" sz="2000" b="0" i="1" dirty="0" smtClean="0">
                        <a:solidFill>
                          <a:schemeClr val="bg1">
                            <a:lumMod val="50000"/>
                          </a:schemeClr>
                        </a:solidFill>
                        <a:latin typeface="Cambria Math" panose="02040503050406030204" pitchFamily="18" charset="0"/>
                      </a:rPr>
                      <m:t>(</m:t>
                    </m:r>
                    <m:sSubSup>
                      <m:sSubSupPr>
                        <m:ctrlPr>
                          <a:rPr lang="en-US" sz="2000" b="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10</m:t>
                        </m:r>
                      </m:sub>
                      <m:sup>
                        <m:d>
                          <m:dPr>
                            <m:ctrlPr>
                              <a:rPr lang="en-US" sz="2000" b="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1</m:t>
                            </m:r>
                          </m:e>
                        </m:d>
                      </m:sup>
                    </m:sSubSup>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sSub>
                      <m:sSubPr>
                        <m:ctrlPr>
                          <a:rPr lang="en-US" sz="2000" b="0" i="1" dirty="0" smtClean="0">
                            <a:solidFill>
                              <a:schemeClr val="bg1">
                                <a:lumMod val="50000"/>
                              </a:schemeClr>
                            </a:solidFill>
                            <a:latin typeface="Cambria Math" panose="02040503050406030204" pitchFamily="18" charset="0"/>
                            <a:ea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0</m:t>
                        </m:r>
                      </m:sub>
                    </m:sSub>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1</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1</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2</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b="0" i="0" dirty="0" smtClean="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3</m:t>
                        </m:r>
                      </m:sub>
                    </m:sSub>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oMath>
                </a14:m>
                <a:endParaRPr lang="en-US" sz="2000" baseline="-10000" dirty="0">
                  <a:solidFill>
                    <a:schemeClr val="bg1">
                      <a:lumMod val="50000"/>
                    </a:schemeClr>
                  </a:solidFill>
                </a:endParaRPr>
              </a:p>
              <a:p>
                <a:pPr>
                  <a:spcAft>
                    <a:spcPts val="1200"/>
                  </a:spcAft>
                </a:pP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0</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0</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1</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1</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2</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3</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a:p>
                <a:pPr>
                  <a:spcAft>
                    <a:spcPts val="1200"/>
                  </a:spcAft>
                </a:pP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0</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0</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1</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1</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2</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3</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a:p>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𝑋</m:t>
                        </m:r>
                      </m:e>
                    </m:d>
                  </m:oMath>
                </a14:m>
                <a:r>
                  <a:rPr lang="en-US" sz="2000" baseline="-10000" dirty="0">
                    <a:solidFill>
                      <a:schemeClr val="bg1">
                        <a:lumMod val="50000"/>
                      </a:schemeClr>
                    </a:solidFill>
                  </a:rPr>
                  <a:t> </a:t>
                </a:r>
                <a14:m>
                  <m:oMath xmlns:m="http://schemas.openxmlformats.org/officeDocument/2006/math">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10</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0</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11</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i="1" dirty="0">
                            <a:solidFill>
                              <a:schemeClr val="bg1">
                                <a:lumMod val="50000"/>
                              </a:schemeClr>
                            </a:solidFill>
                            <a:latin typeface="Cambria Math" panose="02040503050406030204" pitchFamily="18" charset="0"/>
                          </a:rPr>
                          <m:t>1</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12</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3</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p:txBody>
          </p:sp>
        </mc:Choice>
        <mc:Fallback xmlns="">
          <p:sp>
            <p:nvSpPr>
              <p:cNvPr id="97" name="Rectangle 96">
                <a:extLst>
                  <a:ext uri="{FF2B5EF4-FFF2-40B4-BE49-F238E27FC236}">
                    <a16:creationId xmlns:a16="http://schemas.microsoft.com/office/drawing/2014/main" id="{73D85896-9878-4D30-B0E7-BA7CF5264188}"/>
                  </a:ext>
                </a:extLst>
              </p:cNvPr>
              <p:cNvSpPr>
                <a:spLocks noRot="1" noChangeAspect="1" noMove="1" noResize="1" noEditPoints="1" noAdjustHandles="1" noChangeArrowheads="1" noChangeShapeType="1" noTextEdit="1"/>
              </p:cNvSpPr>
              <p:nvPr/>
            </p:nvSpPr>
            <p:spPr>
              <a:xfrm>
                <a:off x="1912592" y="3471569"/>
                <a:ext cx="6340966" cy="2454443"/>
              </a:xfrm>
              <a:prstGeom prst="rect">
                <a:avLst/>
              </a:prstGeom>
              <a:blipFill>
                <a:blip r:embed="rId3"/>
                <a:stretch>
                  <a:fillRect l="-1442"/>
                </a:stretch>
              </a:blipFill>
              <a:ln>
                <a:noFill/>
              </a:ln>
            </p:spPr>
            <p:txBody>
              <a:bodyPr/>
              <a:lstStyle/>
              <a:p>
                <a:r>
                  <a:rPr lang="he-IL">
                    <a:noFill/>
                  </a:rPr>
                  <a:t> </a:t>
                </a:r>
              </a:p>
            </p:txBody>
          </p:sp>
        </mc:Fallback>
      </mc:AlternateContent>
      <p:cxnSp>
        <p:nvCxnSpPr>
          <p:cNvPr id="52" name="Straight Arrow Connector 51">
            <a:extLst>
              <a:ext uri="{FF2B5EF4-FFF2-40B4-BE49-F238E27FC236}">
                <a16:creationId xmlns:a16="http://schemas.microsoft.com/office/drawing/2014/main" id="{7C890773-2DB4-40C8-8F2C-14D66A2CD844}"/>
              </a:ext>
            </a:extLst>
          </p:cNvPr>
          <p:cNvCxnSpPr>
            <a:cxnSpLocks/>
            <a:stCxn id="68" idx="6"/>
            <a:endCxn id="32" idx="2"/>
          </p:cNvCxnSpPr>
          <p:nvPr/>
        </p:nvCxnSpPr>
        <p:spPr>
          <a:xfrm>
            <a:off x="1570231" y="2016104"/>
            <a:ext cx="568248" cy="360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C1F89BB-2DF7-4689-B11C-07590FFA563F}"/>
              </a:ext>
            </a:extLst>
          </p:cNvPr>
          <p:cNvGrpSpPr/>
          <p:nvPr/>
        </p:nvGrpSpPr>
        <p:grpSpPr>
          <a:xfrm>
            <a:off x="1036674" y="1183978"/>
            <a:ext cx="3467100" cy="2297018"/>
            <a:chOff x="847725" y="1008336"/>
            <a:chExt cx="3467100" cy="2297018"/>
          </a:xfrm>
        </p:grpSpPr>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F33E0D9-9125-43B5-920E-0B5C82904995}"/>
                    </a:ext>
                  </a:extLst>
                </p:cNvPr>
                <p:cNvSpPr/>
                <p:nvPr/>
              </p:nvSpPr>
              <p:spPr>
                <a:xfrm>
                  <a:off x="1928492" y="123909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65" name="Oval 64">
                  <a:extLst>
                    <a:ext uri="{FF2B5EF4-FFF2-40B4-BE49-F238E27FC236}">
                      <a16:creationId xmlns:a16="http://schemas.microsoft.com/office/drawing/2014/main" id="{2F33E0D9-9125-43B5-920E-0B5C82904995}"/>
                    </a:ext>
                  </a:extLst>
                </p:cNvPr>
                <p:cNvSpPr>
                  <a:spLocks noRot="1" noChangeAspect="1" noMove="1" noResize="1" noEditPoints="1" noAdjustHandles="1" noChangeArrowheads="1" noChangeShapeType="1" noTextEdit="1"/>
                </p:cNvSpPr>
                <p:nvPr/>
              </p:nvSpPr>
              <p:spPr>
                <a:xfrm>
                  <a:off x="1928492" y="1239090"/>
                  <a:ext cx="511200" cy="512218"/>
                </a:xfrm>
                <a:prstGeom prst="ellipse">
                  <a:avLst/>
                </a:prstGeom>
                <a:blipFill>
                  <a:blip r:embed="rId4"/>
                  <a:stretch>
                    <a:fillRect/>
                  </a:stretch>
                </a:blipFill>
                <a:ln w="19050">
                  <a:solidFill>
                    <a:schemeClr val="accent2">
                      <a:lumMod val="75000"/>
                    </a:schemeClr>
                  </a:solidFill>
                </a:ln>
              </p:spPr>
              <p:txBody>
                <a:bodyPr/>
                <a:lstStyle/>
                <a:p>
                  <a:r>
                    <a:rPr lang="en-US">
                      <a:noFill/>
                    </a:rPr>
                    <a:t> </a:t>
                  </a:r>
                </a:p>
              </p:txBody>
            </p:sp>
          </mc:Fallback>
        </mc:AlternateContent>
        <p:cxnSp>
          <p:nvCxnSpPr>
            <p:cNvPr id="77" name="Straight Arrow Connector 76">
              <a:extLst>
                <a:ext uri="{FF2B5EF4-FFF2-40B4-BE49-F238E27FC236}">
                  <a16:creationId xmlns:a16="http://schemas.microsoft.com/office/drawing/2014/main" id="{1DE02877-DB69-4409-909F-C7336427B562}"/>
                </a:ext>
              </a:extLst>
            </p:cNvPr>
            <p:cNvCxnSpPr>
              <a:cxnSpLocks/>
              <a:stCxn id="65" idx="6"/>
              <a:endCxn id="74" idx="2"/>
            </p:cNvCxnSpPr>
            <p:nvPr/>
          </p:nvCxnSpPr>
          <p:spPr>
            <a:xfrm>
              <a:off x="2439692" y="1495199"/>
              <a:ext cx="584936" cy="69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AD7E23A-73FF-4B09-AB86-631148549E31}"/>
                </a:ext>
              </a:extLst>
            </p:cNvPr>
            <p:cNvGrpSpPr/>
            <p:nvPr/>
          </p:nvGrpSpPr>
          <p:grpSpPr>
            <a:xfrm>
              <a:off x="847725" y="1008336"/>
              <a:ext cx="3467100" cy="2297018"/>
              <a:chOff x="838200" y="1008336"/>
              <a:chExt cx="3467100" cy="2297018"/>
            </a:xfrm>
          </p:grpSpPr>
          <p:sp>
            <p:nvSpPr>
              <p:cNvPr id="74" name="Oval 73">
                <a:extLst>
                  <a:ext uri="{FF2B5EF4-FFF2-40B4-BE49-F238E27FC236}">
                    <a16:creationId xmlns:a16="http://schemas.microsoft.com/office/drawing/2014/main" id="{143AB664-8674-4798-AF09-D872822FAC81}"/>
                  </a:ext>
                </a:extLst>
              </p:cNvPr>
              <p:cNvSpPr/>
              <p:nvPr/>
            </p:nvSpPr>
            <p:spPr>
              <a:xfrm>
                <a:off x="3015103" y="1936194"/>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endParaRPr lang="en-US" dirty="0">
                  <a:solidFill>
                    <a:schemeClr val="tx1"/>
                  </a:solidFill>
                </a:endParaRPr>
              </a:p>
            </p:txBody>
          </p:sp>
          <p:grpSp>
            <p:nvGrpSpPr>
              <p:cNvPr id="54" name="Group 53">
                <a:extLst>
                  <a:ext uri="{FF2B5EF4-FFF2-40B4-BE49-F238E27FC236}">
                    <a16:creationId xmlns:a16="http://schemas.microsoft.com/office/drawing/2014/main" id="{4CD22798-7F05-423D-AE2E-84746BC247E2}"/>
                  </a:ext>
                </a:extLst>
              </p:cNvPr>
              <p:cNvGrpSpPr/>
              <p:nvPr/>
            </p:nvGrpSpPr>
            <p:grpSpPr>
              <a:xfrm>
                <a:off x="838200" y="1008336"/>
                <a:ext cx="3467100" cy="2297018"/>
                <a:chOff x="838200" y="1008336"/>
                <a:chExt cx="3467100" cy="2297018"/>
              </a:xfrm>
            </p:grpSpPr>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AD50E7FC-503C-470D-B114-CD0C032758CD}"/>
                        </a:ext>
                      </a:extLst>
                    </p:cNvPr>
                    <p:cNvSpPr/>
                    <p:nvPr/>
                  </p:nvSpPr>
                  <p:spPr>
                    <a:xfrm>
                      <a:off x="838200" y="2182298"/>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69" name="Oval 68">
                      <a:extLst>
                        <a:ext uri="{FF2B5EF4-FFF2-40B4-BE49-F238E27FC236}">
                          <a16:creationId xmlns:a16="http://schemas.microsoft.com/office/drawing/2014/main" id="{AD50E7FC-503C-470D-B114-CD0C032758CD}"/>
                        </a:ext>
                      </a:extLst>
                    </p:cNvPr>
                    <p:cNvSpPr>
                      <a:spLocks noRot="1" noChangeAspect="1" noMove="1" noResize="1" noEditPoints="1" noAdjustHandles="1" noChangeArrowheads="1" noChangeShapeType="1" noTextEdit="1"/>
                    </p:cNvSpPr>
                    <p:nvPr/>
                  </p:nvSpPr>
                  <p:spPr>
                    <a:xfrm>
                      <a:off x="838200" y="2182298"/>
                      <a:ext cx="511200" cy="511200"/>
                    </a:xfrm>
                    <a:prstGeom prst="ellipse">
                      <a:avLst/>
                    </a:prstGeom>
                    <a:blipFill>
                      <a:blip r:embed="rId5"/>
                      <a:stretch>
                        <a:fillRect/>
                      </a:stretch>
                    </a:blipFill>
                    <a:ln w="19050">
                      <a:solidFill>
                        <a:schemeClr val="accent5">
                          <a:lumMod val="50000"/>
                        </a:schemeClr>
                      </a:solidFill>
                    </a:ln>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422D354C-C7A7-45F8-911E-24AC37FD91E8}"/>
                    </a:ext>
                  </a:extLst>
                </p:cNvPr>
                <p:cNvGrpSpPr/>
                <p:nvPr/>
              </p:nvGrpSpPr>
              <p:grpSpPr>
                <a:xfrm>
                  <a:off x="847377" y="1008336"/>
                  <a:ext cx="3457923" cy="2297018"/>
                  <a:chOff x="856902" y="1008336"/>
                  <a:chExt cx="3457923" cy="2297018"/>
                </a:xfrm>
              </p:grpSpPr>
              <p:cxnSp>
                <p:nvCxnSpPr>
                  <p:cNvPr id="75" name="Straight Arrow Connector 74">
                    <a:extLst>
                      <a:ext uri="{FF2B5EF4-FFF2-40B4-BE49-F238E27FC236}">
                        <a16:creationId xmlns:a16="http://schemas.microsoft.com/office/drawing/2014/main" id="{9BACF0FD-03E0-4527-83FC-E9C5E277B233}"/>
                      </a:ext>
                    </a:extLst>
                  </p:cNvPr>
                  <p:cNvCxnSpPr>
                    <a:cxnSpLocks/>
                    <a:stCxn id="69" idx="6"/>
                    <a:endCxn id="65" idx="2"/>
                  </p:cNvCxnSpPr>
                  <p:nvPr/>
                </p:nvCxnSpPr>
                <p:spPr>
                  <a:xfrm flipV="1">
                    <a:off x="1349400" y="1495199"/>
                    <a:ext cx="579092" cy="94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379338A-0117-43AB-83A1-AC10D51BABF6}"/>
                      </a:ext>
                    </a:extLst>
                  </p:cNvPr>
                  <p:cNvGrpSpPr/>
                  <p:nvPr/>
                </p:nvGrpSpPr>
                <p:grpSpPr>
                  <a:xfrm>
                    <a:off x="856902" y="1008336"/>
                    <a:ext cx="3457923" cy="2297018"/>
                    <a:chOff x="847377" y="1008336"/>
                    <a:chExt cx="3457923" cy="2297018"/>
                  </a:xfrm>
                </p:grpSpPr>
                <p:cxnSp>
                  <p:nvCxnSpPr>
                    <p:cNvPr id="51" name="Straight Arrow Connector 50">
                      <a:extLst>
                        <a:ext uri="{FF2B5EF4-FFF2-40B4-BE49-F238E27FC236}">
                          <a16:creationId xmlns:a16="http://schemas.microsoft.com/office/drawing/2014/main" id="{0CBCCE1F-7259-4784-B56E-682025508E3B}"/>
                        </a:ext>
                      </a:extLst>
                    </p:cNvPr>
                    <p:cNvCxnSpPr>
                      <a:cxnSpLocks/>
                      <a:endCxn id="32" idx="2"/>
                    </p:cNvCxnSpPr>
                    <p:nvPr/>
                  </p:nvCxnSpPr>
                  <p:spPr>
                    <a:xfrm flipV="1">
                      <a:off x="1326559" y="2200607"/>
                      <a:ext cx="613446" cy="179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49279C3C-5532-4830-980D-FFB6A312D31E}"/>
                        </a:ext>
                      </a:extLst>
                    </p:cNvPr>
                    <p:cNvGrpSpPr/>
                    <p:nvPr/>
                  </p:nvGrpSpPr>
                  <p:grpSpPr>
                    <a:xfrm>
                      <a:off x="847377" y="1008336"/>
                      <a:ext cx="3457923" cy="2297018"/>
                      <a:chOff x="847377" y="1008336"/>
                      <a:chExt cx="3457923" cy="2297018"/>
                    </a:xfrm>
                  </p:grpSpPr>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6A58F41A-593E-47AD-999E-F39F3DF31226}"/>
                              </a:ext>
                            </a:extLst>
                          </p:cNvPr>
                          <p:cNvSpPr/>
                          <p:nvPr/>
                        </p:nvSpPr>
                        <p:spPr>
                          <a:xfrm>
                            <a:off x="860557" y="1008336"/>
                            <a:ext cx="511200" cy="511200"/>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66" name="Oval 65">
                            <a:extLst>
                              <a:ext uri="{FF2B5EF4-FFF2-40B4-BE49-F238E27FC236}">
                                <a16:creationId xmlns:a16="http://schemas.microsoft.com/office/drawing/2014/main" id="{6A58F41A-593E-47AD-999E-F39F3DF31226}"/>
                              </a:ext>
                            </a:extLst>
                          </p:cNvPr>
                          <p:cNvSpPr>
                            <a:spLocks noRot="1" noChangeAspect="1" noMove="1" noResize="1" noEditPoints="1" noAdjustHandles="1" noChangeArrowheads="1" noChangeShapeType="1" noTextEdit="1"/>
                          </p:cNvSpPr>
                          <p:nvPr/>
                        </p:nvSpPr>
                        <p:spPr>
                          <a:xfrm>
                            <a:off x="860557" y="1008336"/>
                            <a:ext cx="511200" cy="511200"/>
                          </a:xfrm>
                          <a:prstGeom prst="ellipse">
                            <a:avLst/>
                          </a:prstGeom>
                          <a:blipFill>
                            <a:blip r:embed="rId6"/>
                            <a:stretch>
                              <a:fillRect/>
                            </a:stretch>
                          </a:blipFill>
                          <a:ln w="19050">
                            <a:solidFill>
                              <a:srgbClr val="D83CD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C5914D5D-4A6D-4A5C-9EB5-C89FAB23E61F}"/>
                              </a:ext>
                            </a:extLst>
                          </p:cNvPr>
                          <p:cNvSpPr/>
                          <p:nvPr/>
                        </p:nvSpPr>
                        <p:spPr>
                          <a:xfrm>
                            <a:off x="860557" y="1584862"/>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Oval 67">
                            <a:extLst>
                              <a:ext uri="{FF2B5EF4-FFF2-40B4-BE49-F238E27FC236}">
                                <a16:creationId xmlns:a16="http://schemas.microsoft.com/office/drawing/2014/main" id="{C5914D5D-4A6D-4A5C-9EB5-C89FAB23E61F}"/>
                              </a:ext>
                            </a:extLst>
                          </p:cNvPr>
                          <p:cNvSpPr>
                            <a:spLocks noRot="1" noChangeAspect="1" noMove="1" noResize="1" noEditPoints="1" noAdjustHandles="1" noChangeArrowheads="1" noChangeShapeType="1" noTextEdit="1"/>
                          </p:cNvSpPr>
                          <p:nvPr/>
                        </p:nvSpPr>
                        <p:spPr>
                          <a:xfrm>
                            <a:off x="860557" y="1584862"/>
                            <a:ext cx="511200" cy="511200"/>
                          </a:xfrm>
                          <a:prstGeom prst="ellipse">
                            <a:avLst/>
                          </a:prstGeom>
                          <a:blipFill>
                            <a:blip r:embed="rId7"/>
                            <a:stretch>
                              <a:fillRect/>
                            </a:stretch>
                          </a:blipFill>
                          <a:ln w="19050">
                            <a:solidFill>
                              <a:schemeClr val="accent5">
                                <a:lumMod val="50000"/>
                              </a:schemeClr>
                            </a:solidFill>
                          </a:ln>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4630BE8A-3D30-421C-A909-17B057DD695E}"/>
                          </a:ext>
                        </a:extLst>
                      </p:cNvPr>
                      <p:cNvCxnSpPr>
                        <a:cxnSpLocks/>
                        <a:stCxn id="66" idx="6"/>
                        <a:endCxn id="65" idx="2"/>
                      </p:cNvCxnSpPr>
                      <p:nvPr/>
                    </p:nvCxnSpPr>
                    <p:spPr>
                      <a:xfrm>
                        <a:off x="1371757" y="1263936"/>
                        <a:ext cx="547210" cy="23126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912917E0-FCFF-4F16-9ABD-EEF3D398B65F}"/>
                              </a:ext>
                            </a:extLst>
                          </p:cNvPr>
                          <p:cNvSpPr/>
                          <p:nvPr/>
                        </p:nvSpPr>
                        <p:spPr>
                          <a:xfrm>
                            <a:off x="847377" y="2794154"/>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70" name="Oval 69">
                            <a:extLst>
                              <a:ext uri="{FF2B5EF4-FFF2-40B4-BE49-F238E27FC236}">
                                <a16:creationId xmlns:a16="http://schemas.microsoft.com/office/drawing/2014/main" id="{912917E0-FCFF-4F16-9ABD-EEF3D398B65F}"/>
                              </a:ext>
                            </a:extLst>
                          </p:cNvPr>
                          <p:cNvSpPr>
                            <a:spLocks noRot="1" noChangeAspect="1" noMove="1" noResize="1" noEditPoints="1" noAdjustHandles="1" noChangeArrowheads="1" noChangeShapeType="1" noTextEdit="1"/>
                          </p:cNvSpPr>
                          <p:nvPr/>
                        </p:nvSpPr>
                        <p:spPr>
                          <a:xfrm>
                            <a:off x="847377" y="2794154"/>
                            <a:ext cx="511200" cy="511200"/>
                          </a:xfrm>
                          <a:prstGeom prst="ellipse">
                            <a:avLst/>
                          </a:prstGeom>
                          <a:blipFill>
                            <a:blip r:embed="rId8"/>
                            <a:stretch>
                              <a:fillRect/>
                            </a:stretch>
                          </a:blipFill>
                          <a:ln w="19050">
                            <a:solidFill>
                              <a:schemeClr val="accent5">
                                <a:lumMod val="50000"/>
                              </a:schemeClr>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A0FBB3DF-28E3-4D4C-9F23-BEB87A70E91F}"/>
                          </a:ext>
                        </a:extLst>
                      </p:cNvPr>
                      <p:cNvCxnSpPr>
                        <a:cxnSpLocks/>
                        <a:stCxn id="70" idx="6"/>
                        <a:endCxn id="65" idx="2"/>
                      </p:cNvCxnSpPr>
                      <p:nvPr/>
                    </p:nvCxnSpPr>
                    <p:spPr>
                      <a:xfrm flipV="1">
                        <a:off x="1358577" y="1495199"/>
                        <a:ext cx="569915" cy="155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3526303" y="1648037"/>
                            <a:ext cx="778997" cy="395774"/>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dirty="0">
                                          <a:solidFill>
                                            <a:schemeClr val="tx1"/>
                                          </a:solidFill>
                                          <a:latin typeface="Cambria Math" panose="02040503050406030204" pitchFamily="18" charset="0"/>
                                        </a:rPr>
                                        <m:t>h</m:t>
                                      </m:r>
                                    </m:e>
                                    <m:sub>
                                      <m:r>
                                        <m:rPr>
                                          <m:sty m:val="p"/>
                                        </m:rPr>
                                        <a:rPr lang="en-US" dirty="0">
                                          <a:solidFill>
                                            <a:schemeClr val="tx1"/>
                                          </a:solidFill>
                                          <a:latin typeface="Cambria Math" panose="02040503050406030204" pitchFamily="18" charset="0"/>
                                        </a:rPr>
                                        <m:t>Θ</m:t>
                                      </m:r>
                                    </m:sub>
                                  </m:sSub>
                                  <m:d>
                                    <m:dPr>
                                      <m:ctrlPr>
                                        <a:rPr lang="en-US" i="1" dirty="0">
                                          <a:solidFill>
                                            <a:schemeClr val="tx1"/>
                                          </a:solidFill>
                                          <a:latin typeface="Cambria Math" panose="02040503050406030204" pitchFamily="18" charset="0"/>
                                        </a:rPr>
                                      </m:ctrlPr>
                                    </m:dPr>
                                    <m:e>
                                      <m:r>
                                        <a:rPr lang="en-US" dirty="0">
                                          <a:solidFill>
                                            <a:schemeClr val="tx1"/>
                                          </a:solidFill>
                                          <a:latin typeface="Cambria Math" panose="02040503050406030204" pitchFamily="18" charset="0"/>
                                        </a:rPr>
                                        <m:t>𝑋</m:t>
                                      </m:r>
                                    </m:e>
                                  </m:d>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3526303" y="1648037"/>
                            <a:ext cx="778997" cy="395774"/>
                          </a:xfrm>
                          <a:prstGeom prst="rect">
                            <a:avLst/>
                          </a:prstGeom>
                          <a:blipFill>
                            <a:blip r:embed="rId9"/>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FD9114E9-A76A-46C5-AFC7-D990CE053E57}"/>
                              </a:ext>
                            </a:extLst>
                          </p:cNvPr>
                          <p:cNvSpPr/>
                          <p:nvPr/>
                        </p:nvSpPr>
                        <p:spPr>
                          <a:xfrm>
                            <a:off x="1940005" y="1944498"/>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32" name="Oval 31">
                            <a:extLst>
                              <a:ext uri="{FF2B5EF4-FFF2-40B4-BE49-F238E27FC236}">
                                <a16:creationId xmlns:a16="http://schemas.microsoft.com/office/drawing/2014/main" id="{FD9114E9-A76A-46C5-AFC7-D990CE053E57}"/>
                              </a:ext>
                            </a:extLst>
                          </p:cNvPr>
                          <p:cNvSpPr>
                            <a:spLocks noRot="1" noChangeAspect="1" noMove="1" noResize="1" noEditPoints="1" noAdjustHandles="1" noChangeArrowheads="1" noChangeShapeType="1" noTextEdit="1"/>
                          </p:cNvSpPr>
                          <p:nvPr/>
                        </p:nvSpPr>
                        <p:spPr>
                          <a:xfrm>
                            <a:off x="1940005" y="1944498"/>
                            <a:ext cx="511200" cy="512218"/>
                          </a:xfrm>
                          <a:prstGeom prst="ellipse">
                            <a:avLst/>
                          </a:prstGeom>
                          <a:blipFill>
                            <a:blip r:embed="rId10"/>
                            <a:stretch>
                              <a:fillRect/>
                            </a:stretch>
                          </a:blipFill>
                          <a:ln w="19050">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4A4CC6FE-4B7F-4C1B-8848-4F521F7184D6}"/>
                              </a:ext>
                            </a:extLst>
                          </p:cNvPr>
                          <p:cNvSpPr/>
                          <p:nvPr/>
                        </p:nvSpPr>
                        <p:spPr>
                          <a:xfrm>
                            <a:off x="1928492" y="265715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42" name="Oval 41">
                            <a:extLst>
                              <a:ext uri="{FF2B5EF4-FFF2-40B4-BE49-F238E27FC236}">
                                <a16:creationId xmlns:a16="http://schemas.microsoft.com/office/drawing/2014/main" id="{4A4CC6FE-4B7F-4C1B-8848-4F521F7184D6}"/>
                              </a:ext>
                            </a:extLst>
                          </p:cNvPr>
                          <p:cNvSpPr>
                            <a:spLocks noRot="1" noChangeAspect="1" noMove="1" noResize="1" noEditPoints="1" noAdjustHandles="1" noChangeArrowheads="1" noChangeShapeType="1" noTextEdit="1"/>
                          </p:cNvSpPr>
                          <p:nvPr/>
                        </p:nvSpPr>
                        <p:spPr>
                          <a:xfrm>
                            <a:off x="1928492" y="2657150"/>
                            <a:ext cx="511200" cy="512218"/>
                          </a:xfrm>
                          <a:prstGeom prst="ellipse">
                            <a:avLst/>
                          </a:prstGeom>
                          <a:blipFill>
                            <a:blip r:embed="rId11"/>
                            <a:stretch>
                              <a:fillRect/>
                            </a:stretch>
                          </a:blipFill>
                          <a:ln w="19050">
                            <a:solidFill>
                              <a:schemeClr val="accent2">
                                <a:lumMod val="75000"/>
                              </a:schemeClr>
                            </a:solidFill>
                          </a:ln>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F2AD49FD-81C2-490D-AC40-3B2EFCF8D355}"/>
                          </a:ext>
                        </a:extLst>
                      </p:cNvPr>
                      <p:cNvCxnSpPr>
                        <a:cxnSpLocks/>
                        <a:endCxn id="42" idx="2"/>
                      </p:cNvCxnSpPr>
                      <p:nvPr/>
                    </p:nvCxnSpPr>
                    <p:spPr>
                      <a:xfrm>
                        <a:off x="1355134" y="2391612"/>
                        <a:ext cx="573358" cy="521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7707D2B-6007-45EE-91A4-EBD8C63C6F92}"/>
                          </a:ext>
                        </a:extLst>
                      </p:cNvPr>
                      <p:cNvCxnSpPr>
                        <a:cxnSpLocks/>
                        <a:endCxn id="42" idx="2"/>
                      </p:cNvCxnSpPr>
                      <p:nvPr/>
                    </p:nvCxnSpPr>
                    <p:spPr>
                      <a:xfrm>
                        <a:off x="1359641" y="1884351"/>
                        <a:ext cx="568851" cy="1028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38165F6-8FF5-4718-AA58-6C42B4DA0AB8}"/>
                          </a:ext>
                        </a:extLst>
                      </p:cNvPr>
                      <p:cNvCxnSpPr>
                        <a:cxnSpLocks/>
                        <a:stCxn id="70" idx="6"/>
                        <a:endCxn id="42" idx="2"/>
                      </p:cNvCxnSpPr>
                      <p:nvPr/>
                    </p:nvCxnSpPr>
                    <p:spPr>
                      <a:xfrm flipV="1">
                        <a:off x="1358577" y="2913259"/>
                        <a:ext cx="569915" cy="136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0135E-0624-4BBC-93EA-D01B8A64AFF8}"/>
                          </a:ext>
                        </a:extLst>
                      </p:cNvPr>
                      <p:cNvCxnSpPr>
                        <a:cxnSpLocks/>
                        <a:stCxn id="70" idx="6"/>
                        <a:endCxn id="32" idx="2"/>
                      </p:cNvCxnSpPr>
                      <p:nvPr/>
                    </p:nvCxnSpPr>
                    <p:spPr>
                      <a:xfrm flipV="1">
                        <a:off x="1358577" y="2200607"/>
                        <a:ext cx="581428" cy="849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42CDEDE-7634-426A-97E7-A20DE1123648}"/>
                          </a:ext>
                        </a:extLst>
                      </p:cNvPr>
                      <p:cNvCxnSpPr>
                        <a:cxnSpLocks/>
                        <a:stCxn id="66" idx="6"/>
                        <a:endCxn id="42" idx="2"/>
                      </p:cNvCxnSpPr>
                      <p:nvPr/>
                    </p:nvCxnSpPr>
                    <p:spPr>
                      <a:xfrm>
                        <a:off x="1371757" y="1263936"/>
                        <a:ext cx="556735" cy="164932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749684A-C102-4FCB-8292-0C23608827E1}"/>
                          </a:ext>
                        </a:extLst>
                      </p:cNvPr>
                      <p:cNvCxnSpPr>
                        <a:cxnSpLocks/>
                        <a:stCxn id="42" idx="6"/>
                        <a:endCxn id="74" idx="2"/>
                      </p:cNvCxnSpPr>
                      <p:nvPr/>
                    </p:nvCxnSpPr>
                    <p:spPr>
                      <a:xfrm flipV="1">
                        <a:off x="2439692" y="2192303"/>
                        <a:ext cx="575411" cy="720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A68DB2F-111A-4396-9E9F-20F606633DF8}"/>
                          </a:ext>
                        </a:extLst>
                      </p:cNvPr>
                      <p:cNvCxnSpPr>
                        <a:cxnSpLocks/>
                        <a:stCxn id="32" idx="6"/>
                        <a:endCxn id="74" idx="2"/>
                      </p:cNvCxnSpPr>
                      <p:nvPr/>
                    </p:nvCxnSpPr>
                    <p:spPr>
                      <a:xfrm flipV="1">
                        <a:off x="2451205" y="2192303"/>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72031B0-4D5B-4238-B84D-E9302FD3CA9C}"/>
                          </a:ext>
                        </a:extLst>
                      </p:cNvPr>
                      <p:cNvCxnSpPr>
                        <a:cxnSpLocks/>
                      </p:cNvCxnSpPr>
                      <p:nvPr/>
                    </p:nvCxnSpPr>
                    <p:spPr>
                      <a:xfrm flipV="1">
                        <a:off x="3557646" y="2173994"/>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grpSp>
        </p:grpSp>
      </p:gr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40515E8D-EAA8-4154-8A99-9C6D528A49EF}"/>
                  </a:ext>
                </a:extLst>
              </p:cNvPr>
              <p:cNvSpPr/>
              <p:nvPr/>
            </p:nvSpPr>
            <p:spPr>
              <a:xfrm>
                <a:off x="6359972" y="1989158"/>
                <a:ext cx="4795354" cy="720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m:rPr>
                              <m:sty m:val="p"/>
                            </m:rPr>
                            <a:rPr lang="en-US" sz="2000" dirty="0">
                              <a:solidFill>
                                <a:schemeClr val="bg1">
                                  <a:lumMod val="50000"/>
                                </a:schemeClr>
                              </a:solidFill>
                              <a:latin typeface="Cambria Math" panose="02040503050406030204" pitchFamily="18" charset="0"/>
                            </a:rPr>
                            <m:t>Θ</m:t>
                          </m:r>
                        </m:e>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𝑗</m:t>
                          </m:r>
                          <m:r>
                            <a:rPr lang="en-US" sz="2000" b="0" i="1" dirty="0" smtClean="0">
                              <a:solidFill>
                                <a:schemeClr val="bg1">
                                  <a:lumMod val="50000"/>
                                </a:schemeClr>
                              </a:solidFill>
                              <a:latin typeface="Cambria Math" panose="02040503050406030204" pitchFamily="18" charset="0"/>
                            </a:rPr>
                            <m:t>)</m:t>
                          </m:r>
                        </m:sup>
                      </m:s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𝑚𝑎𝑡𝑖𝑟𝑥</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𝑜𝑓</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𝑤𝑒𝑖𝑔</m:t>
                      </m:r>
                      <m:r>
                        <a:rPr lang="en-US" sz="2000" b="0" i="1" dirty="0" smtClean="0">
                          <a:solidFill>
                            <a:schemeClr val="bg1">
                              <a:lumMod val="50000"/>
                            </a:schemeClr>
                          </a:solidFill>
                          <a:latin typeface="Cambria Math" panose="02040503050406030204" pitchFamily="18" charset="0"/>
                        </a:rPr>
                        <m:t>h</m:t>
                      </m:r>
                      <m:r>
                        <a:rPr lang="en-US" sz="2000" b="0" i="1" dirty="0" smtClean="0">
                          <a:solidFill>
                            <a:schemeClr val="bg1">
                              <a:lumMod val="50000"/>
                            </a:schemeClr>
                          </a:solidFill>
                          <a:latin typeface="Cambria Math" panose="02040503050406030204" pitchFamily="18" charset="0"/>
                        </a:rPr>
                        <m:t>𝑡𝑠</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𝑐𝑜𝑛𝑡𝑟𝑎𝑜𝑙𝑖𝑛𝑔</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𝑡</m:t>
                      </m:r>
                      <m:r>
                        <a:rPr lang="en-US" sz="2000" b="0" i="1" dirty="0" smtClean="0">
                          <a:solidFill>
                            <a:schemeClr val="bg1">
                              <a:lumMod val="50000"/>
                            </a:schemeClr>
                          </a:solidFill>
                          <a:latin typeface="Cambria Math" panose="02040503050406030204" pitchFamily="18" charset="0"/>
                        </a:rPr>
                        <m:t>h</m:t>
                      </m:r>
                      <m:r>
                        <a:rPr lang="en-US" sz="2000" b="0" i="1" dirty="0" smtClean="0">
                          <a:solidFill>
                            <a:schemeClr val="bg1">
                              <a:lumMod val="50000"/>
                            </a:schemeClr>
                          </a:solidFill>
                          <a:latin typeface="Cambria Math" panose="02040503050406030204" pitchFamily="18" charset="0"/>
                        </a:rPr>
                        <m:t>𝑒</m:t>
                      </m:r>
                      <m:r>
                        <a:rPr lang="en-US" sz="2000" b="0" i="1" dirty="0" smtClean="0">
                          <a:solidFill>
                            <a:schemeClr val="bg1">
                              <a:lumMod val="50000"/>
                            </a:schemeClr>
                          </a:solidFill>
                          <a:latin typeface="Cambria Math" panose="02040503050406030204" pitchFamily="18" charset="0"/>
                        </a:rPr>
                        <m:t> </m:t>
                      </m:r>
                    </m:oMath>
                  </m:oMathPara>
                </a14:m>
                <a:endParaRPr lang="en-US" sz="2000" b="0" i="1" dirty="0">
                  <a:solidFill>
                    <a:schemeClr val="bg1">
                      <a:lumMod val="50000"/>
                    </a:schemeClr>
                  </a:solidFill>
                  <a:latin typeface="Cambria Math" panose="02040503050406030204" pitchFamily="18" charset="0"/>
                </a:endParaRPr>
              </a:p>
              <a:p>
                <a14:m>
                  <m:oMath xmlns:m="http://schemas.openxmlformats.org/officeDocument/2006/math">
                    <m:r>
                      <a:rPr lang="en-US" sz="2000" b="0" i="1" dirty="0" smtClean="0">
                        <a:solidFill>
                          <a:schemeClr val="bg1">
                            <a:lumMod val="50000"/>
                          </a:schemeClr>
                        </a:solidFill>
                        <a:latin typeface="Cambria Math" panose="02040503050406030204" pitchFamily="18" charset="0"/>
                      </a:rPr>
                      <m:t>𝑓𝑢𝑛𝑐𝑡𝑖𝑜𝑛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𝑚𝑎𝑝𝑝𝑖𝑛𝑔</m:t>
                    </m:r>
                  </m:oMath>
                </a14:m>
                <a:r>
                  <a:rPr lang="en-US" sz="2000" b="0" i="1" dirty="0">
                    <a:solidFill>
                      <a:schemeClr val="bg1">
                        <a:lumMod val="50000"/>
                      </a:schemeClr>
                    </a:solidFill>
                    <a:latin typeface="Cambria Math" panose="02040503050406030204" pitchFamily="18" charset="0"/>
                  </a:rPr>
                  <a:t> from layer </a:t>
                </a:r>
                <a:r>
                  <a:rPr lang="en-US" sz="2000" b="0" i="1" dirty="0">
                    <a:solidFill>
                      <a:srgbClr val="C00000"/>
                    </a:solidFill>
                    <a:latin typeface="Cambria Math" panose="02040503050406030204" pitchFamily="18" charset="0"/>
                  </a:rPr>
                  <a:t>j</a:t>
                </a:r>
                <a:r>
                  <a:rPr lang="en-US" sz="2000" b="0" i="1" dirty="0">
                    <a:solidFill>
                      <a:schemeClr val="bg1">
                        <a:lumMod val="50000"/>
                      </a:schemeClr>
                    </a:solidFill>
                    <a:latin typeface="Cambria Math" panose="02040503050406030204" pitchFamily="18" charset="0"/>
                  </a:rPr>
                  <a:t> in layer </a:t>
                </a:r>
                <a:r>
                  <a:rPr lang="en-US" sz="2000" b="0" i="1" dirty="0">
                    <a:solidFill>
                      <a:srgbClr val="C00000"/>
                    </a:solidFill>
                    <a:latin typeface="Cambria Math" panose="02040503050406030204" pitchFamily="18" charset="0"/>
                  </a:rPr>
                  <a:t>j+1</a:t>
                </a:r>
              </a:p>
            </p:txBody>
          </p:sp>
        </mc:Choice>
        <mc:Fallback xmlns="">
          <p:sp>
            <p:nvSpPr>
              <p:cNvPr id="81" name="Rectangle 80">
                <a:extLst>
                  <a:ext uri="{FF2B5EF4-FFF2-40B4-BE49-F238E27FC236}">
                    <a16:creationId xmlns:a16="http://schemas.microsoft.com/office/drawing/2014/main" id="{40515E8D-EAA8-4154-8A99-9C6D528A49EF}"/>
                  </a:ext>
                </a:extLst>
              </p:cNvPr>
              <p:cNvSpPr>
                <a:spLocks noRot="1" noChangeAspect="1" noMove="1" noResize="1" noEditPoints="1" noAdjustHandles="1" noChangeArrowheads="1" noChangeShapeType="1" noTextEdit="1"/>
              </p:cNvSpPr>
              <p:nvPr/>
            </p:nvSpPr>
            <p:spPr>
              <a:xfrm>
                <a:off x="6359972" y="1989158"/>
                <a:ext cx="4795354" cy="720956"/>
              </a:xfrm>
              <a:prstGeom prst="rect">
                <a:avLst/>
              </a:prstGeom>
              <a:blipFill>
                <a:blip r:embed="rId12"/>
                <a:stretch>
                  <a:fillRect l="-2414" r="-1398" b="-142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C5645F7B-3B44-4E3D-8319-0A9ED476EB9C}"/>
                  </a:ext>
                </a:extLst>
              </p:cNvPr>
              <p:cNvSpPr/>
              <p:nvPr/>
            </p:nvSpPr>
            <p:spPr>
              <a:xfrm>
                <a:off x="8370335" y="5204168"/>
                <a:ext cx="2576878" cy="763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spcAft>
                    <a:spcPts val="1200"/>
                  </a:spcAft>
                </a:pPr>
                <a14:m>
                  <m:oMathPara xmlns:m="http://schemas.openxmlformats.org/officeDocument/2006/math">
                    <m:oMathParaPr>
                      <m:jc m:val="left"/>
                    </m:oMathParaPr>
                    <m:oMath xmlns:m="http://schemas.openxmlformats.org/officeDocument/2006/math">
                      <m:r>
                        <a:rPr lang="en-US" sz="2000" b="0" i="1" smtClean="0">
                          <a:solidFill>
                            <a:schemeClr val="bg1">
                              <a:lumMod val="50000"/>
                            </a:schemeClr>
                          </a:solidFill>
                          <a:latin typeface="Cambria Math" panose="02040503050406030204" pitchFamily="18" charset="0"/>
                          <a:ea typeface="Cambria Math" panose="02040503050406030204" pitchFamily="18" charset="0"/>
                        </a:rPr>
                        <m:t>𝑤</m:t>
                      </m:r>
                      <m:r>
                        <a:rPr lang="en-US" sz="2000" b="0" i="1" smtClean="0">
                          <a:solidFill>
                            <a:schemeClr val="bg1">
                              <a:lumMod val="50000"/>
                            </a:schemeClr>
                          </a:solidFill>
                          <a:latin typeface="Cambria Math" panose="02040503050406030204" pitchFamily="18" charset="0"/>
                          <a:ea typeface="Cambria Math" panose="02040503050406030204" pitchFamily="18" charset="0"/>
                        </a:rPr>
                        <m:t>h</m:t>
                      </m:r>
                      <m:r>
                        <a:rPr lang="en-US" sz="2000" b="0" i="1" smtClean="0">
                          <a:solidFill>
                            <a:schemeClr val="bg1">
                              <a:lumMod val="50000"/>
                            </a:schemeClr>
                          </a:solidFill>
                          <a:latin typeface="Cambria Math" panose="02040503050406030204" pitchFamily="18" charset="0"/>
                          <a:ea typeface="Cambria Math" panose="02040503050406030204" pitchFamily="18" charset="0"/>
                        </a:rPr>
                        <m:t>𝑖𝑙𝑒</m:t>
                      </m:r>
                      <m:r>
                        <a:rPr lang="en-US" sz="2000" b="0" i="1" smtClean="0">
                          <a:solidFill>
                            <a:schemeClr val="bg1">
                              <a:lumMod val="50000"/>
                            </a:schemeClr>
                          </a:solidFill>
                          <a:latin typeface="Cambria Math" panose="02040503050406030204" pitchFamily="18" charset="0"/>
                          <a:ea typeface="Cambria Math" panose="02040503050406030204" pitchFamily="18" charset="0"/>
                        </a:rPr>
                        <m:t>: </m:t>
                      </m:r>
                      <m:r>
                        <a:rPr lang="en-US" sz="2000" b="0" i="1" smtClean="0">
                          <a:solidFill>
                            <a:schemeClr val="bg1">
                              <a:lumMod val="50000"/>
                            </a:schemeClr>
                          </a:solidFill>
                          <a:latin typeface="Cambria Math" panose="02040503050406030204" pitchFamily="18" charset="0"/>
                          <a:ea typeface="Cambria Math" panose="02040503050406030204" pitchFamily="18" charset="0"/>
                        </a:rPr>
                        <m:t>𝑔</m:t>
                      </m:r>
                      <m:d>
                        <m:dPr>
                          <m:ctrlPr>
                            <a:rPr lang="en-US" sz="2000" b="0" i="1" smtClean="0">
                              <a:solidFill>
                                <a:schemeClr val="bg1">
                                  <a:lumMod val="50000"/>
                                </a:schemeClr>
                              </a:solidFill>
                              <a:latin typeface="Cambria Math" panose="02040503050406030204" pitchFamily="18" charset="0"/>
                              <a:ea typeface="Cambria Math" panose="02040503050406030204" pitchFamily="18" charset="0"/>
                            </a:rPr>
                          </m:ctrlPr>
                        </m:dPr>
                        <m:e>
                          <m:r>
                            <a:rPr lang="en-US" sz="2000" b="0" i="1" smtClean="0">
                              <a:solidFill>
                                <a:schemeClr val="bg1">
                                  <a:lumMod val="50000"/>
                                </a:schemeClr>
                              </a:solidFill>
                              <a:latin typeface="Cambria Math" panose="02040503050406030204" pitchFamily="18" charset="0"/>
                              <a:ea typeface="Cambria Math" panose="02040503050406030204" pitchFamily="18" charset="0"/>
                            </a:rPr>
                            <m:t>𝑧</m:t>
                          </m:r>
                        </m:e>
                      </m:d>
                      <m:r>
                        <a:rPr lang="en-US" sz="2000" b="0" i="1" smtClean="0">
                          <a:solidFill>
                            <a:schemeClr val="bg1">
                              <a:lumMod val="50000"/>
                            </a:schemeClr>
                          </a:solidFill>
                          <a:latin typeface="Cambria Math" panose="02040503050406030204" pitchFamily="18" charset="0"/>
                          <a:ea typeface="Cambria Math" panose="02040503050406030204" pitchFamily="18" charset="0"/>
                        </a:rPr>
                        <m:t>= </m:t>
                      </m:r>
                      <m:f>
                        <m:fPr>
                          <m:ctrlPr>
                            <a:rPr lang="en-US" sz="2000" b="0" i="1" smtClean="0">
                              <a:solidFill>
                                <a:schemeClr val="bg1">
                                  <a:lumMod val="50000"/>
                                </a:schemeClr>
                              </a:solidFill>
                              <a:latin typeface="Cambria Math" panose="02040503050406030204" pitchFamily="18" charset="0"/>
                              <a:ea typeface="Cambria Math" panose="02040503050406030204" pitchFamily="18" charset="0"/>
                            </a:rPr>
                          </m:ctrlPr>
                        </m:fPr>
                        <m:num>
                          <m:r>
                            <a:rPr lang="en-US" sz="2000" b="0" i="1" smtClean="0">
                              <a:solidFill>
                                <a:schemeClr val="bg1">
                                  <a:lumMod val="50000"/>
                                </a:schemeClr>
                              </a:solidFill>
                              <a:latin typeface="Cambria Math" panose="02040503050406030204" pitchFamily="18" charset="0"/>
                              <a:ea typeface="Cambria Math" panose="02040503050406030204" pitchFamily="18" charset="0"/>
                            </a:rPr>
                            <m:t>1</m:t>
                          </m:r>
                        </m:num>
                        <m:den>
                          <m:r>
                            <a:rPr lang="en-US" sz="2000" b="0" i="1" smtClean="0">
                              <a:solidFill>
                                <a:schemeClr val="bg1">
                                  <a:lumMod val="50000"/>
                                </a:schemeClr>
                              </a:solidFill>
                              <a:latin typeface="Cambria Math" panose="02040503050406030204" pitchFamily="18" charset="0"/>
                              <a:ea typeface="Cambria Math" panose="02040503050406030204" pitchFamily="18" charset="0"/>
                            </a:rPr>
                            <m:t>1</m:t>
                          </m:r>
                          <m:r>
                            <a:rPr lang="en-US" sz="2000" b="0" i="1" smtClean="0">
                              <a:solidFill>
                                <a:schemeClr val="bg1">
                                  <a:lumMod val="50000"/>
                                </a:schemeClr>
                              </a:solidFill>
                              <a:latin typeface="Cambria Math" panose="02040503050406030204" pitchFamily="18" charset="0"/>
                              <a:ea typeface="Cambria Math" panose="02040503050406030204" pitchFamily="18" charset="0"/>
                            </a:rPr>
                            <m:t>+</m:t>
                          </m:r>
                          <m:sSup>
                            <m:sSupPr>
                              <m:ctrlPr>
                                <a:rPr lang="en-US" sz="2000" b="0" i="1" smtClean="0">
                                  <a:solidFill>
                                    <a:schemeClr val="bg1">
                                      <a:lumMod val="50000"/>
                                    </a:schemeClr>
                                  </a:solidFill>
                                  <a:latin typeface="Cambria Math" panose="02040503050406030204" pitchFamily="18" charset="0"/>
                                  <a:ea typeface="Cambria Math" panose="02040503050406030204" pitchFamily="18" charset="0"/>
                                </a:rPr>
                              </m:ctrlPr>
                            </m:sSupPr>
                            <m:e>
                              <m:r>
                                <a:rPr lang="en-US" sz="2000" b="0" i="1" smtClean="0">
                                  <a:solidFill>
                                    <a:schemeClr val="bg1">
                                      <a:lumMod val="50000"/>
                                    </a:schemeClr>
                                  </a:solidFill>
                                  <a:latin typeface="Cambria Math" panose="02040503050406030204" pitchFamily="18" charset="0"/>
                                  <a:ea typeface="Cambria Math" panose="02040503050406030204" pitchFamily="18" charset="0"/>
                                </a:rPr>
                                <m:t>𝑒</m:t>
                              </m:r>
                            </m:e>
                            <m:sup>
                              <m:r>
                                <a:rPr lang="en-US" sz="2000" b="0" i="1" smtClean="0">
                                  <a:solidFill>
                                    <a:schemeClr val="bg1">
                                      <a:lumMod val="50000"/>
                                    </a:schemeClr>
                                  </a:solidFill>
                                  <a:latin typeface="Cambria Math" panose="02040503050406030204" pitchFamily="18" charset="0"/>
                                  <a:ea typeface="Cambria Math" panose="02040503050406030204" pitchFamily="18" charset="0"/>
                                </a:rPr>
                                <m:t>𝑧</m:t>
                              </m:r>
                            </m:sup>
                          </m:sSup>
                        </m:den>
                      </m:f>
                    </m:oMath>
                  </m:oMathPara>
                </a14:m>
                <a:endParaRPr lang="en-US" sz="2000" dirty="0">
                  <a:solidFill>
                    <a:schemeClr val="bg1">
                      <a:lumMod val="50000"/>
                    </a:schemeClr>
                  </a:solidFill>
                  <a:ea typeface="Cambria Math" panose="02040503050406030204" pitchFamily="18" charset="0"/>
                </a:endParaRPr>
              </a:p>
            </p:txBody>
          </p:sp>
        </mc:Choice>
        <mc:Fallback xmlns="">
          <p:sp>
            <p:nvSpPr>
              <p:cNvPr id="83" name="Rectangle 82">
                <a:extLst>
                  <a:ext uri="{FF2B5EF4-FFF2-40B4-BE49-F238E27FC236}">
                    <a16:creationId xmlns:a16="http://schemas.microsoft.com/office/drawing/2014/main" id="{C5645F7B-3B44-4E3D-8319-0A9ED476EB9C}"/>
                  </a:ext>
                </a:extLst>
              </p:cNvPr>
              <p:cNvSpPr>
                <a:spLocks noRot="1" noChangeAspect="1" noMove="1" noResize="1" noEditPoints="1" noAdjustHandles="1" noChangeArrowheads="1" noChangeShapeType="1" noTextEdit="1"/>
              </p:cNvSpPr>
              <p:nvPr/>
            </p:nvSpPr>
            <p:spPr>
              <a:xfrm>
                <a:off x="8370335" y="5204168"/>
                <a:ext cx="2576878" cy="763943"/>
              </a:xfrm>
              <a:prstGeom prst="rect">
                <a:avLst/>
              </a:prstGeom>
              <a:blipFill>
                <a:blip r:embed="rId1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887902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Neural Network learn its own features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lIns="36000"/>
          <a:lstStyle/>
          <a:p>
            <a:pPr marL="0" indent="0">
              <a:buNone/>
            </a:pPr>
            <a:endParaRPr lang="en-US" dirty="0"/>
          </a:p>
          <a:p>
            <a:pPr marL="0" indent="0">
              <a:buNone/>
            </a:pPr>
            <a:endParaRPr lang="en-US" dirty="0"/>
          </a:p>
        </p:txBody>
      </p:sp>
      <p:cxnSp>
        <p:nvCxnSpPr>
          <p:cNvPr id="72" name="Straight Arrow Connector 71">
            <a:extLst>
              <a:ext uri="{FF2B5EF4-FFF2-40B4-BE49-F238E27FC236}">
                <a16:creationId xmlns:a16="http://schemas.microsoft.com/office/drawing/2014/main" id="{D7044FBE-A1EB-4E67-B9DF-1A03261D44E3}"/>
              </a:ext>
            </a:extLst>
          </p:cNvPr>
          <p:cNvCxnSpPr>
            <a:cxnSpLocks/>
            <a:stCxn id="68" idx="6"/>
            <a:endCxn id="65" idx="2"/>
          </p:cNvCxnSpPr>
          <p:nvPr/>
        </p:nvCxnSpPr>
        <p:spPr>
          <a:xfrm flipV="1">
            <a:off x="1596056" y="2082084"/>
            <a:ext cx="874935" cy="532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9BF57E4-4739-4320-8E53-96727E390D25}"/>
              </a:ext>
            </a:extLst>
          </p:cNvPr>
          <p:cNvCxnSpPr>
            <a:cxnSpLocks/>
            <a:stCxn id="66" idx="6"/>
            <a:endCxn id="32" idx="2"/>
          </p:cNvCxnSpPr>
          <p:nvPr/>
        </p:nvCxnSpPr>
        <p:spPr>
          <a:xfrm>
            <a:off x="1596056" y="1725636"/>
            <a:ext cx="908572" cy="1443702"/>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C890773-2DB4-40C8-8F2C-14D66A2CD844}"/>
              </a:ext>
            </a:extLst>
          </p:cNvPr>
          <p:cNvCxnSpPr>
            <a:cxnSpLocks/>
            <a:stCxn id="68" idx="6"/>
            <a:endCxn id="32" idx="2"/>
          </p:cNvCxnSpPr>
          <p:nvPr/>
        </p:nvCxnSpPr>
        <p:spPr>
          <a:xfrm>
            <a:off x="1596056" y="2614243"/>
            <a:ext cx="908572" cy="555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C1F89BB-2DF7-4689-B11C-07590FFA563F}"/>
              </a:ext>
            </a:extLst>
          </p:cNvPr>
          <p:cNvGrpSpPr/>
          <p:nvPr/>
        </p:nvGrpSpPr>
        <p:grpSpPr>
          <a:xfrm>
            <a:off x="742951" y="1331676"/>
            <a:ext cx="5543550" cy="3540423"/>
            <a:chOff x="847725" y="1008336"/>
            <a:chExt cx="3467100" cy="2297018"/>
          </a:xfrm>
        </p:grpSpPr>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F33E0D9-9125-43B5-920E-0B5C82904995}"/>
                    </a:ext>
                  </a:extLst>
                </p:cNvPr>
                <p:cNvSpPr/>
                <p:nvPr/>
              </p:nvSpPr>
              <p:spPr>
                <a:xfrm>
                  <a:off x="1928492" y="123909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65" name="Oval 64">
                  <a:extLst>
                    <a:ext uri="{FF2B5EF4-FFF2-40B4-BE49-F238E27FC236}">
                      <a16:creationId xmlns:a16="http://schemas.microsoft.com/office/drawing/2014/main" id="{2F33E0D9-9125-43B5-920E-0B5C82904995}"/>
                    </a:ext>
                  </a:extLst>
                </p:cNvPr>
                <p:cNvSpPr>
                  <a:spLocks noRot="1" noChangeAspect="1" noMove="1" noResize="1" noEditPoints="1" noAdjustHandles="1" noChangeArrowheads="1" noChangeShapeType="1" noTextEdit="1"/>
                </p:cNvSpPr>
                <p:nvPr/>
              </p:nvSpPr>
              <p:spPr>
                <a:xfrm>
                  <a:off x="1928492" y="1239090"/>
                  <a:ext cx="511200" cy="512218"/>
                </a:xfrm>
                <a:prstGeom prst="ellipse">
                  <a:avLst/>
                </a:prstGeom>
                <a:blipFill>
                  <a:blip r:embed="rId2"/>
                  <a:stretch>
                    <a:fillRect/>
                  </a:stretch>
                </a:blipFill>
                <a:ln w="19050">
                  <a:solidFill>
                    <a:schemeClr val="accent2">
                      <a:lumMod val="75000"/>
                    </a:schemeClr>
                  </a:solidFill>
                </a:ln>
              </p:spPr>
              <p:txBody>
                <a:bodyPr/>
                <a:lstStyle/>
                <a:p>
                  <a:r>
                    <a:rPr lang="en-US">
                      <a:noFill/>
                    </a:rPr>
                    <a:t> </a:t>
                  </a:r>
                </a:p>
              </p:txBody>
            </p:sp>
          </mc:Fallback>
        </mc:AlternateContent>
        <p:cxnSp>
          <p:nvCxnSpPr>
            <p:cNvPr id="77" name="Straight Arrow Connector 76">
              <a:extLst>
                <a:ext uri="{FF2B5EF4-FFF2-40B4-BE49-F238E27FC236}">
                  <a16:creationId xmlns:a16="http://schemas.microsoft.com/office/drawing/2014/main" id="{1DE02877-DB69-4409-909F-C7336427B562}"/>
                </a:ext>
              </a:extLst>
            </p:cNvPr>
            <p:cNvCxnSpPr>
              <a:cxnSpLocks/>
              <a:stCxn id="65" idx="6"/>
              <a:endCxn id="74" idx="2"/>
            </p:cNvCxnSpPr>
            <p:nvPr/>
          </p:nvCxnSpPr>
          <p:spPr>
            <a:xfrm>
              <a:off x="2439692" y="1495199"/>
              <a:ext cx="584936" cy="69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AD7E23A-73FF-4B09-AB86-631148549E31}"/>
                </a:ext>
              </a:extLst>
            </p:cNvPr>
            <p:cNvGrpSpPr/>
            <p:nvPr/>
          </p:nvGrpSpPr>
          <p:grpSpPr>
            <a:xfrm>
              <a:off x="847725" y="1008336"/>
              <a:ext cx="3467100" cy="2297018"/>
              <a:chOff x="838200" y="1008336"/>
              <a:chExt cx="3467100" cy="2297018"/>
            </a:xfrm>
          </p:grpSpPr>
          <p:sp>
            <p:nvSpPr>
              <p:cNvPr id="74" name="Oval 73">
                <a:extLst>
                  <a:ext uri="{FF2B5EF4-FFF2-40B4-BE49-F238E27FC236}">
                    <a16:creationId xmlns:a16="http://schemas.microsoft.com/office/drawing/2014/main" id="{143AB664-8674-4798-AF09-D872822FAC81}"/>
                  </a:ext>
                </a:extLst>
              </p:cNvPr>
              <p:cNvSpPr/>
              <p:nvPr/>
            </p:nvSpPr>
            <p:spPr>
              <a:xfrm>
                <a:off x="3015103" y="1936194"/>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endParaRPr lang="en-US" dirty="0">
                  <a:solidFill>
                    <a:schemeClr val="tx1"/>
                  </a:solidFill>
                </a:endParaRPr>
              </a:p>
            </p:txBody>
          </p:sp>
          <p:grpSp>
            <p:nvGrpSpPr>
              <p:cNvPr id="54" name="Group 53">
                <a:extLst>
                  <a:ext uri="{FF2B5EF4-FFF2-40B4-BE49-F238E27FC236}">
                    <a16:creationId xmlns:a16="http://schemas.microsoft.com/office/drawing/2014/main" id="{4CD22798-7F05-423D-AE2E-84746BC247E2}"/>
                  </a:ext>
                </a:extLst>
              </p:cNvPr>
              <p:cNvGrpSpPr/>
              <p:nvPr/>
            </p:nvGrpSpPr>
            <p:grpSpPr>
              <a:xfrm>
                <a:off x="838200" y="1008336"/>
                <a:ext cx="3467100" cy="2297018"/>
                <a:chOff x="838200" y="1008336"/>
                <a:chExt cx="3467100" cy="2297018"/>
              </a:xfrm>
            </p:grpSpPr>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AD50E7FC-503C-470D-B114-CD0C032758CD}"/>
                        </a:ext>
                      </a:extLst>
                    </p:cNvPr>
                    <p:cNvSpPr/>
                    <p:nvPr/>
                  </p:nvSpPr>
                  <p:spPr>
                    <a:xfrm>
                      <a:off x="838200" y="2182298"/>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69" name="Oval 68">
                      <a:extLst>
                        <a:ext uri="{FF2B5EF4-FFF2-40B4-BE49-F238E27FC236}">
                          <a16:creationId xmlns:a16="http://schemas.microsoft.com/office/drawing/2014/main" id="{AD50E7FC-503C-470D-B114-CD0C032758CD}"/>
                        </a:ext>
                      </a:extLst>
                    </p:cNvPr>
                    <p:cNvSpPr>
                      <a:spLocks noRot="1" noChangeAspect="1" noMove="1" noResize="1" noEditPoints="1" noAdjustHandles="1" noChangeArrowheads="1" noChangeShapeType="1" noTextEdit="1"/>
                    </p:cNvSpPr>
                    <p:nvPr/>
                  </p:nvSpPr>
                  <p:spPr>
                    <a:xfrm>
                      <a:off x="838200" y="2182298"/>
                      <a:ext cx="511200" cy="511200"/>
                    </a:xfrm>
                    <a:prstGeom prst="ellipse">
                      <a:avLst/>
                    </a:prstGeom>
                    <a:blipFill>
                      <a:blip r:embed="rId3"/>
                      <a:stretch>
                        <a:fillRect/>
                      </a:stretch>
                    </a:blipFill>
                    <a:ln w="19050">
                      <a:solidFill>
                        <a:schemeClr val="accent5">
                          <a:lumMod val="50000"/>
                        </a:schemeClr>
                      </a:solidFill>
                    </a:ln>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422D354C-C7A7-45F8-911E-24AC37FD91E8}"/>
                    </a:ext>
                  </a:extLst>
                </p:cNvPr>
                <p:cNvGrpSpPr/>
                <p:nvPr/>
              </p:nvGrpSpPr>
              <p:grpSpPr>
                <a:xfrm>
                  <a:off x="847377" y="1008336"/>
                  <a:ext cx="3457923" cy="2297018"/>
                  <a:chOff x="856902" y="1008336"/>
                  <a:chExt cx="3457923" cy="2297018"/>
                </a:xfrm>
              </p:grpSpPr>
              <p:cxnSp>
                <p:nvCxnSpPr>
                  <p:cNvPr id="75" name="Straight Arrow Connector 74">
                    <a:extLst>
                      <a:ext uri="{FF2B5EF4-FFF2-40B4-BE49-F238E27FC236}">
                        <a16:creationId xmlns:a16="http://schemas.microsoft.com/office/drawing/2014/main" id="{9BACF0FD-03E0-4527-83FC-E9C5E277B233}"/>
                      </a:ext>
                    </a:extLst>
                  </p:cNvPr>
                  <p:cNvCxnSpPr>
                    <a:cxnSpLocks/>
                    <a:stCxn id="69" idx="6"/>
                    <a:endCxn id="65" idx="2"/>
                  </p:cNvCxnSpPr>
                  <p:nvPr/>
                </p:nvCxnSpPr>
                <p:spPr>
                  <a:xfrm flipV="1">
                    <a:off x="1349400" y="1495199"/>
                    <a:ext cx="579092" cy="94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379338A-0117-43AB-83A1-AC10D51BABF6}"/>
                      </a:ext>
                    </a:extLst>
                  </p:cNvPr>
                  <p:cNvGrpSpPr/>
                  <p:nvPr/>
                </p:nvGrpSpPr>
                <p:grpSpPr>
                  <a:xfrm>
                    <a:off x="856902" y="1008336"/>
                    <a:ext cx="3457923" cy="2297018"/>
                    <a:chOff x="847377" y="1008336"/>
                    <a:chExt cx="3457923" cy="2297018"/>
                  </a:xfrm>
                </p:grpSpPr>
                <p:cxnSp>
                  <p:nvCxnSpPr>
                    <p:cNvPr id="51" name="Straight Arrow Connector 50">
                      <a:extLst>
                        <a:ext uri="{FF2B5EF4-FFF2-40B4-BE49-F238E27FC236}">
                          <a16:creationId xmlns:a16="http://schemas.microsoft.com/office/drawing/2014/main" id="{0CBCCE1F-7259-4784-B56E-682025508E3B}"/>
                        </a:ext>
                      </a:extLst>
                    </p:cNvPr>
                    <p:cNvCxnSpPr>
                      <a:cxnSpLocks/>
                      <a:endCxn id="32" idx="2"/>
                    </p:cNvCxnSpPr>
                    <p:nvPr/>
                  </p:nvCxnSpPr>
                  <p:spPr>
                    <a:xfrm flipV="1">
                      <a:off x="1326559" y="2200607"/>
                      <a:ext cx="613446" cy="179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49279C3C-5532-4830-980D-FFB6A312D31E}"/>
                        </a:ext>
                      </a:extLst>
                    </p:cNvPr>
                    <p:cNvGrpSpPr/>
                    <p:nvPr/>
                  </p:nvGrpSpPr>
                  <p:grpSpPr>
                    <a:xfrm>
                      <a:off x="847377" y="1008336"/>
                      <a:ext cx="3457923" cy="2297018"/>
                      <a:chOff x="847377" y="1008336"/>
                      <a:chExt cx="3457923" cy="2297018"/>
                    </a:xfrm>
                  </p:grpSpPr>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6A58F41A-593E-47AD-999E-F39F3DF31226}"/>
                              </a:ext>
                            </a:extLst>
                          </p:cNvPr>
                          <p:cNvSpPr/>
                          <p:nvPr/>
                        </p:nvSpPr>
                        <p:spPr>
                          <a:xfrm>
                            <a:off x="860557" y="1008336"/>
                            <a:ext cx="511200" cy="511200"/>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66" name="Oval 65">
                            <a:extLst>
                              <a:ext uri="{FF2B5EF4-FFF2-40B4-BE49-F238E27FC236}">
                                <a16:creationId xmlns:a16="http://schemas.microsoft.com/office/drawing/2014/main" id="{6A58F41A-593E-47AD-999E-F39F3DF31226}"/>
                              </a:ext>
                            </a:extLst>
                          </p:cNvPr>
                          <p:cNvSpPr>
                            <a:spLocks noRot="1" noChangeAspect="1" noMove="1" noResize="1" noEditPoints="1" noAdjustHandles="1" noChangeArrowheads="1" noChangeShapeType="1" noTextEdit="1"/>
                          </p:cNvSpPr>
                          <p:nvPr/>
                        </p:nvSpPr>
                        <p:spPr>
                          <a:xfrm>
                            <a:off x="860557" y="1008336"/>
                            <a:ext cx="511200" cy="511200"/>
                          </a:xfrm>
                          <a:prstGeom prst="ellipse">
                            <a:avLst/>
                          </a:prstGeom>
                          <a:blipFill>
                            <a:blip r:embed="rId4"/>
                            <a:stretch>
                              <a:fillRect/>
                            </a:stretch>
                          </a:blipFill>
                          <a:ln w="19050">
                            <a:solidFill>
                              <a:srgbClr val="D83CD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C5914D5D-4A6D-4A5C-9EB5-C89FAB23E61F}"/>
                              </a:ext>
                            </a:extLst>
                          </p:cNvPr>
                          <p:cNvSpPr/>
                          <p:nvPr/>
                        </p:nvSpPr>
                        <p:spPr>
                          <a:xfrm>
                            <a:off x="860557" y="1584862"/>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Oval 67">
                            <a:extLst>
                              <a:ext uri="{FF2B5EF4-FFF2-40B4-BE49-F238E27FC236}">
                                <a16:creationId xmlns:a16="http://schemas.microsoft.com/office/drawing/2014/main" id="{C5914D5D-4A6D-4A5C-9EB5-C89FAB23E61F}"/>
                              </a:ext>
                            </a:extLst>
                          </p:cNvPr>
                          <p:cNvSpPr>
                            <a:spLocks noRot="1" noChangeAspect="1" noMove="1" noResize="1" noEditPoints="1" noAdjustHandles="1" noChangeArrowheads="1" noChangeShapeType="1" noTextEdit="1"/>
                          </p:cNvSpPr>
                          <p:nvPr/>
                        </p:nvSpPr>
                        <p:spPr>
                          <a:xfrm>
                            <a:off x="860557" y="1584862"/>
                            <a:ext cx="511200" cy="511200"/>
                          </a:xfrm>
                          <a:prstGeom prst="ellipse">
                            <a:avLst/>
                          </a:prstGeom>
                          <a:blipFill>
                            <a:blip r:embed="rId5"/>
                            <a:stretch>
                              <a:fillRect/>
                            </a:stretch>
                          </a:blipFill>
                          <a:ln w="19050">
                            <a:solidFill>
                              <a:schemeClr val="accent5">
                                <a:lumMod val="50000"/>
                              </a:schemeClr>
                            </a:solidFill>
                          </a:ln>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4630BE8A-3D30-421C-A909-17B057DD695E}"/>
                          </a:ext>
                        </a:extLst>
                      </p:cNvPr>
                      <p:cNvCxnSpPr>
                        <a:cxnSpLocks/>
                        <a:stCxn id="66" idx="6"/>
                        <a:endCxn id="65" idx="2"/>
                      </p:cNvCxnSpPr>
                      <p:nvPr/>
                    </p:nvCxnSpPr>
                    <p:spPr>
                      <a:xfrm>
                        <a:off x="1371757" y="1263936"/>
                        <a:ext cx="547210" cy="23126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912917E0-FCFF-4F16-9ABD-EEF3D398B65F}"/>
                              </a:ext>
                            </a:extLst>
                          </p:cNvPr>
                          <p:cNvSpPr/>
                          <p:nvPr/>
                        </p:nvSpPr>
                        <p:spPr>
                          <a:xfrm>
                            <a:off x="847377" y="2794154"/>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70" name="Oval 69">
                            <a:extLst>
                              <a:ext uri="{FF2B5EF4-FFF2-40B4-BE49-F238E27FC236}">
                                <a16:creationId xmlns:a16="http://schemas.microsoft.com/office/drawing/2014/main" id="{912917E0-FCFF-4F16-9ABD-EEF3D398B65F}"/>
                              </a:ext>
                            </a:extLst>
                          </p:cNvPr>
                          <p:cNvSpPr>
                            <a:spLocks noRot="1" noChangeAspect="1" noMove="1" noResize="1" noEditPoints="1" noAdjustHandles="1" noChangeArrowheads="1" noChangeShapeType="1" noTextEdit="1"/>
                          </p:cNvSpPr>
                          <p:nvPr/>
                        </p:nvSpPr>
                        <p:spPr>
                          <a:xfrm>
                            <a:off x="847377" y="2794154"/>
                            <a:ext cx="511200" cy="511200"/>
                          </a:xfrm>
                          <a:prstGeom prst="ellipse">
                            <a:avLst/>
                          </a:prstGeom>
                          <a:blipFill>
                            <a:blip r:embed="rId6"/>
                            <a:stretch>
                              <a:fillRect/>
                            </a:stretch>
                          </a:blipFill>
                          <a:ln w="19050">
                            <a:solidFill>
                              <a:schemeClr val="accent5">
                                <a:lumMod val="50000"/>
                              </a:schemeClr>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A0FBB3DF-28E3-4D4C-9F23-BEB87A70E91F}"/>
                          </a:ext>
                        </a:extLst>
                      </p:cNvPr>
                      <p:cNvCxnSpPr>
                        <a:cxnSpLocks/>
                        <a:stCxn id="70" idx="6"/>
                        <a:endCxn id="65" idx="2"/>
                      </p:cNvCxnSpPr>
                      <p:nvPr/>
                    </p:nvCxnSpPr>
                    <p:spPr>
                      <a:xfrm flipV="1">
                        <a:off x="1358577" y="1495199"/>
                        <a:ext cx="569915" cy="155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3526303" y="1648037"/>
                            <a:ext cx="778997" cy="39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oMath>
                              </m:oMathPara>
                            </a14:m>
                            <a:endParaRPr lang="en-US" baseline="-10000" dirty="0">
                              <a:solidFill>
                                <a:schemeClr val="bg1">
                                  <a:lumMod val="50000"/>
                                </a:schemeClr>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3526303" y="1648037"/>
                            <a:ext cx="778997" cy="395774"/>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FD9114E9-A76A-46C5-AFC7-D990CE053E57}"/>
                              </a:ext>
                            </a:extLst>
                          </p:cNvPr>
                          <p:cNvSpPr/>
                          <p:nvPr/>
                        </p:nvSpPr>
                        <p:spPr>
                          <a:xfrm>
                            <a:off x="1940005" y="1944498"/>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2</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32" name="Oval 31">
                            <a:extLst>
                              <a:ext uri="{FF2B5EF4-FFF2-40B4-BE49-F238E27FC236}">
                                <a16:creationId xmlns:a16="http://schemas.microsoft.com/office/drawing/2014/main" id="{FD9114E9-A76A-46C5-AFC7-D990CE053E57}"/>
                              </a:ext>
                            </a:extLst>
                          </p:cNvPr>
                          <p:cNvSpPr>
                            <a:spLocks noRot="1" noChangeAspect="1" noMove="1" noResize="1" noEditPoints="1" noAdjustHandles="1" noChangeArrowheads="1" noChangeShapeType="1" noTextEdit="1"/>
                          </p:cNvSpPr>
                          <p:nvPr/>
                        </p:nvSpPr>
                        <p:spPr>
                          <a:xfrm>
                            <a:off x="1940005" y="1944498"/>
                            <a:ext cx="511200" cy="512218"/>
                          </a:xfrm>
                          <a:prstGeom prst="ellipse">
                            <a:avLst/>
                          </a:prstGeom>
                          <a:blipFill>
                            <a:blip r:embed="rId8"/>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4A4CC6FE-4B7F-4C1B-8848-4F521F7184D6}"/>
                              </a:ext>
                            </a:extLst>
                          </p:cNvPr>
                          <p:cNvSpPr/>
                          <p:nvPr/>
                        </p:nvSpPr>
                        <p:spPr>
                          <a:xfrm>
                            <a:off x="1928492" y="265715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3</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42" name="Oval 41">
                            <a:extLst>
                              <a:ext uri="{FF2B5EF4-FFF2-40B4-BE49-F238E27FC236}">
                                <a16:creationId xmlns:a16="http://schemas.microsoft.com/office/drawing/2014/main" id="{4A4CC6FE-4B7F-4C1B-8848-4F521F7184D6}"/>
                              </a:ext>
                            </a:extLst>
                          </p:cNvPr>
                          <p:cNvSpPr>
                            <a:spLocks noRot="1" noChangeAspect="1" noMove="1" noResize="1" noEditPoints="1" noAdjustHandles="1" noChangeArrowheads="1" noChangeShapeType="1" noTextEdit="1"/>
                          </p:cNvSpPr>
                          <p:nvPr/>
                        </p:nvSpPr>
                        <p:spPr>
                          <a:xfrm>
                            <a:off x="1928492" y="2657150"/>
                            <a:ext cx="511200" cy="512218"/>
                          </a:xfrm>
                          <a:prstGeom prst="ellipse">
                            <a:avLst/>
                          </a:prstGeom>
                          <a:blipFill>
                            <a:blip r:embed="rId9"/>
                            <a:stretch>
                              <a:fillRect/>
                            </a:stretch>
                          </a:blipFill>
                          <a:ln w="19050">
                            <a:solidFill>
                              <a:schemeClr val="accent2">
                                <a:lumMod val="75000"/>
                              </a:schemeClr>
                            </a:solidFill>
                          </a:ln>
                        </p:spPr>
                        <p:txBody>
                          <a:bodyPr/>
                          <a:lstStyle/>
                          <a:p>
                            <a:r>
                              <a:rPr lang="he-IL">
                                <a:noFill/>
                              </a:rPr>
                              <a:t> </a:t>
                            </a:r>
                          </a:p>
                        </p:txBody>
                      </p:sp>
                    </mc:Fallback>
                  </mc:AlternateContent>
                  <p:cxnSp>
                    <p:nvCxnSpPr>
                      <p:cNvPr id="47" name="Straight Arrow Connector 46">
                        <a:extLst>
                          <a:ext uri="{FF2B5EF4-FFF2-40B4-BE49-F238E27FC236}">
                            <a16:creationId xmlns:a16="http://schemas.microsoft.com/office/drawing/2014/main" id="{F2AD49FD-81C2-490D-AC40-3B2EFCF8D355}"/>
                          </a:ext>
                        </a:extLst>
                      </p:cNvPr>
                      <p:cNvCxnSpPr>
                        <a:cxnSpLocks/>
                        <a:endCxn id="42" idx="2"/>
                      </p:cNvCxnSpPr>
                      <p:nvPr/>
                    </p:nvCxnSpPr>
                    <p:spPr>
                      <a:xfrm>
                        <a:off x="1355134" y="2391612"/>
                        <a:ext cx="573358" cy="521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7707D2B-6007-45EE-91A4-EBD8C63C6F92}"/>
                          </a:ext>
                        </a:extLst>
                      </p:cNvPr>
                      <p:cNvCxnSpPr>
                        <a:cxnSpLocks/>
                        <a:endCxn id="42" idx="2"/>
                      </p:cNvCxnSpPr>
                      <p:nvPr/>
                    </p:nvCxnSpPr>
                    <p:spPr>
                      <a:xfrm>
                        <a:off x="1359641" y="1884351"/>
                        <a:ext cx="568851" cy="1028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38165F6-8FF5-4718-AA58-6C42B4DA0AB8}"/>
                          </a:ext>
                        </a:extLst>
                      </p:cNvPr>
                      <p:cNvCxnSpPr>
                        <a:cxnSpLocks/>
                        <a:stCxn id="70" idx="6"/>
                        <a:endCxn id="42" idx="2"/>
                      </p:cNvCxnSpPr>
                      <p:nvPr/>
                    </p:nvCxnSpPr>
                    <p:spPr>
                      <a:xfrm flipV="1">
                        <a:off x="1358577" y="2913259"/>
                        <a:ext cx="569915" cy="136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0135E-0624-4BBC-93EA-D01B8A64AFF8}"/>
                          </a:ext>
                        </a:extLst>
                      </p:cNvPr>
                      <p:cNvCxnSpPr>
                        <a:cxnSpLocks/>
                        <a:stCxn id="70" idx="6"/>
                        <a:endCxn id="32" idx="2"/>
                      </p:cNvCxnSpPr>
                      <p:nvPr/>
                    </p:nvCxnSpPr>
                    <p:spPr>
                      <a:xfrm flipV="1">
                        <a:off x="1358577" y="2200607"/>
                        <a:ext cx="581428" cy="849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42CDEDE-7634-426A-97E7-A20DE1123648}"/>
                          </a:ext>
                        </a:extLst>
                      </p:cNvPr>
                      <p:cNvCxnSpPr>
                        <a:cxnSpLocks/>
                        <a:stCxn id="66" idx="6"/>
                        <a:endCxn id="42" idx="2"/>
                      </p:cNvCxnSpPr>
                      <p:nvPr/>
                    </p:nvCxnSpPr>
                    <p:spPr>
                      <a:xfrm>
                        <a:off x="1371757" y="1263936"/>
                        <a:ext cx="556735" cy="164932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749684A-C102-4FCB-8292-0C23608827E1}"/>
                          </a:ext>
                        </a:extLst>
                      </p:cNvPr>
                      <p:cNvCxnSpPr>
                        <a:cxnSpLocks/>
                        <a:stCxn id="42" idx="6"/>
                        <a:endCxn id="74" idx="2"/>
                      </p:cNvCxnSpPr>
                      <p:nvPr/>
                    </p:nvCxnSpPr>
                    <p:spPr>
                      <a:xfrm flipV="1">
                        <a:off x="2439692" y="2192303"/>
                        <a:ext cx="575411" cy="720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A68DB2F-111A-4396-9E9F-20F606633DF8}"/>
                          </a:ext>
                        </a:extLst>
                      </p:cNvPr>
                      <p:cNvCxnSpPr>
                        <a:cxnSpLocks/>
                        <a:stCxn id="32" idx="6"/>
                        <a:endCxn id="74" idx="2"/>
                      </p:cNvCxnSpPr>
                      <p:nvPr/>
                    </p:nvCxnSpPr>
                    <p:spPr>
                      <a:xfrm flipV="1">
                        <a:off x="2451205" y="2192303"/>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72031B0-4D5B-4238-B84D-E9302FD3CA9C}"/>
                          </a:ext>
                        </a:extLst>
                      </p:cNvPr>
                      <p:cNvCxnSpPr>
                        <a:cxnSpLocks/>
                      </p:cNvCxnSpPr>
                      <p:nvPr/>
                    </p:nvCxnSpPr>
                    <p:spPr>
                      <a:xfrm flipV="1">
                        <a:off x="3557646" y="2173994"/>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grpSp>
        </p:grpSp>
      </p:grpSp>
      <p:sp>
        <p:nvSpPr>
          <p:cNvPr id="3" name="Rectangle 2">
            <a:extLst>
              <a:ext uri="{FF2B5EF4-FFF2-40B4-BE49-F238E27FC236}">
                <a16:creationId xmlns:a16="http://schemas.microsoft.com/office/drawing/2014/main" id="{5DE1840B-4973-444D-A7F5-49CA47F208D0}"/>
              </a:ext>
            </a:extLst>
          </p:cNvPr>
          <p:cNvSpPr/>
          <p:nvPr/>
        </p:nvSpPr>
        <p:spPr>
          <a:xfrm>
            <a:off x="675064" y="1280469"/>
            <a:ext cx="1772521" cy="3663006"/>
          </a:xfrm>
          <a:prstGeom prst="rect">
            <a:avLst/>
          </a:prstGeom>
          <a:solidFill>
            <a:schemeClr val="bg1">
              <a:lumMod val="95000"/>
              <a:alpha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C389FD30-8536-4E04-8837-FAD6937F3496}"/>
                  </a:ext>
                </a:extLst>
              </p:cNvPr>
              <p:cNvSpPr/>
              <p:nvPr/>
            </p:nvSpPr>
            <p:spPr>
              <a:xfrm>
                <a:off x="5196285" y="3127419"/>
                <a:ext cx="6340966" cy="598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𝑋</m:t>
                        </m:r>
                      </m:e>
                    </m:d>
                  </m:oMath>
                </a14:m>
                <a:r>
                  <a:rPr lang="en-US" sz="2000" baseline="-10000" dirty="0">
                    <a:solidFill>
                      <a:schemeClr val="bg1">
                        <a:lumMod val="50000"/>
                      </a:schemeClr>
                    </a:solidFill>
                  </a:rPr>
                  <a:t> </a:t>
                </a:r>
                <a14:m>
                  <m:oMath xmlns:m="http://schemas.openxmlformats.org/officeDocument/2006/math">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10</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0</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11</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i="1" dirty="0">
                            <a:solidFill>
                              <a:schemeClr val="bg1">
                                <a:lumMod val="50000"/>
                              </a:schemeClr>
                            </a:solidFill>
                            <a:latin typeface="Cambria Math" panose="02040503050406030204" pitchFamily="18" charset="0"/>
                          </a:rPr>
                          <m:t>1</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12</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3</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p:txBody>
          </p:sp>
        </mc:Choice>
        <mc:Fallback xmlns="">
          <p:sp>
            <p:nvSpPr>
              <p:cNvPr id="40" name="Rectangle 39">
                <a:extLst>
                  <a:ext uri="{FF2B5EF4-FFF2-40B4-BE49-F238E27FC236}">
                    <a16:creationId xmlns:a16="http://schemas.microsoft.com/office/drawing/2014/main" id="{C389FD30-8536-4E04-8837-FAD6937F3496}"/>
                  </a:ext>
                </a:extLst>
              </p:cNvPr>
              <p:cNvSpPr>
                <a:spLocks noRot="1" noChangeAspect="1" noMove="1" noResize="1" noEditPoints="1" noAdjustHandles="1" noChangeArrowheads="1" noChangeShapeType="1" noTextEdit="1"/>
              </p:cNvSpPr>
              <p:nvPr/>
            </p:nvSpPr>
            <p:spPr>
              <a:xfrm>
                <a:off x="5196285" y="3127419"/>
                <a:ext cx="6340966" cy="598435"/>
              </a:xfrm>
              <a:prstGeom prst="rect">
                <a:avLst/>
              </a:prstGeom>
              <a:blipFill>
                <a:blip r:embed="rId10"/>
                <a:stretch>
                  <a:fillRect l="-1441" b="-6122"/>
                </a:stretch>
              </a:blipFill>
              <a:ln>
                <a:noFill/>
              </a:ln>
            </p:spPr>
            <p:txBody>
              <a:bodyPr/>
              <a:lstStyle/>
              <a:p>
                <a:r>
                  <a:rPr lang="en-US">
                    <a:noFill/>
                  </a:rPr>
                  <a:t> </a:t>
                </a:r>
              </a:p>
            </p:txBody>
          </p:sp>
        </mc:Fallback>
      </mc:AlternateContent>
      <p:grpSp>
        <p:nvGrpSpPr>
          <p:cNvPr id="6" name="Group 5">
            <a:extLst>
              <a:ext uri="{FF2B5EF4-FFF2-40B4-BE49-F238E27FC236}">
                <a16:creationId xmlns:a16="http://schemas.microsoft.com/office/drawing/2014/main" id="{3568E225-C19A-4C21-8D24-F3BE5EF67A07}"/>
              </a:ext>
            </a:extLst>
          </p:cNvPr>
          <p:cNvGrpSpPr/>
          <p:nvPr/>
        </p:nvGrpSpPr>
        <p:grpSpPr>
          <a:xfrm>
            <a:off x="8366768" y="3622762"/>
            <a:ext cx="2859263" cy="702880"/>
            <a:chOff x="8366768" y="3622762"/>
            <a:chExt cx="2859263" cy="702880"/>
          </a:xfrm>
        </p:grpSpPr>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301EC522-F4D0-44A9-B55D-ACAD1667CAE4}"/>
                    </a:ext>
                  </a:extLst>
                </p:cNvPr>
                <p:cNvSpPr/>
                <p:nvPr/>
              </p:nvSpPr>
              <p:spPr>
                <a:xfrm>
                  <a:off x="8366768" y="3931684"/>
                  <a:ext cx="438990" cy="39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1</m:t>
                            </m:r>
                          </m:sub>
                        </m:sSub>
                      </m:oMath>
                    </m:oMathPara>
                  </a14:m>
                  <a:endParaRPr lang="en-US" sz="2400" dirty="0">
                    <a:solidFill>
                      <a:schemeClr val="tx1"/>
                    </a:solidFill>
                    <a:ea typeface="Cambria Math" panose="02040503050406030204" pitchFamily="18" charset="0"/>
                  </a:endParaRPr>
                </a:p>
              </p:txBody>
            </p:sp>
          </mc:Choice>
          <mc:Fallback xmlns="">
            <p:sp>
              <p:nvSpPr>
                <p:cNvPr id="41" name="Rectangle 40">
                  <a:extLst>
                    <a:ext uri="{FF2B5EF4-FFF2-40B4-BE49-F238E27FC236}">
                      <a16:creationId xmlns:a16="http://schemas.microsoft.com/office/drawing/2014/main" id="{301EC522-F4D0-44A9-B55D-ACAD1667CAE4}"/>
                    </a:ext>
                  </a:extLst>
                </p:cNvPr>
                <p:cNvSpPr>
                  <a:spLocks noRot="1" noChangeAspect="1" noMove="1" noResize="1" noEditPoints="1" noAdjustHandles="1" noChangeArrowheads="1" noChangeShapeType="1" noTextEdit="1"/>
                </p:cNvSpPr>
                <p:nvPr/>
              </p:nvSpPr>
              <p:spPr>
                <a:xfrm>
                  <a:off x="8366768" y="3931684"/>
                  <a:ext cx="438990" cy="393958"/>
                </a:xfrm>
                <a:prstGeom prst="rect">
                  <a:avLst/>
                </a:prstGeom>
                <a:blipFill>
                  <a:blip r:embed="rId11"/>
                  <a:stretch>
                    <a:fillRect l="-1389"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0B3C209A-0A06-4365-96B4-D65B31803444}"/>
                    </a:ext>
                  </a:extLst>
                </p:cNvPr>
                <p:cNvSpPr/>
                <p:nvPr/>
              </p:nvSpPr>
              <p:spPr>
                <a:xfrm>
                  <a:off x="9548452" y="3901802"/>
                  <a:ext cx="438990" cy="39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2</m:t>
                            </m:r>
                          </m:sub>
                        </m:sSub>
                      </m:oMath>
                    </m:oMathPara>
                  </a14:m>
                  <a:endParaRPr lang="en-US" sz="2400" dirty="0">
                    <a:solidFill>
                      <a:schemeClr val="tx1"/>
                    </a:solidFill>
                    <a:ea typeface="Cambria Math" panose="02040503050406030204" pitchFamily="18" charset="0"/>
                  </a:endParaRPr>
                </a:p>
              </p:txBody>
            </p:sp>
          </mc:Choice>
          <mc:Fallback xmlns="">
            <p:sp>
              <p:nvSpPr>
                <p:cNvPr id="43" name="Rectangle 42">
                  <a:extLst>
                    <a:ext uri="{FF2B5EF4-FFF2-40B4-BE49-F238E27FC236}">
                      <a16:creationId xmlns:a16="http://schemas.microsoft.com/office/drawing/2014/main" id="{0B3C209A-0A06-4365-96B4-D65B31803444}"/>
                    </a:ext>
                  </a:extLst>
                </p:cNvPr>
                <p:cNvSpPr>
                  <a:spLocks noRot="1" noChangeAspect="1" noMove="1" noResize="1" noEditPoints="1" noAdjustHandles="1" noChangeArrowheads="1" noChangeShapeType="1" noTextEdit="1"/>
                </p:cNvSpPr>
                <p:nvPr/>
              </p:nvSpPr>
              <p:spPr>
                <a:xfrm>
                  <a:off x="9548452" y="3901802"/>
                  <a:ext cx="438990" cy="393958"/>
                </a:xfrm>
                <a:prstGeom prst="rect">
                  <a:avLst/>
                </a:prstGeom>
                <a:blipFill>
                  <a:blip r:embed="rId12"/>
                  <a:stretch>
                    <a:fillRect l="-1389"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A33AF4C-B620-4D44-BBF5-96A71C28DF1F}"/>
                    </a:ext>
                  </a:extLst>
                </p:cNvPr>
                <p:cNvSpPr/>
                <p:nvPr/>
              </p:nvSpPr>
              <p:spPr>
                <a:xfrm>
                  <a:off x="10787041" y="3925607"/>
                  <a:ext cx="438990" cy="39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3</m:t>
                            </m:r>
                          </m:sub>
                        </m:sSub>
                      </m:oMath>
                    </m:oMathPara>
                  </a14:m>
                  <a:endParaRPr lang="en-US" sz="2400" dirty="0">
                    <a:solidFill>
                      <a:schemeClr val="tx1"/>
                    </a:solidFill>
                    <a:ea typeface="Cambria Math" panose="02040503050406030204" pitchFamily="18" charset="0"/>
                  </a:endParaRPr>
                </a:p>
              </p:txBody>
            </p:sp>
          </mc:Choice>
          <mc:Fallback xmlns="">
            <p:sp>
              <p:nvSpPr>
                <p:cNvPr id="44" name="Rectangle 43">
                  <a:extLst>
                    <a:ext uri="{FF2B5EF4-FFF2-40B4-BE49-F238E27FC236}">
                      <a16:creationId xmlns:a16="http://schemas.microsoft.com/office/drawing/2014/main" id="{CA33AF4C-B620-4D44-BBF5-96A71C28DF1F}"/>
                    </a:ext>
                  </a:extLst>
                </p:cNvPr>
                <p:cNvSpPr>
                  <a:spLocks noRot="1" noChangeAspect="1" noMove="1" noResize="1" noEditPoints="1" noAdjustHandles="1" noChangeArrowheads="1" noChangeShapeType="1" noTextEdit="1"/>
                </p:cNvSpPr>
                <p:nvPr/>
              </p:nvSpPr>
              <p:spPr>
                <a:xfrm>
                  <a:off x="10787041" y="3925607"/>
                  <a:ext cx="438990" cy="393958"/>
                </a:xfrm>
                <a:prstGeom prst="rect">
                  <a:avLst/>
                </a:prstGeom>
                <a:blipFill>
                  <a:blip r:embed="rId13"/>
                  <a:stretch>
                    <a:fillRect l="-2778" b="-9231"/>
                  </a:stretch>
                </a:blipFill>
                <a:ln>
                  <a:noFill/>
                </a:ln>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052A681-C80E-45FC-B11A-D387F5C8EB61}"/>
                </a:ext>
              </a:extLst>
            </p:cNvPr>
            <p:cNvCxnSpPr/>
            <p:nvPr/>
          </p:nvCxnSpPr>
          <p:spPr>
            <a:xfrm flipV="1">
              <a:off x="8548163" y="3664523"/>
              <a:ext cx="0" cy="3720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0CCBAD5-12E6-4252-B35B-AAE97EA36A48}"/>
                </a:ext>
              </a:extLst>
            </p:cNvPr>
            <p:cNvCxnSpPr/>
            <p:nvPr/>
          </p:nvCxnSpPr>
          <p:spPr>
            <a:xfrm flipV="1">
              <a:off x="9767947" y="3622762"/>
              <a:ext cx="0" cy="3720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6588350-97E8-45AC-96A8-239019722814}"/>
                </a:ext>
              </a:extLst>
            </p:cNvPr>
            <p:cNvCxnSpPr/>
            <p:nvPr/>
          </p:nvCxnSpPr>
          <p:spPr>
            <a:xfrm flipV="1">
              <a:off x="11006536" y="3622762"/>
              <a:ext cx="0" cy="3720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A613852A-BB3D-4E16-AF92-FF60514976B0}"/>
                  </a:ext>
                </a:extLst>
              </p:cNvPr>
              <p:cNvSpPr/>
              <p:nvPr/>
            </p:nvSpPr>
            <p:spPr>
              <a:xfrm>
                <a:off x="4381500" y="4471708"/>
                <a:ext cx="7432313" cy="1692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spcAft>
                    <a:spcPts val="2400"/>
                  </a:spcAft>
                </a:pPr>
                <a14:m>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ea typeface="Cambria Math" panose="02040503050406030204" pitchFamily="18" charset="0"/>
                  </a:rPr>
                  <a:t>,</a:t>
                </a:r>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ea typeface="Cambria Math" panose="02040503050406030204" pitchFamily="18" charset="0"/>
                  </a:rPr>
                  <a:t>,</a:t>
                </a:r>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𝑏𝑒</m:t>
                    </m:r>
                    <m:r>
                      <a:rPr lang="en-US" sz="2000" b="0" i="1" dirty="0" smtClean="0">
                        <a:solidFill>
                          <a:schemeClr val="bg1">
                            <a:lumMod val="50000"/>
                          </a:schemeClr>
                        </a:solidFill>
                        <a:latin typeface="Cambria Math" panose="02040503050406030204" pitchFamily="18" charset="0"/>
                      </a:rPr>
                      <m:t>h</m:t>
                    </m:r>
                    <m:r>
                      <a:rPr lang="en-US" sz="2000" b="0" i="1" dirty="0" smtClean="0">
                        <a:solidFill>
                          <a:schemeClr val="bg1">
                            <a:lumMod val="50000"/>
                          </a:schemeClr>
                        </a:solidFill>
                        <a:latin typeface="Cambria Math" panose="02040503050406030204" pitchFamily="18" charset="0"/>
                      </a:rPr>
                      <m:t>𝑎𝑣𝑒</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𝑙𝑖𝑘𝑒</m:t>
                    </m:r>
                    <m:r>
                      <a:rPr lang="en-US" sz="2000" b="0" i="1" dirty="0" smtClean="0">
                        <a:solidFill>
                          <a:schemeClr val="bg1">
                            <a:lumMod val="50000"/>
                          </a:schemeClr>
                        </a:solidFill>
                        <a:latin typeface="Cambria Math" panose="02040503050406030204" pitchFamily="18" charset="0"/>
                      </a:rPr>
                      <m:t> </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1</m:t>
                        </m:r>
                      </m:sub>
                    </m:sSub>
                    <m:r>
                      <a:rPr lang="en-US" sz="2000" b="0" i="1" dirty="0" smtClean="0">
                        <a:solidFill>
                          <a:schemeClr val="bg1">
                            <a:lumMod val="50000"/>
                          </a:schemeClr>
                        </a:solidFill>
                        <a:latin typeface="Cambria Math" panose="02040503050406030204" pitchFamily="18" charset="0"/>
                      </a:rPr>
                      <m:t>,</m:t>
                    </m:r>
                  </m:oMath>
                </a14:m>
                <a:r>
                  <a:rPr lang="en-US" sz="2000" dirty="0">
                    <a:solidFill>
                      <a:schemeClr val="bg1">
                        <a:lumMod val="50000"/>
                      </a:schemeClr>
                    </a:solidFill>
                  </a:rPr>
                  <a:t> </a:t>
                </a:r>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2</m:t>
                        </m:r>
                      </m:sub>
                    </m:sSub>
                    <m:r>
                      <a:rPr lang="en-US" sz="2000" i="1" dirty="0">
                        <a:solidFill>
                          <a:schemeClr val="bg1">
                            <a:lumMod val="50000"/>
                          </a:schemeClr>
                        </a:solidFill>
                        <a:latin typeface="Cambria Math" panose="02040503050406030204" pitchFamily="18" charset="0"/>
                      </a:rPr>
                      <m:t>,</m:t>
                    </m:r>
                  </m:oMath>
                </a14:m>
                <a:r>
                  <a:rPr lang="en-US" sz="2000" dirty="0">
                    <a:solidFill>
                      <a:schemeClr val="bg1">
                        <a:lumMod val="50000"/>
                      </a:schemeClr>
                    </a:solidFill>
                  </a:rPr>
                  <a:t> </a:t>
                </a:r>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3</m:t>
                        </m:r>
                      </m:sub>
                    </m:sSub>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𝑖𝑛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𝑙𝑜𝑔𝑖𝑠𝑡𝑖𝑐</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𝑟𝑒𝑔𝑟𝑒𝑠𝑠𝑖𝑜𝑛</m:t>
                    </m:r>
                  </m:oMath>
                </a14:m>
                <a:endParaRPr lang="en-US" sz="2000" dirty="0">
                  <a:solidFill>
                    <a:schemeClr val="bg1">
                      <a:lumMod val="50000"/>
                    </a:schemeClr>
                  </a:solidFill>
                  <a:ea typeface="Cambria Math" panose="02040503050406030204" pitchFamily="18" charset="0"/>
                </a:endParaRPr>
              </a:p>
              <a:p>
                <a:r>
                  <a:rPr lang="en-US" sz="2000" dirty="0">
                    <a:solidFill>
                      <a:srgbClr val="C00000"/>
                    </a:solidFill>
                    <a:ea typeface="Cambria Math" panose="02040503050406030204" pitchFamily="18" charset="0"/>
                  </a:rPr>
                  <a:t>BUT</a:t>
                </a:r>
                <a:r>
                  <a:rPr lang="en-US" sz="2000" dirty="0">
                    <a:solidFill>
                      <a:schemeClr val="bg1">
                        <a:lumMod val="50000"/>
                      </a:schemeClr>
                    </a:solidFill>
                    <a:ea typeface="Cambria Math" panose="02040503050406030204" pitchFamily="18" charset="0"/>
                  </a:rPr>
                  <a:t>: they them are </a:t>
                </a:r>
                <a:r>
                  <a:rPr lang="en-US" sz="2000" dirty="0">
                    <a:solidFill>
                      <a:srgbClr val="C00000"/>
                    </a:solidFill>
                    <a:ea typeface="Cambria Math" panose="02040503050406030204" pitchFamily="18" charset="0"/>
                  </a:rPr>
                  <a:t>learned</a:t>
                </a:r>
                <a:r>
                  <a:rPr lang="en-US" sz="2000" dirty="0">
                    <a:solidFill>
                      <a:schemeClr val="bg1">
                        <a:lumMod val="50000"/>
                      </a:schemeClr>
                    </a:solidFill>
                    <a:ea typeface="Cambria Math" panose="02040503050406030204" pitchFamily="18" charset="0"/>
                  </a:rPr>
                  <a:t> as function of the input</a:t>
                </a:r>
              </a:p>
              <a:p>
                <a:endParaRPr lang="en-US" sz="2000" dirty="0">
                  <a:solidFill>
                    <a:schemeClr val="bg1">
                      <a:lumMod val="50000"/>
                    </a:schemeClr>
                  </a:solidFill>
                  <a:ea typeface="Cambria Math" panose="02040503050406030204" pitchFamily="18" charset="0"/>
                </a:endParaRPr>
              </a:p>
            </p:txBody>
          </p:sp>
        </mc:Choice>
        <mc:Fallback xmlns="">
          <p:sp>
            <p:nvSpPr>
              <p:cNvPr id="59" name="Rectangle 58">
                <a:extLst>
                  <a:ext uri="{FF2B5EF4-FFF2-40B4-BE49-F238E27FC236}">
                    <a16:creationId xmlns:a16="http://schemas.microsoft.com/office/drawing/2014/main" id="{A613852A-BB3D-4E16-AF92-FF60514976B0}"/>
                  </a:ext>
                </a:extLst>
              </p:cNvPr>
              <p:cNvSpPr>
                <a:spLocks noRot="1" noChangeAspect="1" noMove="1" noResize="1" noEditPoints="1" noAdjustHandles="1" noChangeArrowheads="1" noChangeShapeType="1" noTextEdit="1"/>
              </p:cNvSpPr>
              <p:nvPr/>
            </p:nvSpPr>
            <p:spPr>
              <a:xfrm>
                <a:off x="4381500" y="4471708"/>
                <a:ext cx="7432313" cy="1692456"/>
              </a:xfrm>
              <a:prstGeom prst="rect">
                <a:avLst/>
              </a:prstGeom>
              <a:blipFill>
                <a:blip r:embed="rId14"/>
                <a:stretch>
                  <a:fillRect l="-21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7617EDBD-B499-4DAA-8AB5-751AD91FC1D4}"/>
                  </a:ext>
                </a:extLst>
              </p:cNvPr>
              <p:cNvSpPr/>
              <p:nvPr/>
            </p:nvSpPr>
            <p:spPr>
              <a:xfrm>
                <a:off x="3472470" y="2007144"/>
                <a:ext cx="499456" cy="426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1</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oMath>
                  </m:oMathPara>
                </a14:m>
                <a:endParaRPr lang="en-US" baseline="-10000" dirty="0">
                  <a:solidFill>
                    <a:schemeClr val="bg1">
                      <a:lumMod val="50000"/>
                    </a:schemeClr>
                  </a:solidFill>
                </a:endParaRPr>
              </a:p>
            </p:txBody>
          </p:sp>
        </mc:Choice>
        <mc:Fallback xmlns="">
          <p:sp>
            <p:nvSpPr>
              <p:cNvPr id="60" name="Rectangle 59">
                <a:extLst>
                  <a:ext uri="{FF2B5EF4-FFF2-40B4-BE49-F238E27FC236}">
                    <a16:creationId xmlns:a16="http://schemas.microsoft.com/office/drawing/2014/main" id="{7617EDBD-B499-4DAA-8AB5-751AD91FC1D4}"/>
                  </a:ext>
                </a:extLst>
              </p:cNvPr>
              <p:cNvSpPr>
                <a:spLocks noRot="1" noChangeAspect="1" noMove="1" noResize="1" noEditPoints="1" noAdjustHandles="1" noChangeArrowheads="1" noChangeShapeType="1" noTextEdit="1"/>
              </p:cNvSpPr>
              <p:nvPr/>
            </p:nvSpPr>
            <p:spPr>
              <a:xfrm>
                <a:off x="3472470" y="2007144"/>
                <a:ext cx="499456" cy="426278"/>
              </a:xfrm>
              <a:prstGeom prst="rect">
                <a:avLst/>
              </a:prstGeom>
              <a:blipFill>
                <a:blip r:embed="rId15"/>
                <a:stretch>
                  <a:fillRect l="-12195" r="-10976" b="-1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BC22A5C1-9D95-4BBA-9F32-AEBF1B1F1287}"/>
                  </a:ext>
                </a:extLst>
              </p:cNvPr>
              <p:cNvSpPr/>
              <p:nvPr/>
            </p:nvSpPr>
            <p:spPr>
              <a:xfrm>
                <a:off x="3330153" y="2737060"/>
                <a:ext cx="499456" cy="426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oMath>
                  </m:oMathPara>
                </a14:m>
                <a:endParaRPr lang="en-US" baseline="-10000" dirty="0">
                  <a:solidFill>
                    <a:schemeClr val="bg1">
                      <a:lumMod val="50000"/>
                    </a:schemeClr>
                  </a:solidFill>
                </a:endParaRPr>
              </a:p>
            </p:txBody>
          </p:sp>
        </mc:Choice>
        <mc:Fallback xmlns="">
          <p:sp>
            <p:nvSpPr>
              <p:cNvPr id="62" name="Rectangle 61">
                <a:extLst>
                  <a:ext uri="{FF2B5EF4-FFF2-40B4-BE49-F238E27FC236}">
                    <a16:creationId xmlns:a16="http://schemas.microsoft.com/office/drawing/2014/main" id="{BC22A5C1-9D95-4BBA-9F32-AEBF1B1F1287}"/>
                  </a:ext>
                </a:extLst>
              </p:cNvPr>
              <p:cNvSpPr>
                <a:spLocks noRot="1" noChangeAspect="1" noMove="1" noResize="1" noEditPoints="1" noAdjustHandles="1" noChangeArrowheads="1" noChangeShapeType="1" noTextEdit="1"/>
              </p:cNvSpPr>
              <p:nvPr/>
            </p:nvSpPr>
            <p:spPr>
              <a:xfrm>
                <a:off x="3330153" y="2737060"/>
                <a:ext cx="499456" cy="426278"/>
              </a:xfrm>
              <a:prstGeom prst="rect">
                <a:avLst/>
              </a:prstGeom>
              <a:blipFill>
                <a:blip r:embed="rId16"/>
                <a:stretch>
                  <a:fillRect l="-10976" r="-10976" b="-1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02E03C62-251A-43ED-A2ED-03F74B41F017}"/>
                  </a:ext>
                </a:extLst>
              </p:cNvPr>
              <p:cNvSpPr/>
              <p:nvPr/>
            </p:nvSpPr>
            <p:spPr>
              <a:xfrm>
                <a:off x="3528780" y="3810230"/>
                <a:ext cx="499456" cy="426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oMath>
                  </m:oMathPara>
                </a14:m>
                <a:endParaRPr lang="en-US" baseline="-10000" dirty="0">
                  <a:solidFill>
                    <a:schemeClr val="bg1">
                      <a:lumMod val="50000"/>
                    </a:schemeClr>
                  </a:solidFill>
                </a:endParaRPr>
              </a:p>
            </p:txBody>
          </p:sp>
        </mc:Choice>
        <mc:Fallback xmlns="">
          <p:sp>
            <p:nvSpPr>
              <p:cNvPr id="64" name="Rectangle 63">
                <a:extLst>
                  <a:ext uri="{FF2B5EF4-FFF2-40B4-BE49-F238E27FC236}">
                    <a16:creationId xmlns:a16="http://schemas.microsoft.com/office/drawing/2014/main" id="{02E03C62-251A-43ED-A2ED-03F74B41F017}"/>
                  </a:ext>
                </a:extLst>
              </p:cNvPr>
              <p:cNvSpPr>
                <a:spLocks noRot="1" noChangeAspect="1" noMove="1" noResize="1" noEditPoints="1" noAdjustHandles="1" noChangeArrowheads="1" noChangeShapeType="1" noTextEdit="1"/>
              </p:cNvSpPr>
              <p:nvPr/>
            </p:nvSpPr>
            <p:spPr>
              <a:xfrm>
                <a:off x="3528780" y="3810230"/>
                <a:ext cx="499456" cy="426278"/>
              </a:xfrm>
              <a:prstGeom prst="rect">
                <a:avLst/>
              </a:prstGeom>
              <a:blipFill>
                <a:blip r:embed="rId17"/>
                <a:stretch>
                  <a:fillRect l="-12195" r="-10976" b="-100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188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a:t>
            </a:r>
            <a:endParaRPr lang="he-IL" dirty="0"/>
          </a:p>
        </p:txBody>
      </p:sp>
      <p:pic>
        <p:nvPicPr>
          <p:cNvPr id="5" name="Content Placeholder 4">
            <a:extLst>
              <a:ext uri="{FF2B5EF4-FFF2-40B4-BE49-F238E27FC236}">
                <a16:creationId xmlns:a16="http://schemas.microsoft.com/office/drawing/2014/main" id="{A333B0DF-22EC-785C-5E51-541A7FD47F5F}"/>
              </a:ext>
            </a:extLst>
          </p:cNvPr>
          <p:cNvPicPr>
            <a:picLocks noGrp="1" noChangeAspect="1"/>
          </p:cNvPicPr>
          <p:nvPr>
            <p:ph idx="1"/>
          </p:nvPr>
        </p:nvPicPr>
        <p:blipFill>
          <a:blip r:embed="rId2"/>
          <a:stretch>
            <a:fillRect/>
          </a:stretch>
        </p:blipFill>
        <p:spPr>
          <a:xfrm>
            <a:off x="3321697" y="2289409"/>
            <a:ext cx="3334139" cy="2648511"/>
          </a:xfrm>
        </p:spPr>
      </p:pic>
      <p:sp>
        <p:nvSpPr>
          <p:cNvPr id="6" name="TextBox 5">
            <a:extLst>
              <a:ext uri="{FF2B5EF4-FFF2-40B4-BE49-F238E27FC236}">
                <a16:creationId xmlns:a16="http://schemas.microsoft.com/office/drawing/2014/main" id="{0DE89810-2172-3FB0-0AD1-5B1C53AF82D0}"/>
              </a:ext>
            </a:extLst>
          </p:cNvPr>
          <p:cNvSpPr txBox="1"/>
          <p:nvPr/>
        </p:nvSpPr>
        <p:spPr>
          <a:xfrm>
            <a:off x="1922105" y="1405033"/>
            <a:ext cx="7201523" cy="369332"/>
          </a:xfrm>
          <a:prstGeom prst="rect">
            <a:avLst/>
          </a:prstGeom>
          <a:noFill/>
        </p:spPr>
        <p:txBody>
          <a:bodyPr wrap="none" rtlCol="1">
            <a:spAutoFit/>
          </a:bodyPr>
          <a:lstStyle/>
          <a:p>
            <a:r>
              <a:rPr lang="en-US" i="1" dirty="0"/>
              <a:t>x1, x2</a:t>
            </a:r>
            <a:r>
              <a:rPr lang="en-US" dirty="0"/>
              <a:t> are binary (0 or 1), a simply version of a complex decision boundary </a:t>
            </a:r>
            <a:endParaRPr lang="he-IL" dirty="0"/>
          </a:p>
        </p:txBody>
      </p:sp>
      <p:sp>
        <p:nvSpPr>
          <p:cNvPr id="7" name="TextBox 6">
            <a:extLst>
              <a:ext uri="{FF2B5EF4-FFF2-40B4-BE49-F238E27FC236}">
                <a16:creationId xmlns:a16="http://schemas.microsoft.com/office/drawing/2014/main" id="{86DDAF0F-D5CA-DD5E-BB03-CC68CB818BB4}"/>
              </a:ext>
            </a:extLst>
          </p:cNvPr>
          <p:cNvSpPr txBox="1"/>
          <p:nvPr/>
        </p:nvSpPr>
        <p:spPr>
          <a:xfrm>
            <a:off x="6546206" y="3428998"/>
            <a:ext cx="1455576" cy="369332"/>
          </a:xfrm>
          <a:prstGeom prst="rect">
            <a:avLst/>
          </a:prstGeom>
          <a:noFill/>
        </p:spPr>
        <p:txBody>
          <a:bodyPr wrap="square" rtlCol="1">
            <a:spAutoFit/>
          </a:bodyPr>
          <a:lstStyle/>
          <a:p>
            <a:r>
              <a:rPr lang="en-US" dirty="0"/>
              <a:t>&lt;= </a:t>
            </a:r>
            <a:r>
              <a:rPr lang="en-US" i="1" dirty="0"/>
              <a:t>x1</a:t>
            </a:r>
            <a:r>
              <a:rPr lang="en-US" dirty="0"/>
              <a:t> XOR </a:t>
            </a:r>
            <a:r>
              <a:rPr lang="en-US" i="1" dirty="0"/>
              <a:t>x2</a:t>
            </a:r>
            <a:r>
              <a:rPr lang="en-US" dirty="0"/>
              <a:t> </a:t>
            </a:r>
            <a:endParaRPr lang="he-IL" dirty="0"/>
          </a:p>
        </p:txBody>
      </p:sp>
      <p:sp>
        <p:nvSpPr>
          <p:cNvPr id="9" name="TextBox 8">
            <a:extLst>
              <a:ext uri="{FF2B5EF4-FFF2-40B4-BE49-F238E27FC236}">
                <a16:creationId xmlns:a16="http://schemas.microsoft.com/office/drawing/2014/main" id="{43554B27-B5AA-831F-F1D1-16AB959396BD}"/>
              </a:ext>
            </a:extLst>
          </p:cNvPr>
          <p:cNvSpPr txBox="1"/>
          <p:nvPr/>
        </p:nvSpPr>
        <p:spPr>
          <a:xfrm>
            <a:off x="5522866" y="2694338"/>
            <a:ext cx="646149" cy="369332"/>
          </a:xfrm>
          <a:prstGeom prst="rect">
            <a:avLst/>
          </a:prstGeom>
          <a:noFill/>
        </p:spPr>
        <p:txBody>
          <a:bodyPr wrap="square" rtlCol="1">
            <a:spAutoFit/>
          </a:bodyPr>
          <a:lstStyle/>
          <a:p>
            <a:r>
              <a:rPr lang="en-US" dirty="0">
                <a:solidFill>
                  <a:srgbClr val="A1A1A1"/>
                </a:solidFill>
              </a:rPr>
              <a:t>Y = 1</a:t>
            </a:r>
            <a:endParaRPr lang="he-IL" dirty="0">
              <a:solidFill>
                <a:srgbClr val="A1A1A1"/>
              </a:solidFill>
            </a:endParaRPr>
          </a:p>
        </p:txBody>
      </p:sp>
      <p:sp>
        <p:nvSpPr>
          <p:cNvPr id="10" name="TextBox 9">
            <a:extLst>
              <a:ext uri="{FF2B5EF4-FFF2-40B4-BE49-F238E27FC236}">
                <a16:creationId xmlns:a16="http://schemas.microsoft.com/office/drawing/2014/main" id="{DFB83693-2992-6826-759A-34EB6D1B3609}"/>
              </a:ext>
            </a:extLst>
          </p:cNvPr>
          <p:cNvSpPr txBox="1"/>
          <p:nvPr/>
        </p:nvSpPr>
        <p:spPr>
          <a:xfrm>
            <a:off x="5449851" y="4093128"/>
            <a:ext cx="646149" cy="369332"/>
          </a:xfrm>
          <a:prstGeom prst="rect">
            <a:avLst/>
          </a:prstGeom>
          <a:noFill/>
        </p:spPr>
        <p:txBody>
          <a:bodyPr wrap="square" rtlCol="1">
            <a:spAutoFit/>
          </a:bodyPr>
          <a:lstStyle/>
          <a:p>
            <a:r>
              <a:rPr lang="en-US" dirty="0">
                <a:solidFill>
                  <a:srgbClr val="A1A1A1"/>
                </a:solidFill>
              </a:rPr>
              <a:t>Y = 0</a:t>
            </a:r>
            <a:endParaRPr lang="he-IL" dirty="0">
              <a:solidFill>
                <a:srgbClr val="A1A1A1"/>
              </a:solidFill>
            </a:endParaRPr>
          </a:p>
        </p:txBody>
      </p:sp>
      <p:sp>
        <p:nvSpPr>
          <p:cNvPr id="12" name="TextBox 11">
            <a:extLst>
              <a:ext uri="{FF2B5EF4-FFF2-40B4-BE49-F238E27FC236}">
                <a16:creationId xmlns:a16="http://schemas.microsoft.com/office/drawing/2014/main" id="{E55C32C0-2DF7-AF87-F742-8B266291C295}"/>
              </a:ext>
            </a:extLst>
          </p:cNvPr>
          <p:cNvSpPr txBox="1"/>
          <p:nvPr/>
        </p:nvSpPr>
        <p:spPr>
          <a:xfrm>
            <a:off x="3878424" y="2649230"/>
            <a:ext cx="646149" cy="369332"/>
          </a:xfrm>
          <a:prstGeom prst="rect">
            <a:avLst/>
          </a:prstGeom>
          <a:noFill/>
        </p:spPr>
        <p:txBody>
          <a:bodyPr wrap="square" rtlCol="1">
            <a:spAutoFit/>
          </a:bodyPr>
          <a:lstStyle/>
          <a:p>
            <a:r>
              <a:rPr lang="en-US" dirty="0">
                <a:solidFill>
                  <a:srgbClr val="A1A1A1"/>
                </a:solidFill>
              </a:rPr>
              <a:t>Y = 0</a:t>
            </a:r>
            <a:endParaRPr lang="he-IL" dirty="0">
              <a:solidFill>
                <a:srgbClr val="A1A1A1"/>
              </a:solidFill>
            </a:endParaRPr>
          </a:p>
        </p:txBody>
      </p:sp>
      <p:sp>
        <p:nvSpPr>
          <p:cNvPr id="13" name="TextBox 12">
            <a:extLst>
              <a:ext uri="{FF2B5EF4-FFF2-40B4-BE49-F238E27FC236}">
                <a16:creationId xmlns:a16="http://schemas.microsoft.com/office/drawing/2014/main" id="{A64E559B-A493-73A3-3F2E-8490028DFC5A}"/>
              </a:ext>
            </a:extLst>
          </p:cNvPr>
          <p:cNvSpPr txBox="1"/>
          <p:nvPr/>
        </p:nvSpPr>
        <p:spPr>
          <a:xfrm>
            <a:off x="3797944" y="4093128"/>
            <a:ext cx="646149" cy="369332"/>
          </a:xfrm>
          <a:prstGeom prst="rect">
            <a:avLst/>
          </a:prstGeom>
          <a:noFill/>
        </p:spPr>
        <p:txBody>
          <a:bodyPr wrap="square" rtlCol="1">
            <a:spAutoFit/>
          </a:bodyPr>
          <a:lstStyle/>
          <a:p>
            <a:r>
              <a:rPr lang="en-US" dirty="0">
                <a:solidFill>
                  <a:srgbClr val="A1A1A1"/>
                </a:solidFill>
              </a:rPr>
              <a:t>Y = 1</a:t>
            </a:r>
            <a:endParaRPr lang="he-IL" dirty="0">
              <a:solidFill>
                <a:srgbClr val="A1A1A1"/>
              </a:solidFill>
            </a:endParaRPr>
          </a:p>
        </p:txBody>
      </p:sp>
    </p:spTree>
    <p:extLst>
      <p:ext uri="{BB962C8B-B14F-4D97-AF65-F5344CB8AC3E}">
        <p14:creationId xmlns:p14="http://schemas.microsoft.com/office/powerpoint/2010/main" val="27414937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And Operation</a:t>
            </a:r>
            <a:endParaRPr lang="he-IL" dirty="0"/>
          </a:p>
        </p:txBody>
      </p:sp>
      <p:sp>
        <p:nvSpPr>
          <p:cNvPr id="9" name="TextBox 8">
            <a:extLst>
              <a:ext uri="{FF2B5EF4-FFF2-40B4-BE49-F238E27FC236}">
                <a16:creationId xmlns:a16="http://schemas.microsoft.com/office/drawing/2014/main" id="{43554B27-B5AA-831F-F1D1-16AB959396BD}"/>
              </a:ext>
            </a:extLst>
          </p:cNvPr>
          <p:cNvSpPr txBox="1"/>
          <p:nvPr/>
        </p:nvSpPr>
        <p:spPr>
          <a:xfrm>
            <a:off x="1049690" y="2486534"/>
            <a:ext cx="480531" cy="276999"/>
          </a:xfrm>
          <a:prstGeom prst="rect">
            <a:avLst/>
          </a:prstGeom>
          <a:noFill/>
        </p:spPr>
        <p:txBody>
          <a:bodyPr wrap="square" lIns="0" tIns="0" rIns="0" bIns="0" rtlCol="1" anchor="ctr" anchorCtr="0">
            <a:spAutoFit/>
          </a:bodyPr>
          <a:lstStyle/>
          <a:p>
            <a:pPr algn="ctr"/>
            <a:r>
              <a:rPr lang="en-US" dirty="0">
                <a:solidFill>
                  <a:srgbClr val="646464"/>
                </a:solidFill>
              </a:rPr>
              <a:t>-30</a:t>
            </a:r>
            <a:endParaRPr lang="he-IL" dirty="0">
              <a:solidFill>
                <a:srgbClr val="646464"/>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430537" y="1148512"/>
                <a:ext cx="1855187"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430537" y="1148512"/>
                <a:ext cx="1855187" cy="707886"/>
              </a:xfrm>
              <a:prstGeom prst="rect">
                <a:avLst/>
              </a:prstGeom>
              <a:blipFill>
                <a:blip r:embed="rId2"/>
                <a:stretch>
                  <a:fillRect b="-512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1980839" y="3109002"/>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1980839" y="3109002"/>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84408" y="310838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84408" y="3108380"/>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C24DD035-380B-B489-E544-1ED1E87143A1}"/>
                  </a:ext>
                </a:extLst>
              </p:cNvPr>
              <p:cNvSpPr/>
              <p:nvPr/>
            </p:nvSpPr>
            <p:spPr>
              <a:xfrm>
                <a:off x="484408" y="382625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5" name="Oval 14">
                <a:extLst>
                  <a:ext uri="{FF2B5EF4-FFF2-40B4-BE49-F238E27FC236}">
                    <a16:creationId xmlns:a16="http://schemas.microsoft.com/office/drawing/2014/main" id="{C24DD035-380B-B489-E544-1ED1E87143A1}"/>
                  </a:ext>
                </a:extLst>
              </p:cNvPr>
              <p:cNvSpPr>
                <a:spLocks noRot="1" noChangeAspect="1" noMove="1" noResize="1" noEditPoints="1" noAdjustHandles="1" noChangeArrowheads="1" noChangeShapeType="1" noTextEdit="1"/>
              </p:cNvSpPr>
              <p:nvPr/>
            </p:nvSpPr>
            <p:spPr>
              <a:xfrm>
                <a:off x="484408" y="3826257"/>
                <a:ext cx="597520" cy="558508"/>
              </a:xfrm>
              <a:prstGeom prst="ellipse">
                <a:avLst/>
              </a:prstGeom>
              <a:blipFill>
                <a:blip r:embed="rId6"/>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898911" cy="699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a:off x="1081928" y="3387634"/>
            <a:ext cx="898911"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DDC1F8-6EF2-0313-9FA5-31EBC833F83B}"/>
              </a:ext>
            </a:extLst>
          </p:cNvPr>
          <p:cNvCxnSpPr>
            <a:cxnSpLocks/>
            <a:stCxn id="15" idx="6"/>
            <a:endCxn id="8" idx="2"/>
          </p:cNvCxnSpPr>
          <p:nvPr/>
        </p:nvCxnSpPr>
        <p:spPr>
          <a:xfrm flipV="1">
            <a:off x="1081928" y="3388256"/>
            <a:ext cx="898911" cy="717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2580360" y="3400072"/>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2516102" y="299703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2516102" y="2997031"/>
                <a:ext cx="868315" cy="404406"/>
              </a:xfrm>
              <a:prstGeom prst="rect">
                <a:avLst/>
              </a:prstGeom>
              <a:blipFill>
                <a:blip r:embed="rId7"/>
                <a:stretch>
                  <a:fillRect b="-15152"/>
                </a:stretch>
              </a:blipFill>
            </p:spPr>
            <p:txBody>
              <a:bodyPr/>
              <a:lstStyle/>
              <a:p>
                <a:r>
                  <a:rPr lang="he-IL">
                    <a:noFill/>
                  </a:rPr>
                  <a:t> </a:t>
                </a:r>
              </a:p>
            </p:txBody>
          </p:sp>
        </mc:Fallback>
      </mc:AlternateContent>
      <p:sp>
        <p:nvSpPr>
          <p:cNvPr id="27" name="TextBox 26">
            <a:extLst>
              <a:ext uri="{FF2B5EF4-FFF2-40B4-BE49-F238E27FC236}">
                <a16:creationId xmlns:a16="http://schemas.microsoft.com/office/drawing/2014/main" id="{C4255DBE-9F54-9B42-F5C1-7399E2D6C0D5}"/>
              </a:ext>
            </a:extLst>
          </p:cNvPr>
          <p:cNvSpPr txBox="1"/>
          <p:nvPr/>
        </p:nvSpPr>
        <p:spPr>
          <a:xfrm>
            <a:off x="1040335" y="3096991"/>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28" name="TextBox 27">
            <a:extLst>
              <a:ext uri="{FF2B5EF4-FFF2-40B4-BE49-F238E27FC236}">
                <a16:creationId xmlns:a16="http://schemas.microsoft.com/office/drawing/2014/main" id="{9B16530E-3F1E-A34F-FAEE-9E6460965BB1}"/>
              </a:ext>
            </a:extLst>
          </p:cNvPr>
          <p:cNvSpPr txBox="1"/>
          <p:nvPr/>
        </p:nvSpPr>
        <p:spPr>
          <a:xfrm>
            <a:off x="990500" y="3659615"/>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FF6CC10-ED94-0959-8B62-CD4241219560}"/>
                  </a:ext>
                </a:extLst>
              </p:cNvPr>
              <p:cNvSpPr txBox="1"/>
              <p:nvPr/>
            </p:nvSpPr>
            <p:spPr>
              <a:xfrm>
                <a:off x="937079" y="5026472"/>
                <a:ext cx="3654462" cy="404406"/>
              </a:xfrm>
              <a:prstGeom prst="rect">
                <a:avLst/>
              </a:prstGeom>
              <a:noFill/>
            </p:spPr>
            <p:txBody>
              <a:bodyPr wrap="none" rtlCol="1">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30</m:t>
                    </m:r>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oMath>
                </a14:m>
                <a:r>
                  <a:rPr lang="en-US" sz="2000" b="0" dirty="0">
                    <a:ea typeface="Cambria Math" panose="02040503050406030204" pitchFamily="18" charset="0"/>
                  </a:rPr>
                  <a:t>)</a:t>
                </a:r>
              </a:p>
            </p:txBody>
          </p:sp>
        </mc:Choice>
        <mc:Fallback xmlns="">
          <p:sp>
            <p:nvSpPr>
              <p:cNvPr id="29" name="TextBox 28">
                <a:extLst>
                  <a:ext uri="{FF2B5EF4-FFF2-40B4-BE49-F238E27FC236}">
                    <a16:creationId xmlns:a16="http://schemas.microsoft.com/office/drawing/2014/main" id="{EFF6CC10-ED94-0959-8B62-CD4241219560}"/>
                  </a:ext>
                </a:extLst>
              </p:cNvPr>
              <p:cNvSpPr txBox="1">
                <a:spLocks noRot="1" noChangeAspect="1" noMove="1" noResize="1" noEditPoints="1" noAdjustHandles="1" noChangeArrowheads="1" noChangeShapeType="1" noTextEdit="1"/>
              </p:cNvSpPr>
              <p:nvPr/>
            </p:nvSpPr>
            <p:spPr>
              <a:xfrm>
                <a:off x="937079" y="5026472"/>
                <a:ext cx="3654462" cy="404406"/>
              </a:xfrm>
              <a:prstGeom prst="rect">
                <a:avLst/>
              </a:prstGeom>
              <a:blipFill>
                <a:blip r:embed="rId8"/>
                <a:stretch>
                  <a:fillRect t="-7576" r="-835" b="-27273"/>
                </a:stretch>
              </a:blipFill>
            </p:spPr>
            <p:txBody>
              <a:bodyPr/>
              <a:lstStyle/>
              <a:p>
                <a:r>
                  <a:rPr lang="he-IL">
                    <a:noFill/>
                  </a:rPr>
                  <a:t> </a:t>
                </a:r>
              </a:p>
            </p:txBody>
          </p:sp>
        </mc:Fallback>
      </mc:AlternateContent>
      <p:grpSp>
        <p:nvGrpSpPr>
          <p:cNvPr id="32" name="Group 31">
            <a:extLst>
              <a:ext uri="{FF2B5EF4-FFF2-40B4-BE49-F238E27FC236}">
                <a16:creationId xmlns:a16="http://schemas.microsoft.com/office/drawing/2014/main" id="{3D7C9C45-F68B-14FA-7AED-256903B8158B}"/>
              </a:ext>
            </a:extLst>
          </p:cNvPr>
          <p:cNvGrpSpPr/>
          <p:nvPr/>
        </p:nvGrpSpPr>
        <p:grpSpPr>
          <a:xfrm>
            <a:off x="6270170" y="930961"/>
            <a:ext cx="524189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8" name="Rectangle 37">
                    <a:extLst>
                      <a:ext uri="{FF2B5EF4-FFF2-40B4-BE49-F238E27FC236}">
                        <a16:creationId xmlns:a16="http://schemas.microsoft.com/office/drawing/2014/main" id="{9302D961-6FD0-4423-B18B-47B58A451737}"/>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10"/>
                    <a:stretch>
                      <a:fillRect/>
                    </a:stretch>
                  </a:blipFill>
                </p:spPr>
                <p:txBody>
                  <a:bodyPr/>
                  <a:lstStyle/>
                  <a:p>
                    <a:r>
                      <a:rPr lang="en-US">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extLst>
              <p:ext uri="{D42A27DB-BD31-4B8C-83A1-F6EECF244321}">
                <p14:modId xmlns:p14="http://schemas.microsoft.com/office/powerpoint/2010/main" val="21392049"/>
              </p:ext>
            </p:extLst>
          </p:nvPr>
        </p:nvGraphicFramePr>
        <p:xfrm>
          <a:off x="5299787" y="3666888"/>
          <a:ext cx="6146862" cy="2700105"/>
        </p:xfrm>
        <a:graphic>
          <a:graphicData uri="http://schemas.openxmlformats.org/drawingml/2006/table">
            <a:tbl>
              <a:tblPr rtl="1" firstRow="1" bandRow="1">
                <a:tableStyleId>{21E4AEA4-8DFA-4A89-87EB-49C32662AFE0}</a:tableStyleId>
              </a:tblPr>
              <a:tblGrid>
                <a:gridCol w="2048954">
                  <a:extLst>
                    <a:ext uri="{9D8B030D-6E8A-4147-A177-3AD203B41FA5}">
                      <a16:colId xmlns:a16="http://schemas.microsoft.com/office/drawing/2014/main" val="4109582121"/>
                    </a:ext>
                  </a:extLst>
                </a:gridCol>
                <a:gridCol w="2048954">
                  <a:extLst>
                    <a:ext uri="{9D8B030D-6E8A-4147-A177-3AD203B41FA5}">
                      <a16:colId xmlns:a16="http://schemas.microsoft.com/office/drawing/2014/main" val="3908732123"/>
                    </a:ext>
                  </a:extLst>
                </a:gridCol>
                <a:gridCol w="2048954">
                  <a:extLst>
                    <a:ext uri="{9D8B030D-6E8A-4147-A177-3AD203B41FA5}">
                      <a16:colId xmlns:a16="http://schemas.microsoft.com/office/drawing/2014/main" val="177782976"/>
                    </a:ext>
                  </a:extLst>
                </a:gridCol>
              </a:tblGrid>
              <a:tr h="540021">
                <a:tc>
                  <a:txBody>
                    <a:bodyPr/>
                    <a:lstStyle/>
                    <a:p>
                      <a:pPr algn="ctr" rtl="1"/>
                      <a:endParaRPr lang="he-IL" dirty="0"/>
                    </a:p>
                  </a:txBody>
                  <a:tcPr anchor="ctr"/>
                </a:tc>
                <a:tc>
                  <a:txBody>
                    <a:bodyPr/>
                    <a:lstStyle/>
                    <a:p>
                      <a:pPr algn="ctr" rtl="1"/>
                      <a:r>
                        <a:rPr lang="en-US" dirty="0"/>
                        <a:t>X2</a:t>
                      </a:r>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47756873"/>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6913830"/>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622112059"/>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9981939" y="3729098"/>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9981939" y="3729098"/>
                <a:ext cx="868315" cy="404406"/>
              </a:xfrm>
              <a:prstGeom prst="rect">
                <a:avLst/>
              </a:prstGeom>
              <a:blipFill>
                <a:blip r:embed="rId11"/>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9610186" y="427763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30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9610186" y="4277637"/>
                <a:ext cx="1568699" cy="400110"/>
              </a:xfrm>
              <a:prstGeom prst="rect">
                <a:avLst/>
              </a:prstGeom>
              <a:blipFill>
                <a:blip r:embed="rId12"/>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9606550" y="481350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9606550" y="4813507"/>
                <a:ext cx="1568699" cy="400110"/>
              </a:xfrm>
              <a:prstGeom prst="rect">
                <a:avLst/>
              </a:prstGeom>
              <a:blipFill>
                <a:blip r:embed="rId13"/>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DDD2D04-5016-3351-59FA-A8DADE98A99C}"/>
                  </a:ext>
                </a:extLst>
              </p:cNvPr>
              <p:cNvSpPr txBox="1"/>
              <p:nvPr/>
            </p:nvSpPr>
            <p:spPr>
              <a:xfrm>
                <a:off x="9591524" y="5352313"/>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8DDD2D04-5016-3351-59FA-A8DADE98A99C}"/>
                  </a:ext>
                </a:extLst>
              </p:cNvPr>
              <p:cNvSpPr txBox="1">
                <a:spLocks noRot="1" noChangeAspect="1" noMove="1" noResize="1" noEditPoints="1" noAdjustHandles="1" noChangeArrowheads="1" noChangeShapeType="1" noTextEdit="1"/>
              </p:cNvSpPr>
              <p:nvPr/>
            </p:nvSpPr>
            <p:spPr>
              <a:xfrm>
                <a:off x="9591524" y="5352313"/>
                <a:ext cx="1568699" cy="400110"/>
              </a:xfrm>
              <a:prstGeom prst="rect">
                <a:avLst/>
              </a:prstGeom>
              <a:blipFill>
                <a:blip r:embed="rId14"/>
                <a:stretch>
                  <a:fillRect b="-757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7DEE975-4BC7-515C-414E-8F443F244206}"/>
                  </a:ext>
                </a:extLst>
              </p:cNvPr>
              <p:cNvSpPr txBox="1"/>
              <p:nvPr/>
            </p:nvSpPr>
            <p:spPr>
              <a:xfrm>
                <a:off x="9591524" y="5811578"/>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87DEE975-4BC7-515C-414E-8F443F244206}"/>
                  </a:ext>
                </a:extLst>
              </p:cNvPr>
              <p:cNvSpPr txBox="1">
                <a:spLocks noRot="1" noChangeAspect="1" noMove="1" noResize="1" noEditPoints="1" noAdjustHandles="1" noChangeArrowheads="1" noChangeShapeType="1" noTextEdit="1"/>
              </p:cNvSpPr>
              <p:nvPr/>
            </p:nvSpPr>
            <p:spPr>
              <a:xfrm>
                <a:off x="9591524" y="5811578"/>
                <a:ext cx="1568699" cy="400110"/>
              </a:xfrm>
              <a:prstGeom prst="rect">
                <a:avLst/>
              </a:prstGeom>
              <a:blipFill>
                <a:blip r:embed="rId15"/>
                <a:stretch>
                  <a:fillRect b="-7576"/>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10821724" y="4245063"/>
            <a:ext cx="291844" cy="1994618"/>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7954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7" grpId="0"/>
      <p:bldP spid="4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OR Operation</a:t>
            </a:r>
            <a:endParaRPr lang="he-IL" dirty="0"/>
          </a:p>
        </p:txBody>
      </p:sp>
      <p:sp>
        <p:nvSpPr>
          <p:cNvPr id="9" name="TextBox 8">
            <a:extLst>
              <a:ext uri="{FF2B5EF4-FFF2-40B4-BE49-F238E27FC236}">
                <a16:creationId xmlns:a16="http://schemas.microsoft.com/office/drawing/2014/main" id="{43554B27-B5AA-831F-F1D1-16AB959396BD}"/>
              </a:ext>
            </a:extLst>
          </p:cNvPr>
          <p:cNvSpPr txBox="1"/>
          <p:nvPr/>
        </p:nvSpPr>
        <p:spPr>
          <a:xfrm>
            <a:off x="1049690" y="2486534"/>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430537" y="1148512"/>
                <a:ext cx="1777410"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𝑜𝑟</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430537" y="1148512"/>
                <a:ext cx="1777410" cy="707886"/>
              </a:xfrm>
              <a:prstGeom prst="rect">
                <a:avLst/>
              </a:prstGeom>
              <a:blipFill>
                <a:blip r:embed="rId2"/>
                <a:stretch>
                  <a:fillRect b="-512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1980839" y="3109002"/>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1980839" y="3109002"/>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84408" y="310838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84408" y="3108380"/>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C24DD035-380B-B489-E544-1ED1E87143A1}"/>
                  </a:ext>
                </a:extLst>
              </p:cNvPr>
              <p:cNvSpPr/>
              <p:nvPr/>
            </p:nvSpPr>
            <p:spPr>
              <a:xfrm>
                <a:off x="484408" y="382625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5" name="Oval 14">
                <a:extLst>
                  <a:ext uri="{FF2B5EF4-FFF2-40B4-BE49-F238E27FC236}">
                    <a16:creationId xmlns:a16="http://schemas.microsoft.com/office/drawing/2014/main" id="{C24DD035-380B-B489-E544-1ED1E87143A1}"/>
                  </a:ext>
                </a:extLst>
              </p:cNvPr>
              <p:cNvSpPr>
                <a:spLocks noRot="1" noChangeAspect="1" noMove="1" noResize="1" noEditPoints="1" noAdjustHandles="1" noChangeArrowheads="1" noChangeShapeType="1" noTextEdit="1"/>
              </p:cNvSpPr>
              <p:nvPr/>
            </p:nvSpPr>
            <p:spPr>
              <a:xfrm>
                <a:off x="484408" y="3826257"/>
                <a:ext cx="597520" cy="558508"/>
              </a:xfrm>
              <a:prstGeom prst="ellipse">
                <a:avLst/>
              </a:prstGeom>
              <a:blipFill>
                <a:blip r:embed="rId6"/>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898911" cy="699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a:off x="1081928" y="3387634"/>
            <a:ext cx="898911"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DDC1F8-6EF2-0313-9FA5-31EBC833F83B}"/>
              </a:ext>
            </a:extLst>
          </p:cNvPr>
          <p:cNvCxnSpPr>
            <a:cxnSpLocks/>
            <a:stCxn id="15" idx="6"/>
            <a:endCxn id="8" idx="2"/>
          </p:cNvCxnSpPr>
          <p:nvPr/>
        </p:nvCxnSpPr>
        <p:spPr>
          <a:xfrm flipV="1">
            <a:off x="1081928" y="3388256"/>
            <a:ext cx="898911" cy="717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2580360" y="3400072"/>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2516102" y="299703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2516102" y="2997031"/>
                <a:ext cx="868315" cy="404406"/>
              </a:xfrm>
              <a:prstGeom prst="rect">
                <a:avLst/>
              </a:prstGeom>
              <a:blipFill>
                <a:blip r:embed="rId7"/>
                <a:stretch>
                  <a:fillRect b="-15152"/>
                </a:stretch>
              </a:blipFill>
            </p:spPr>
            <p:txBody>
              <a:bodyPr/>
              <a:lstStyle/>
              <a:p>
                <a:r>
                  <a:rPr lang="he-IL">
                    <a:noFill/>
                  </a:rPr>
                  <a:t> </a:t>
                </a:r>
              </a:p>
            </p:txBody>
          </p:sp>
        </mc:Fallback>
      </mc:AlternateContent>
      <p:sp>
        <p:nvSpPr>
          <p:cNvPr id="27" name="TextBox 26">
            <a:extLst>
              <a:ext uri="{FF2B5EF4-FFF2-40B4-BE49-F238E27FC236}">
                <a16:creationId xmlns:a16="http://schemas.microsoft.com/office/drawing/2014/main" id="{C4255DBE-9F54-9B42-F5C1-7399E2D6C0D5}"/>
              </a:ext>
            </a:extLst>
          </p:cNvPr>
          <p:cNvSpPr txBox="1"/>
          <p:nvPr/>
        </p:nvSpPr>
        <p:spPr>
          <a:xfrm>
            <a:off x="1040335" y="3096991"/>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28" name="TextBox 27">
            <a:extLst>
              <a:ext uri="{FF2B5EF4-FFF2-40B4-BE49-F238E27FC236}">
                <a16:creationId xmlns:a16="http://schemas.microsoft.com/office/drawing/2014/main" id="{9B16530E-3F1E-A34F-FAEE-9E6460965BB1}"/>
              </a:ext>
            </a:extLst>
          </p:cNvPr>
          <p:cNvSpPr txBox="1"/>
          <p:nvPr/>
        </p:nvSpPr>
        <p:spPr>
          <a:xfrm>
            <a:off x="990500" y="3659615"/>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FF6CC10-ED94-0959-8B62-CD4241219560}"/>
                  </a:ext>
                </a:extLst>
              </p:cNvPr>
              <p:cNvSpPr txBox="1"/>
              <p:nvPr/>
            </p:nvSpPr>
            <p:spPr>
              <a:xfrm>
                <a:off x="937079" y="5026472"/>
                <a:ext cx="3654462" cy="404406"/>
              </a:xfrm>
              <a:prstGeom prst="rect">
                <a:avLst/>
              </a:prstGeom>
              <a:noFill/>
            </p:spPr>
            <p:txBody>
              <a:bodyPr wrap="none" rtlCol="1">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10</m:t>
                    </m:r>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oMath>
                </a14:m>
                <a:r>
                  <a:rPr lang="en-US" sz="2000" b="0" dirty="0">
                    <a:ea typeface="Cambria Math" panose="02040503050406030204" pitchFamily="18" charset="0"/>
                  </a:rPr>
                  <a:t>)</a:t>
                </a:r>
              </a:p>
            </p:txBody>
          </p:sp>
        </mc:Choice>
        <mc:Fallback xmlns="">
          <p:sp>
            <p:nvSpPr>
              <p:cNvPr id="29" name="TextBox 28">
                <a:extLst>
                  <a:ext uri="{FF2B5EF4-FFF2-40B4-BE49-F238E27FC236}">
                    <a16:creationId xmlns:a16="http://schemas.microsoft.com/office/drawing/2014/main" id="{EFF6CC10-ED94-0959-8B62-CD4241219560}"/>
                  </a:ext>
                </a:extLst>
              </p:cNvPr>
              <p:cNvSpPr txBox="1">
                <a:spLocks noRot="1" noChangeAspect="1" noMove="1" noResize="1" noEditPoints="1" noAdjustHandles="1" noChangeArrowheads="1" noChangeShapeType="1" noTextEdit="1"/>
              </p:cNvSpPr>
              <p:nvPr/>
            </p:nvSpPr>
            <p:spPr>
              <a:xfrm>
                <a:off x="937079" y="5026472"/>
                <a:ext cx="3654462" cy="404406"/>
              </a:xfrm>
              <a:prstGeom prst="rect">
                <a:avLst/>
              </a:prstGeom>
              <a:blipFill>
                <a:blip r:embed="rId8"/>
                <a:stretch>
                  <a:fillRect t="-7576" r="-835" b="-27273"/>
                </a:stretch>
              </a:blipFill>
            </p:spPr>
            <p:txBody>
              <a:bodyPr/>
              <a:lstStyle/>
              <a:p>
                <a:r>
                  <a:rPr lang="he-IL">
                    <a:noFill/>
                  </a:rPr>
                  <a:t> </a:t>
                </a:r>
              </a:p>
            </p:txBody>
          </p:sp>
        </mc:Fallback>
      </mc:AlternateContent>
      <p:grpSp>
        <p:nvGrpSpPr>
          <p:cNvPr id="32" name="Group 31">
            <a:extLst>
              <a:ext uri="{FF2B5EF4-FFF2-40B4-BE49-F238E27FC236}">
                <a16:creationId xmlns:a16="http://schemas.microsoft.com/office/drawing/2014/main" id="{3D7C9C45-F68B-14FA-7AED-256903B8158B}"/>
              </a:ext>
            </a:extLst>
          </p:cNvPr>
          <p:cNvGrpSpPr/>
          <p:nvPr/>
        </p:nvGrpSpPr>
        <p:grpSpPr>
          <a:xfrm>
            <a:off x="6270170" y="930961"/>
            <a:ext cx="524189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6" name="Rectangle 35">
                    <a:extLst>
                      <a:ext uri="{FF2B5EF4-FFF2-40B4-BE49-F238E27FC236}">
                        <a16:creationId xmlns:a16="http://schemas.microsoft.com/office/drawing/2014/main" id="{E5C1EB32-7D5E-FEC3-1F70-91DB725CAECB}"/>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10"/>
                    <a:stretch>
                      <a:fillRect b="-10169"/>
                    </a:stretch>
                  </a:blipFill>
                </p:spPr>
                <p:txBody>
                  <a:bodyPr/>
                  <a:lstStyle/>
                  <a:p>
                    <a:r>
                      <a:rPr lang="he-IL">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nvGraphicFramePr>
        <p:xfrm>
          <a:off x="5299787" y="3666888"/>
          <a:ext cx="6146862" cy="2700105"/>
        </p:xfrm>
        <a:graphic>
          <a:graphicData uri="http://schemas.openxmlformats.org/drawingml/2006/table">
            <a:tbl>
              <a:tblPr rtl="1" firstRow="1" bandRow="1">
                <a:tableStyleId>{21E4AEA4-8DFA-4A89-87EB-49C32662AFE0}</a:tableStyleId>
              </a:tblPr>
              <a:tblGrid>
                <a:gridCol w="2048954">
                  <a:extLst>
                    <a:ext uri="{9D8B030D-6E8A-4147-A177-3AD203B41FA5}">
                      <a16:colId xmlns:a16="http://schemas.microsoft.com/office/drawing/2014/main" val="4109582121"/>
                    </a:ext>
                  </a:extLst>
                </a:gridCol>
                <a:gridCol w="2048954">
                  <a:extLst>
                    <a:ext uri="{9D8B030D-6E8A-4147-A177-3AD203B41FA5}">
                      <a16:colId xmlns:a16="http://schemas.microsoft.com/office/drawing/2014/main" val="3908732123"/>
                    </a:ext>
                  </a:extLst>
                </a:gridCol>
                <a:gridCol w="2048954">
                  <a:extLst>
                    <a:ext uri="{9D8B030D-6E8A-4147-A177-3AD203B41FA5}">
                      <a16:colId xmlns:a16="http://schemas.microsoft.com/office/drawing/2014/main" val="177782976"/>
                    </a:ext>
                  </a:extLst>
                </a:gridCol>
              </a:tblGrid>
              <a:tr h="540021">
                <a:tc>
                  <a:txBody>
                    <a:bodyPr/>
                    <a:lstStyle/>
                    <a:p>
                      <a:pPr algn="ctr" rtl="1"/>
                      <a:endParaRPr lang="he-IL" dirty="0"/>
                    </a:p>
                  </a:txBody>
                  <a:tcPr anchor="ctr"/>
                </a:tc>
                <a:tc>
                  <a:txBody>
                    <a:bodyPr/>
                    <a:lstStyle/>
                    <a:p>
                      <a:pPr algn="ctr" rtl="1"/>
                      <a:r>
                        <a:rPr lang="en-US" dirty="0"/>
                        <a:t>X2</a:t>
                      </a:r>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47756873"/>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6913830"/>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622112059"/>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9981939" y="3729098"/>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9981939" y="3729098"/>
                <a:ext cx="868315" cy="404406"/>
              </a:xfrm>
              <a:prstGeom prst="rect">
                <a:avLst/>
              </a:prstGeom>
              <a:blipFill>
                <a:blip r:embed="rId11"/>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9610186" y="427763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9610186" y="4277637"/>
                <a:ext cx="1568699" cy="400110"/>
              </a:xfrm>
              <a:prstGeom prst="rect">
                <a:avLst/>
              </a:prstGeom>
              <a:blipFill>
                <a:blip r:embed="rId12"/>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9606550" y="481350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9606550" y="4813507"/>
                <a:ext cx="1568699" cy="400110"/>
              </a:xfrm>
              <a:prstGeom prst="rect">
                <a:avLst/>
              </a:prstGeom>
              <a:blipFill>
                <a:blip r:embed="rId13"/>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DDD2D04-5016-3351-59FA-A8DADE98A99C}"/>
                  </a:ext>
                </a:extLst>
              </p:cNvPr>
              <p:cNvSpPr txBox="1"/>
              <p:nvPr/>
            </p:nvSpPr>
            <p:spPr>
              <a:xfrm>
                <a:off x="9591524" y="5352313"/>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8DDD2D04-5016-3351-59FA-A8DADE98A99C}"/>
                  </a:ext>
                </a:extLst>
              </p:cNvPr>
              <p:cNvSpPr txBox="1">
                <a:spLocks noRot="1" noChangeAspect="1" noMove="1" noResize="1" noEditPoints="1" noAdjustHandles="1" noChangeArrowheads="1" noChangeShapeType="1" noTextEdit="1"/>
              </p:cNvSpPr>
              <p:nvPr/>
            </p:nvSpPr>
            <p:spPr>
              <a:xfrm>
                <a:off x="9591524" y="5352313"/>
                <a:ext cx="1568699" cy="400110"/>
              </a:xfrm>
              <a:prstGeom prst="rect">
                <a:avLst/>
              </a:prstGeom>
              <a:blipFill>
                <a:blip r:embed="rId14"/>
                <a:stretch>
                  <a:fillRect b="-757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7DEE975-4BC7-515C-414E-8F443F244206}"/>
                  </a:ext>
                </a:extLst>
              </p:cNvPr>
              <p:cNvSpPr txBox="1"/>
              <p:nvPr/>
            </p:nvSpPr>
            <p:spPr>
              <a:xfrm>
                <a:off x="9591524" y="5811578"/>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30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87DEE975-4BC7-515C-414E-8F443F244206}"/>
                  </a:ext>
                </a:extLst>
              </p:cNvPr>
              <p:cNvSpPr txBox="1">
                <a:spLocks noRot="1" noChangeAspect="1" noMove="1" noResize="1" noEditPoints="1" noAdjustHandles="1" noChangeArrowheads="1" noChangeShapeType="1" noTextEdit="1"/>
              </p:cNvSpPr>
              <p:nvPr/>
            </p:nvSpPr>
            <p:spPr>
              <a:xfrm>
                <a:off x="9591524" y="5811578"/>
                <a:ext cx="1568699" cy="400110"/>
              </a:xfrm>
              <a:prstGeom prst="rect">
                <a:avLst/>
              </a:prstGeom>
              <a:blipFill>
                <a:blip r:embed="rId15"/>
                <a:stretch>
                  <a:fillRect b="-7576"/>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10821724" y="4245063"/>
            <a:ext cx="291844" cy="1994618"/>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40135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7" grpId="0"/>
      <p:bldP spid="4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Not Operation</a:t>
            </a:r>
            <a:endParaRPr lang="he-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1175740" y="1152542"/>
                <a:ext cx="1777410"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𝑛𝑜𝑡</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1175740" y="1152542"/>
                <a:ext cx="1777410" cy="707886"/>
              </a:xfrm>
              <a:prstGeom prst="rect">
                <a:avLst/>
              </a:prstGeom>
              <a:blipFill>
                <a:blip r:embed="rId2"/>
                <a:stretch>
                  <a:fillRect b="-6034"/>
                </a:stretch>
              </a:blipFill>
            </p:spPr>
            <p:txBody>
              <a:bodyPr/>
              <a:lstStyle/>
              <a:p>
                <a:r>
                  <a:rPr lang="he-IL">
                    <a:noFill/>
                  </a:rPr>
                  <a:t> </a:t>
                </a:r>
              </a:p>
            </p:txBody>
          </p:sp>
        </mc:Fallback>
      </mc:AlternateContent>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3356222" y="3566657"/>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81B2DB1-8640-C46C-5417-C8423DFDE8D1}"/>
              </a:ext>
            </a:extLst>
          </p:cNvPr>
          <p:cNvGrpSpPr/>
          <p:nvPr/>
        </p:nvGrpSpPr>
        <p:grpSpPr>
          <a:xfrm>
            <a:off x="1268253" y="2615215"/>
            <a:ext cx="2900009" cy="1257796"/>
            <a:chOff x="484408" y="2409714"/>
            <a:chExt cx="2900009" cy="1257796"/>
          </a:xfrm>
        </p:grpSpPr>
        <p:sp>
          <p:nvSpPr>
            <p:cNvPr id="9" name="TextBox 8">
              <a:extLst>
                <a:ext uri="{FF2B5EF4-FFF2-40B4-BE49-F238E27FC236}">
                  <a16:creationId xmlns:a16="http://schemas.microsoft.com/office/drawing/2014/main" id="{43554B27-B5AA-831F-F1D1-16AB959396BD}"/>
                </a:ext>
              </a:extLst>
            </p:cNvPr>
            <p:cNvSpPr txBox="1"/>
            <p:nvPr/>
          </p:nvSpPr>
          <p:spPr>
            <a:xfrm>
              <a:off x="1049690" y="2486534"/>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1980839" y="3109002"/>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1980839" y="3109002"/>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84408" y="310838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84408" y="3108380"/>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898911" cy="699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a:off x="1081928" y="3387634"/>
              <a:ext cx="898911"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2516102" y="299703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2516102" y="2997031"/>
                  <a:ext cx="868315" cy="404406"/>
                </a:xfrm>
                <a:prstGeom prst="rect">
                  <a:avLst/>
                </a:prstGeom>
                <a:blipFill>
                  <a:blip r:embed="rId6"/>
                  <a:stretch>
                    <a:fillRect b="-14925"/>
                  </a:stretch>
                </a:blipFill>
              </p:spPr>
              <p:txBody>
                <a:bodyPr/>
                <a:lstStyle/>
                <a:p>
                  <a:r>
                    <a:rPr lang="he-IL">
                      <a:noFill/>
                    </a:rPr>
                    <a:t> </a:t>
                  </a:r>
                </a:p>
              </p:txBody>
            </p:sp>
          </mc:Fallback>
        </mc:AlternateContent>
        <p:sp>
          <p:nvSpPr>
            <p:cNvPr id="27" name="TextBox 26">
              <a:extLst>
                <a:ext uri="{FF2B5EF4-FFF2-40B4-BE49-F238E27FC236}">
                  <a16:creationId xmlns:a16="http://schemas.microsoft.com/office/drawing/2014/main" id="{C4255DBE-9F54-9B42-F5C1-7399E2D6C0D5}"/>
                </a:ext>
              </a:extLst>
            </p:cNvPr>
            <p:cNvSpPr txBox="1"/>
            <p:nvPr/>
          </p:nvSpPr>
          <p:spPr>
            <a:xfrm>
              <a:off x="1040335" y="3096991"/>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FF6CC10-ED94-0959-8B62-CD4241219560}"/>
                  </a:ext>
                </a:extLst>
              </p:cNvPr>
              <p:cNvSpPr txBox="1"/>
              <p:nvPr/>
            </p:nvSpPr>
            <p:spPr>
              <a:xfrm>
                <a:off x="2207434" y="4717911"/>
                <a:ext cx="2809359" cy="404406"/>
              </a:xfrm>
              <a:prstGeom prst="rect">
                <a:avLst/>
              </a:prstGeom>
              <a:noFill/>
            </p:spPr>
            <p:txBody>
              <a:bodyPr wrap="none" rtlCol="1">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10</m:t>
                    </m:r>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US" sz="2000" b="0" dirty="0">
                    <a:ea typeface="Cambria Math" panose="02040503050406030204" pitchFamily="18" charset="0"/>
                  </a:rPr>
                  <a:t>)</a:t>
                </a:r>
              </a:p>
            </p:txBody>
          </p:sp>
        </mc:Choice>
        <mc:Fallback xmlns="">
          <p:sp>
            <p:nvSpPr>
              <p:cNvPr id="29" name="TextBox 28">
                <a:extLst>
                  <a:ext uri="{FF2B5EF4-FFF2-40B4-BE49-F238E27FC236}">
                    <a16:creationId xmlns:a16="http://schemas.microsoft.com/office/drawing/2014/main" id="{EFF6CC10-ED94-0959-8B62-CD4241219560}"/>
                  </a:ext>
                </a:extLst>
              </p:cNvPr>
              <p:cNvSpPr txBox="1">
                <a:spLocks noRot="1" noChangeAspect="1" noMove="1" noResize="1" noEditPoints="1" noAdjustHandles="1" noChangeArrowheads="1" noChangeShapeType="1" noTextEdit="1"/>
              </p:cNvSpPr>
              <p:nvPr/>
            </p:nvSpPr>
            <p:spPr>
              <a:xfrm>
                <a:off x="2207434" y="4717911"/>
                <a:ext cx="2809359" cy="404406"/>
              </a:xfrm>
              <a:prstGeom prst="rect">
                <a:avLst/>
              </a:prstGeom>
              <a:blipFill>
                <a:blip r:embed="rId7"/>
                <a:stretch>
                  <a:fillRect t="-7576" r="-1518" b="-27273"/>
                </a:stretch>
              </a:blipFill>
            </p:spPr>
            <p:txBody>
              <a:bodyPr/>
              <a:lstStyle/>
              <a:p>
                <a:r>
                  <a:rPr lang="he-IL">
                    <a:noFill/>
                  </a:rPr>
                  <a:t> </a:t>
                </a:r>
              </a:p>
            </p:txBody>
          </p:sp>
        </mc:Fallback>
      </mc:AlternateContent>
      <p:grpSp>
        <p:nvGrpSpPr>
          <p:cNvPr id="32" name="Group 31">
            <a:extLst>
              <a:ext uri="{FF2B5EF4-FFF2-40B4-BE49-F238E27FC236}">
                <a16:creationId xmlns:a16="http://schemas.microsoft.com/office/drawing/2014/main" id="{3D7C9C45-F68B-14FA-7AED-256903B8158B}"/>
              </a:ext>
            </a:extLst>
          </p:cNvPr>
          <p:cNvGrpSpPr/>
          <p:nvPr/>
        </p:nvGrpSpPr>
        <p:grpSpPr>
          <a:xfrm>
            <a:off x="6270170" y="930961"/>
            <a:ext cx="524189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6" name="Rectangle 35">
                    <a:extLst>
                      <a:ext uri="{FF2B5EF4-FFF2-40B4-BE49-F238E27FC236}">
                        <a16:creationId xmlns:a16="http://schemas.microsoft.com/office/drawing/2014/main" id="{E5C1EB32-7D5E-FEC3-1F70-91DB725CAECB}"/>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9"/>
                    <a:stretch>
                      <a:fillRect b="-10169"/>
                    </a:stretch>
                  </a:blipFill>
                </p:spPr>
                <p:txBody>
                  <a:bodyPr/>
                  <a:lstStyle/>
                  <a:p>
                    <a:r>
                      <a:rPr lang="he-IL">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extLst>
              <p:ext uri="{D42A27DB-BD31-4B8C-83A1-F6EECF244321}">
                <p14:modId xmlns:p14="http://schemas.microsoft.com/office/powerpoint/2010/main" val="918016798"/>
              </p:ext>
            </p:extLst>
          </p:nvPr>
        </p:nvGraphicFramePr>
        <p:xfrm>
          <a:off x="6219739" y="3601571"/>
          <a:ext cx="4097908" cy="1620063"/>
        </p:xfrm>
        <a:graphic>
          <a:graphicData uri="http://schemas.openxmlformats.org/drawingml/2006/table">
            <a:tbl>
              <a:tblPr rtl="1" firstRow="1" bandRow="1">
                <a:tableStyleId>{21E4AEA4-8DFA-4A89-87EB-49C32662AFE0}</a:tableStyleId>
              </a:tblPr>
              <a:tblGrid>
                <a:gridCol w="2048954">
                  <a:extLst>
                    <a:ext uri="{9D8B030D-6E8A-4147-A177-3AD203B41FA5}">
                      <a16:colId xmlns:a16="http://schemas.microsoft.com/office/drawing/2014/main" val="4109582121"/>
                    </a:ext>
                  </a:extLst>
                </a:gridCol>
                <a:gridCol w="2048954">
                  <a:extLst>
                    <a:ext uri="{9D8B030D-6E8A-4147-A177-3AD203B41FA5}">
                      <a16:colId xmlns:a16="http://schemas.microsoft.com/office/drawing/2014/main" val="177782976"/>
                    </a:ext>
                  </a:extLst>
                </a:gridCol>
              </a:tblGrid>
              <a:tr h="540021">
                <a:tc>
                  <a:txBody>
                    <a:bodyPr/>
                    <a:lstStyle/>
                    <a:p>
                      <a:pPr algn="ctr" rtl="1"/>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547756873"/>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8827739" y="365720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8827739" y="3657201"/>
                <a:ext cx="868315" cy="404406"/>
              </a:xfrm>
              <a:prstGeom prst="rect">
                <a:avLst/>
              </a:prstGeom>
              <a:blipFill>
                <a:blip r:embed="rId10"/>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8481184" y="4212320"/>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8481184" y="4212320"/>
                <a:ext cx="1568699" cy="400110"/>
              </a:xfrm>
              <a:prstGeom prst="rect">
                <a:avLst/>
              </a:prstGeom>
              <a:blipFill>
                <a:blip r:embed="rId11"/>
                <a:stretch>
                  <a:fillRect b="-6061"/>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8477548" y="4748190"/>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8477548" y="4748190"/>
                <a:ext cx="1568699" cy="400110"/>
              </a:xfrm>
              <a:prstGeom prst="rect">
                <a:avLst/>
              </a:prstGeom>
              <a:blipFill>
                <a:blip r:embed="rId12"/>
                <a:stretch>
                  <a:fillRect b="-6061"/>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9684014" y="4212320"/>
            <a:ext cx="291844" cy="920836"/>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1087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XNOR Operation</a:t>
            </a:r>
            <a:endParaRPr lang="he-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430537" y="1148512"/>
                <a:ext cx="1955279"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𝑥𝑛𝑜𝑟</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430537" y="1148512"/>
                <a:ext cx="1955279" cy="707886"/>
              </a:xfrm>
              <a:prstGeom prst="rect">
                <a:avLst/>
              </a:prstGeom>
              <a:blipFill>
                <a:blip r:embed="rId2"/>
                <a:stretch>
                  <a:fillRect b="-5128"/>
                </a:stretch>
              </a:blipFill>
            </p:spPr>
            <p:txBody>
              <a:bodyPr/>
              <a:lstStyle/>
              <a:p>
                <a:r>
                  <a:rPr lang="he-IL">
                    <a:noFill/>
                  </a:rPr>
                  <a:t> </a:t>
                </a:r>
              </a:p>
            </p:txBody>
          </p:sp>
        </mc:Fallback>
      </mc:AlternateContent>
      <p:cxnSp>
        <p:nvCxnSpPr>
          <p:cNvPr id="19" name="Straight Arrow Connector 18">
            <a:extLst>
              <a:ext uri="{FF2B5EF4-FFF2-40B4-BE49-F238E27FC236}">
                <a16:creationId xmlns:a16="http://schemas.microsoft.com/office/drawing/2014/main" id="{49DDC1F8-6EF2-0313-9FA5-31EBC833F83B}"/>
              </a:ext>
            </a:extLst>
          </p:cNvPr>
          <p:cNvCxnSpPr>
            <a:cxnSpLocks/>
            <a:stCxn id="15" idx="6"/>
            <a:endCxn id="8" idx="2"/>
          </p:cNvCxnSpPr>
          <p:nvPr/>
        </p:nvCxnSpPr>
        <p:spPr>
          <a:xfrm flipV="1">
            <a:off x="1303764" y="3685744"/>
            <a:ext cx="1317735" cy="168641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5694E5EE-369A-8721-3C1E-57B08CC37AA9}"/>
              </a:ext>
            </a:extLst>
          </p:cNvPr>
          <p:cNvGrpSpPr/>
          <p:nvPr/>
        </p:nvGrpSpPr>
        <p:grpSpPr>
          <a:xfrm>
            <a:off x="679938" y="2490886"/>
            <a:ext cx="4968858" cy="3187436"/>
            <a:chOff x="438894" y="1860083"/>
            <a:chExt cx="4759328" cy="2907310"/>
          </a:xfrm>
        </p:grpSpPr>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2298582" y="267067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2298582" y="2670677"/>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p:grpSp>
          <p:nvGrpSpPr>
            <p:cNvPr id="97" name="Group 96">
              <a:extLst>
                <a:ext uri="{FF2B5EF4-FFF2-40B4-BE49-F238E27FC236}">
                  <a16:creationId xmlns:a16="http://schemas.microsoft.com/office/drawing/2014/main" id="{F45E98E4-26EB-A595-C149-2121B7AF28DB}"/>
                </a:ext>
              </a:extLst>
            </p:cNvPr>
            <p:cNvGrpSpPr/>
            <p:nvPr/>
          </p:nvGrpSpPr>
          <p:grpSpPr>
            <a:xfrm>
              <a:off x="438894" y="1860083"/>
              <a:ext cx="4759328" cy="2907310"/>
              <a:chOff x="438894" y="1869414"/>
              <a:chExt cx="4759328" cy="2907310"/>
            </a:xfrm>
          </p:grpSpPr>
          <p:grpSp>
            <p:nvGrpSpPr>
              <p:cNvPr id="96" name="Group 95">
                <a:extLst>
                  <a:ext uri="{FF2B5EF4-FFF2-40B4-BE49-F238E27FC236}">
                    <a16:creationId xmlns:a16="http://schemas.microsoft.com/office/drawing/2014/main" id="{0733E234-4028-E5EC-CF9F-6B4861F5B307}"/>
                  </a:ext>
                </a:extLst>
              </p:cNvPr>
              <p:cNvGrpSpPr/>
              <p:nvPr/>
            </p:nvGrpSpPr>
            <p:grpSpPr>
              <a:xfrm>
                <a:off x="438894" y="1869414"/>
                <a:ext cx="4759328" cy="2907310"/>
                <a:chOff x="438894" y="1878745"/>
                <a:chExt cx="4759328" cy="2907310"/>
              </a:xfrm>
            </p:grpSpPr>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4400306" y="3371413"/>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AD0263DE-0CF4-4739-779D-C295DB686091}"/>
                    </a:ext>
                  </a:extLst>
                </p:cNvPr>
                <p:cNvGrpSpPr/>
                <p:nvPr/>
              </p:nvGrpSpPr>
              <p:grpSpPr>
                <a:xfrm>
                  <a:off x="438894" y="1878745"/>
                  <a:ext cx="4759328" cy="2907310"/>
                  <a:chOff x="438894" y="1878745"/>
                  <a:chExt cx="4759328" cy="2907310"/>
                </a:xfrm>
              </p:grpSpPr>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B43ECA31-9B65-089D-4E0A-AAB8469F79FD}"/>
                          </a:ext>
                        </a:extLst>
                      </p:cNvPr>
                      <p:cNvSpPr/>
                      <p:nvPr/>
                    </p:nvSpPr>
                    <p:spPr>
                      <a:xfrm>
                        <a:off x="2311639" y="1878745"/>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68" name="Oval 67">
                        <a:extLst>
                          <a:ext uri="{FF2B5EF4-FFF2-40B4-BE49-F238E27FC236}">
                            <a16:creationId xmlns:a16="http://schemas.microsoft.com/office/drawing/2014/main" id="{B43ECA31-9B65-089D-4E0A-AAB8469F79FD}"/>
                          </a:ext>
                        </a:extLst>
                      </p:cNvPr>
                      <p:cNvSpPr>
                        <a:spLocks noRot="1" noChangeAspect="1" noMove="1" noResize="1" noEditPoints="1" noAdjustHandles="1" noChangeArrowheads="1" noChangeShapeType="1" noTextEdit="1"/>
                      </p:cNvSpPr>
                      <p:nvPr/>
                    </p:nvSpPr>
                    <p:spPr>
                      <a:xfrm>
                        <a:off x="2311639" y="1878745"/>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p:grpSp>
                <p:nvGrpSpPr>
                  <p:cNvPr id="94" name="Group 93">
                    <a:extLst>
                      <a:ext uri="{FF2B5EF4-FFF2-40B4-BE49-F238E27FC236}">
                        <a16:creationId xmlns:a16="http://schemas.microsoft.com/office/drawing/2014/main" id="{37F053FA-8D74-6D6F-0B14-830C9EEAEE87}"/>
                      </a:ext>
                    </a:extLst>
                  </p:cNvPr>
                  <p:cNvGrpSpPr/>
                  <p:nvPr/>
                </p:nvGrpSpPr>
                <p:grpSpPr>
                  <a:xfrm>
                    <a:off x="438894" y="2157999"/>
                    <a:ext cx="4759328" cy="2628056"/>
                    <a:chOff x="429563" y="2157999"/>
                    <a:chExt cx="4759328" cy="2628056"/>
                  </a:xfrm>
                </p:grpSpPr>
                <p:sp>
                  <p:nvSpPr>
                    <p:cNvPr id="27" name="TextBox 26">
                      <a:extLst>
                        <a:ext uri="{FF2B5EF4-FFF2-40B4-BE49-F238E27FC236}">
                          <a16:creationId xmlns:a16="http://schemas.microsoft.com/office/drawing/2014/main" id="{C4255DBE-9F54-9B42-F5C1-7399E2D6C0D5}"/>
                        </a:ext>
                      </a:extLst>
                    </p:cNvPr>
                    <p:cNvSpPr txBox="1"/>
                    <p:nvPr/>
                  </p:nvSpPr>
                  <p:spPr>
                    <a:xfrm>
                      <a:off x="1863801" y="3518246"/>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p:grpSp>
                  <p:nvGrpSpPr>
                    <p:cNvPr id="93" name="Group 92">
                      <a:extLst>
                        <a:ext uri="{FF2B5EF4-FFF2-40B4-BE49-F238E27FC236}">
                          <a16:creationId xmlns:a16="http://schemas.microsoft.com/office/drawing/2014/main" id="{71F70824-30B1-E53C-E327-AE60D76A7E05}"/>
                        </a:ext>
                      </a:extLst>
                    </p:cNvPr>
                    <p:cNvGrpSpPr/>
                    <p:nvPr/>
                  </p:nvGrpSpPr>
                  <p:grpSpPr>
                    <a:xfrm>
                      <a:off x="429563" y="2157999"/>
                      <a:ext cx="4759328" cy="2628056"/>
                      <a:chOff x="438894" y="2157999"/>
                      <a:chExt cx="4759328" cy="2628056"/>
                    </a:xfrm>
                  </p:grpSpPr>
                  <p:sp>
                    <p:nvSpPr>
                      <p:cNvPr id="66" name="TextBox 65">
                        <a:extLst>
                          <a:ext uri="{FF2B5EF4-FFF2-40B4-BE49-F238E27FC236}">
                            <a16:creationId xmlns:a16="http://schemas.microsoft.com/office/drawing/2014/main" id="{8D9C1E86-ABD3-14E4-921B-9E2440EB7B94}"/>
                          </a:ext>
                        </a:extLst>
                      </p:cNvPr>
                      <p:cNvSpPr txBox="1"/>
                      <p:nvPr/>
                    </p:nvSpPr>
                    <p:spPr>
                      <a:xfrm>
                        <a:off x="3016449" y="3760403"/>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grpSp>
                    <p:nvGrpSpPr>
                      <p:cNvPr id="92" name="Group 91">
                        <a:extLst>
                          <a:ext uri="{FF2B5EF4-FFF2-40B4-BE49-F238E27FC236}">
                            <a16:creationId xmlns:a16="http://schemas.microsoft.com/office/drawing/2014/main" id="{CF7A9192-849C-2321-BB6E-FA3B85722B32}"/>
                          </a:ext>
                        </a:extLst>
                      </p:cNvPr>
                      <p:cNvGrpSpPr/>
                      <p:nvPr/>
                    </p:nvGrpSpPr>
                    <p:grpSpPr>
                      <a:xfrm>
                        <a:off x="438894" y="2157999"/>
                        <a:ext cx="4759328" cy="2628056"/>
                        <a:chOff x="448225" y="2157999"/>
                        <a:chExt cx="4759328" cy="2628056"/>
                      </a:xfrm>
                    </p:grpSpPr>
                    <p:sp>
                      <p:nvSpPr>
                        <p:cNvPr id="9" name="TextBox 8">
                          <a:extLst>
                            <a:ext uri="{FF2B5EF4-FFF2-40B4-BE49-F238E27FC236}">
                              <a16:creationId xmlns:a16="http://schemas.microsoft.com/office/drawing/2014/main" id="{43554B27-B5AA-831F-F1D1-16AB959396BD}"/>
                            </a:ext>
                          </a:extLst>
                        </p:cNvPr>
                        <p:cNvSpPr txBox="1"/>
                        <p:nvPr/>
                      </p:nvSpPr>
                      <p:spPr>
                        <a:xfrm>
                          <a:off x="1422186" y="2581746"/>
                          <a:ext cx="480531" cy="276999"/>
                        </a:xfrm>
                        <a:prstGeom prst="rect">
                          <a:avLst/>
                        </a:prstGeom>
                        <a:noFill/>
                      </p:spPr>
                      <p:txBody>
                        <a:bodyPr wrap="square" lIns="0" tIns="0" rIns="0" bIns="0" rtlCol="1" anchor="ctr" anchorCtr="0">
                          <a:spAutoFit/>
                        </a:bodyPr>
                        <a:lstStyle/>
                        <a:p>
                          <a:pPr algn="ctr"/>
                          <a:r>
                            <a:rPr lang="en-US" dirty="0">
                              <a:solidFill>
                                <a:srgbClr val="646464"/>
                              </a:solidFill>
                            </a:rPr>
                            <a:t>-30</a:t>
                          </a:r>
                          <a:endParaRPr lang="he-IL" dirty="0">
                            <a:solidFill>
                              <a:srgbClr val="646464"/>
                            </a:solidFill>
                          </a:endParaRPr>
                        </a:p>
                      </p:txBody>
                    </p: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75077" y="3322985"/>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75077" y="3322985"/>
                              <a:ext cx="597520" cy="558508"/>
                            </a:xfrm>
                            <a:prstGeom prst="ellipse">
                              <a:avLst/>
                            </a:prstGeom>
                            <a:blipFill>
                              <a:blip r:embed="rId6"/>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C24DD035-380B-B489-E544-1ED1E87143A1}"/>
                                </a:ext>
                              </a:extLst>
                            </p:cNvPr>
                            <p:cNvSpPr/>
                            <p:nvPr/>
                          </p:nvSpPr>
                          <p:spPr>
                            <a:xfrm>
                              <a:off x="448225" y="422754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5" name="Oval 14">
                              <a:extLst>
                                <a:ext uri="{FF2B5EF4-FFF2-40B4-BE49-F238E27FC236}">
                                  <a16:creationId xmlns:a16="http://schemas.microsoft.com/office/drawing/2014/main" id="{C24DD035-380B-B489-E544-1ED1E87143A1}"/>
                                </a:ext>
                              </a:extLst>
                            </p:cNvPr>
                            <p:cNvSpPr>
                              <a:spLocks noRot="1" noChangeAspect="1" noMove="1" noResize="1" noEditPoints="1" noAdjustHandles="1" noChangeArrowheads="1" noChangeShapeType="1" noTextEdit="1"/>
                            </p:cNvSpPr>
                            <p:nvPr/>
                          </p:nvSpPr>
                          <p:spPr>
                            <a:xfrm>
                              <a:off x="448225" y="4227547"/>
                              <a:ext cx="597520" cy="558508"/>
                            </a:xfrm>
                            <a:prstGeom prst="ellipse">
                              <a:avLst/>
                            </a:prstGeom>
                            <a:blipFill>
                              <a:blip r:embed="rId7"/>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1216654" cy="26096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flipV="1">
                          <a:off x="1072597" y="2949931"/>
                          <a:ext cx="1225985" cy="65230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4351843" y="2934863"/>
                              <a:ext cx="855710" cy="40440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4351843" y="2934863"/>
                              <a:ext cx="855710" cy="404406"/>
                            </a:xfrm>
                            <a:prstGeom prst="rect">
                              <a:avLst/>
                            </a:prstGeom>
                            <a:blipFill>
                              <a:blip r:embed="rId8"/>
                              <a:stretch>
                                <a:fillRect b="-555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19D64314-8145-F3AD-32EE-B9F4B7E44116}"/>
                                </a:ext>
                              </a:extLst>
                            </p:cNvPr>
                            <p:cNvSpPr/>
                            <p:nvPr/>
                          </p:nvSpPr>
                          <p:spPr>
                            <a:xfrm>
                              <a:off x="2273143" y="3733819"/>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6" name="Oval 15">
                              <a:extLst>
                                <a:ext uri="{FF2B5EF4-FFF2-40B4-BE49-F238E27FC236}">
                                  <a16:creationId xmlns:a16="http://schemas.microsoft.com/office/drawing/2014/main" id="{19D64314-8145-F3AD-32EE-B9F4B7E44116}"/>
                                </a:ext>
                              </a:extLst>
                            </p:cNvPr>
                            <p:cNvSpPr>
                              <a:spLocks noRot="1" noChangeAspect="1" noMove="1" noResize="1" noEditPoints="1" noAdjustHandles="1" noChangeArrowheads="1" noChangeShapeType="1" noTextEdit="1"/>
                            </p:cNvSpPr>
                            <p:nvPr/>
                          </p:nvSpPr>
                          <p:spPr>
                            <a:xfrm>
                              <a:off x="2273143" y="3733819"/>
                              <a:ext cx="597520" cy="558508"/>
                            </a:xfrm>
                            <a:prstGeom prst="ellipse">
                              <a:avLst/>
                            </a:prstGeom>
                            <a:blipFill>
                              <a:blip r:embed="rId9"/>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Oval 19">
                              <a:extLst>
                                <a:ext uri="{FF2B5EF4-FFF2-40B4-BE49-F238E27FC236}">
                                  <a16:creationId xmlns:a16="http://schemas.microsoft.com/office/drawing/2014/main" id="{6759B990-FF89-2B57-7D42-7B61BEB1DC7E}"/>
                                </a:ext>
                              </a:extLst>
                            </p:cNvPr>
                            <p:cNvSpPr/>
                            <p:nvPr/>
                          </p:nvSpPr>
                          <p:spPr>
                            <a:xfrm>
                              <a:off x="3820284" y="308345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20" name="Oval 19">
                              <a:extLst>
                                <a:ext uri="{FF2B5EF4-FFF2-40B4-BE49-F238E27FC236}">
                                  <a16:creationId xmlns:a16="http://schemas.microsoft.com/office/drawing/2014/main" id="{6759B990-FF89-2B57-7D42-7B61BEB1DC7E}"/>
                                </a:ext>
                              </a:extLst>
                            </p:cNvPr>
                            <p:cNvSpPr>
                              <a:spLocks noRot="1" noChangeAspect="1" noMove="1" noResize="1" noEditPoints="1" noAdjustHandles="1" noChangeArrowheads="1" noChangeShapeType="1" noTextEdit="1"/>
                            </p:cNvSpPr>
                            <p:nvPr/>
                          </p:nvSpPr>
                          <p:spPr>
                            <a:xfrm>
                              <a:off x="3820284" y="3083450"/>
                              <a:ext cx="597520" cy="558508"/>
                            </a:xfrm>
                            <a:prstGeom prst="ellipse">
                              <a:avLst/>
                            </a:prstGeom>
                            <a:blipFill>
                              <a:blip r:embed="rId10"/>
                              <a:stretch>
                                <a:fillRect/>
                              </a:stretch>
                            </a:blipFill>
                            <a:ln w="19050">
                              <a:solidFill>
                                <a:schemeClr val="accent2">
                                  <a:lumMod val="75000"/>
                                </a:schemeClr>
                              </a:solidFill>
                            </a:ln>
                          </p:spPr>
                          <p:txBody>
                            <a:bodyPr/>
                            <a:lstStyle/>
                            <a:p>
                              <a:r>
                                <a:rPr lang="he-IL">
                                  <a:noFill/>
                                </a:rPr>
                                <a:t> </a:t>
                              </a:r>
                            </a:p>
                          </p:txBody>
                        </p:sp>
                      </mc:Fallback>
                    </mc:AlternateContent>
                    <p:cxnSp>
                      <p:nvCxnSpPr>
                        <p:cNvPr id="21" name="Straight Arrow Connector 20">
                          <a:extLst>
                            <a:ext uri="{FF2B5EF4-FFF2-40B4-BE49-F238E27FC236}">
                              <a16:creationId xmlns:a16="http://schemas.microsoft.com/office/drawing/2014/main" id="{F3597D45-DD64-1026-41B9-D0BCF1161B52}"/>
                            </a:ext>
                          </a:extLst>
                        </p:cNvPr>
                        <p:cNvCxnSpPr>
                          <a:cxnSpLocks/>
                          <a:stCxn id="11" idx="6"/>
                          <a:endCxn id="16" idx="2"/>
                        </p:cNvCxnSpPr>
                        <p:nvPr/>
                      </p:nvCxnSpPr>
                      <p:spPr>
                        <a:xfrm>
                          <a:off x="1081928" y="2688968"/>
                          <a:ext cx="1191215" cy="1324105"/>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5FB68D2-B560-B697-10A3-54A2515C8F70}"/>
                            </a:ext>
                          </a:extLst>
                        </p:cNvPr>
                        <p:cNvCxnSpPr>
                          <a:cxnSpLocks/>
                          <a:stCxn id="14" idx="6"/>
                          <a:endCxn id="16" idx="2"/>
                        </p:cNvCxnSpPr>
                        <p:nvPr/>
                      </p:nvCxnSpPr>
                      <p:spPr>
                        <a:xfrm>
                          <a:off x="1072597" y="3602239"/>
                          <a:ext cx="1200546" cy="410834"/>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0114BB3-9163-59D2-9165-664210495A8C}"/>
                            </a:ext>
                          </a:extLst>
                        </p:cNvPr>
                        <p:cNvCxnSpPr>
                          <a:cxnSpLocks/>
                          <a:stCxn id="15" idx="6"/>
                          <a:endCxn id="16" idx="2"/>
                        </p:cNvCxnSpPr>
                        <p:nvPr/>
                      </p:nvCxnSpPr>
                      <p:spPr>
                        <a:xfrm flipV="1">
                          <a:off x="1045745" y="4013073"/>
                          <a:ext cx="1227398" cy="493728"/>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693A40-7929-3148-E90B-D404183C4A04}"/>
                            </a:ext>
                          </a:extLst>
                        </p:cNvPr>
                        <p:cNvCxnSpPr>
                          <a:cxnSpLocks/>
                          <a:stCxn id="16" idx="6"/>
                          <a:endCxn id="20" idx="2"/>
                        </p:cNvCxnSpPr>
                        <p:nvPr/>
                      </p:nvCxnSpPr>
                      <p:spPr>
                        <a:xfrm flipV="1">
                          <a:off x="2870663" y="3362704"/>
                          <a:ext cx="949621" cy="650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378EE19-DF99-996E-F07E-83D3A4E37047}"/>
                            </a:ext>
                          </a:extLst>
                        </p:cNvPr>
                        <p:cNvSpPr txBox="1"/>
                        <p:nvPr/>
                      </p:nvSpPr>
                      <p:spPr>
                        <a:xfrm>
                          <a:off x="1612065" y="2967785"/>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63" name="TextBox 62">
                          <a:extLst>
                            <a:ext uri="{FF2B5EF4-FFF2-40B4-BE49-F238E27FC236}">
                              <a16:creationId xmlns:a16="http://schemas.microsoft.com/office/drawing/2014/main" id="{C231D917-FB1D-2D64-8A51-65109522B6E8}"/>
                            </a:ext>
                          </a:extLst>
                        </p:cNvPr>
                        <p:cNvSpPr txBox="1"/>
                        <p:nvPr/>
                      </p:nvSpPr>
                      <p:spPr>
                        <a:xfrm>
                          <a:off x="1462310" y="4223719"/>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p:sp>
                      <p:nvSpPr>
                        <p:cNvPr id="64" name="TextBox 63">
                          <a:extLst>
                            <a:ext uri="{FF2B5EF4-FFF2-40B4-BE49-F238E27FC236}">
                              <a16:creationId xmlns:a16="http://schemas.microsoft.com/office/drawing/2014/main" id="{F18D3FCC-F667-D45B-FB7B-0D5CB9B439BD}"/>
                            </a:ext>
                          </a:extLst>
                        </p:cNvPr>
                        <p:cNvSpPr txBox="1"/>
                        <p:nvPr/>
                      </p:nvSpPr>
                      <p:spPr>
                        <a:xfrm>
                          <a:off x="1923882" y="3172263"/>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65" name="TextBox 64">
                          <a:extLst>
                            <a:ext uri="{FF2B5EF4-FFF2-40B4-BE49-F238E27FC236}">
                              <a16:creationId xmlns:a16="http://schemas.microsoft.com/office/drawing/2014/main" id="{0101D21C-E962-B28E-5268-CCCCF19FD4DA}"/>
                            </a:ext>
                          </a:extLst>
                        </p:cNvPr>
                        <p:cNvSpPr txBox="1"/>
                        <p:nvPr/>
                      </p:nvSpPr>
                      <p:spPr>
                        <a:xfrm>
                          <a:off x="3086547" y="2253977"/>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p:sp>
                      <p:nvSpPr>
                        <p:cNvPr id="67" name="TextBox 66">
                          <a:extLst>
                            <a:ext uri="{FF2B5EF4-FFF2-40B4-BE49-F238E27FC236}">
                              <a16:creationId xmlns:a16="http://schemas.microsoft.com/office/drawing/2014/main" id="{EF994844-A770-5B77-0243-E61BCF2EAE50}"/>
                            </a:ext>
                          </a:extLst>
                        </p:cNvPr>
                        <p:cNvSpPr txBox="1"/>
                        <p:nvPr/>
                      </p:nvSpPr>
                      <p:spPr>
                        <a:xfrm>
                          <a:off x="3013730" y="3118100"/>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cxnSp>
                      <p:nvCxnSpPr>
                        <p:cNvPr id="81" name="Straight Arrow Connector 80">
                          <a:extLst>
                            <a:ext uri="{FF2B5EF4-FFF2-40B4-BE49-F238E27FC236}">
                              <a16:creationId xmlns:a16="http://schemas.microsoft.com/office/drawing/2014/main" id="{C31DA5DF-A91D-48F2-AFF6-2BB1A0053ECE}"/>
                            </a:ext>
                          </a:extLst>
                        </p:cNvPr>
                        <p:cNvCxnSpPr>
                          <a:cxnSpLocks/>
                          <a:stCxn id="68" idx="6"/>
                          <a:endCxn id="20" idx="2"/>
                        </p:cNvCxnSpPr>
                        <p:nvPr/>
                      </p:nvCxnSpPr>
                      <p:spPr>
                        <a:xfrm>
                          <a:off x="2909159" y="2157999"/>
                          <a:ext cx="911125" cy="1204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grpSp>
          </p:grpSp>
          <p:sp>
            <p:nvSpPr>
              <p:cNvPr id="28" name="TextBox 27">
                <a:extLst>
                  <a:ext uri="{FF2B5EF4-FFF2-40B4-BE49-F238E27FC236}">
                    <a16:creationId xmlns:a16="http://schemas.microsoft.com/office/drawing/2014/main" id="{9B16530E-3F1E-A34F-FAEE-9E6460965BB1}"/>
                  </a:ext>
                </a:extLst>
              </p:cNvPr>
              <p:cNvSpPr txBox="1"/>
              <p:nvPr/>
            </p:nvSpPr>
            <p:spPr>
              <a:xfrm>
                <a:off x="1541143" y="3827536"/>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grpSp>
      </p:grpSp>
      <p:grpSp>
        <p:nvGrpSpPr>
          <p:cNvPr id="32" name="Group 31">
            <a:extLst>
              <a:ext uri="{FF2B5EF4-FFF2-40B4-BE49-F238E27FC236}">
                <a16:creationId xmlns:a16="http://schemas.microsoft.com/office/drawing/2014/main" id="{3D7C9C45-F68B-14FA-7AED-256903B8158B}"/>
              </a:ext>
            </a:extLst>
          </p:cNvPr>
          <p:cNvGrpSpPr/>
          <p:nvPr/>
        </p:nvGrpSpPr>
        <p:grpSpPr>
          <a:xfrm>
            <a:off x="6147230" y="930961"/>
            <a:ext cx="536483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6" name="Rectangle 35">
                    <a:extLst>
                      <a:ext uri="{FF2B5EF4-FFF2-40B4-BE49-F238E27FC236}">
                        <a16:creationId xmlns:a16="http://schemas.microsoft.com/office/drawing/2014/main" id="{E5C1EB32-7D5E-FEC3-1F70-91DB725CAECB}"/>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12"/>
                    <a:stretch>
                      <a:fillRect b="-10169"/>
                    </a:stretch>
                  </a:blipFill>
                </p:spPr>
                <p:txBody>
                  <a:bodyPr/>
                  <a:lstStyle/>
                  <a:p>
                    <a:r>
                      <a:rPr lang="he-IL">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extLst>
              <p:ext uri="{D42A27DB-BD31-4B8C-83A1-F6EECF244321}">
                <p14:modId xmlns:p14="http://schemas.microsoft.com/office/powerpoint/2010/main" val="4018765100"/>
              </p:ext>
            </p:extLst>
          </p:nvPr>
        </p:nvGraphicFramePr>
        <p:xfrm>
          <a:off x="6096002" y="3369520"/>
          <a:ext cx="5416060" cy="2824800"/>
        </p:xfrm>
        <a:graphic>
          <a:graphicData uri="http://schemas.openxmlformats.org/drawingml/2006/table">
            <a:tbl>
              <a:tblPr rtl="1" firstRow="1" bandRow="1">
                <a:tableStyleId>{21E4AEA4-8DFA-4A89-87EB-49C32662AFE0}</a:tableStyleId>
              </a:tblPr>
              <a:tblGrid>
                <a:gridCol w="1826886">
                  <a:extLst>
                    <a:ext uri="{9D8B030D-6E8A-4147-A177-3AD203B41FA5}">
                      <a16:colId xmlns:a16="http://schemas.microsoft.com/office/drawing/2014/main" val="4109582121"/>
                    </a:ext>
                  </a:extLst>
                </a:gridCol>
                <a:gridCol w="867747">
                  <a:extLst>
                    <a:ext uri="{9D8B030D-6E8A-4147-A177-3AD203B41FA5}">
                      <a16:colId xmlns:a16="http://schemas.microsoft.com/office/drawing/2014/main" val="1354492092"/>
                    </a:ext>
                  </a:extLst>
                </a:gridCol>
                <a:gridCol w="886409">
                  <a:extLst>
                    <a:ext uri="{9D8B030D-6E8A-4147-A177-3AD203B41FA5}">
                      <a16:colId xmlns:a16="http://schemas.microsoft.com/office/drawing/2014/main" val="2874705934"/>
                    </a:ext>
                  </a:extLst>
                </a:gridCol>
                <a:gridCol w="1014969">
                  <a:extLst>
                    <a:ext uri="{9D8B030D-6E8A-4147-A177-3AD203B41FA5}">
                      <a16:colId xmlns:a16="http://schemas.microsoft.com/office/drawing/2014/main" val="3908732123"/>
                    </a:ext>
                  </a:extLst>
                </a:gridCol>
                <a:gridCol w="820049">
                  <a:extLst>
                    <a:ext uri="{9D8B030D-6E8A-4147-A177-3AD203B41FA5}">
                      <a16:colId xmlns:a16="http://schemas.microsoft.com/office/drawing/2014/main" val="177782976"/>
                    </a:ext>
                  </a:extLst>
                </a:gridCol>
              </a:tblGrid>
              <a:tr h="564960">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r>
                        <a:rPr lang="en-US" dirty="0"/>
                        <a:t>X2</a:t>
                      </a:r>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64960">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64960">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47756873"/>
                  </a:ext>
                </a:extLst>
              </a:tr>
              <a:tr h="564960">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6913830"/>
                  </a:ext>
                </a:extLst>
              </a:tr>
              <a:tr h="564960">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622112059"/>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10145313" y="3448132"/>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10145313" y="3448132"/>
                <a:ext cx="868315" cy="404406"/>
              </a:xfrm>
              <a:prstGeom prst="rect">
                <a:avLst/>
              </a:prstGeom>
              <a:blipFill>
                <a:blip r:embed="rId13"/>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9713307" y="4020872"/>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9713307" y="4020872"/>
                <a:ext cx="1568699" cy="400110"/>
              </a:xfrm>
              <a:prstGeom prst="rect">
                <a:avLst/>
              </a:prstGeom>
              <a:blipFill>
                <a:blip r:embed="rId14"/>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9713306" y="4589316"/>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9713306" y="4589316"/>
                <a:ext cx="1568699" cy="400110"/>
              </a:xfrm>
              <a:prstGeom prst="rect">
                <a:avLst/>
              </a:prstGeom>
              <a:blipFill>
                <a:blip r:embed="rId15"/>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DDD2D04-5016-3351-59FA-A8DADE98A99C}"/>
                  </a:ext>
                </a:extLst>
              </p:cNvPr>
              <p:cNvSpPr txBox="1"/>
              <p:nvPr/>
            </p:nvSpPr>
            <p:spPr>
              <a:xfrm>
                <a:off x="9703476" y="5124939"/>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8DDD2D04-5016-3351-59FA-A8DADE98A99C}"/>
                  </a:ext>
                </a:extLst>
              </p:cNvPr>
              <p:cNvSpPr txBox="1">
                <a:spLocks noRot="1" noChangeAspect="1" noMove="1" noResize="1" noEditPoints="1" noAdjustHandles="1" noChangeArrowheads="1" noChangeShapeType="1" noTextEdit="1"/>
              </p:cNvSpPr>
              <p:nvPr/>
            </p:nvSpPr>
            <p:spPr>
              <a:xfrm>
                <a:off x="9703476" y="5124939"/>
                <a:ext cx="1568699" cy="400110"/>
              </a:xfrm>
              <a:prstGeom prst="rect">
                <a:avLst/>
              </a:prstGeom>
              <a:blipFill>
                <a:blip r:embed="rId16"/>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7DEE975-4BC7-515C-414E-8F443F244206}"/>
                  </a:ext>
                </a:extLst>
              </p:cNvPr>
              <p:cNvSpPr txBox="1"/>
              <p:nvPr/>
            </p:nvSpPr>
            <p:spPr>
              <a:xfrm>
                <a:off x="9694144" y="5678322"/>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30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87DEE975-4BC7-515C-414E-8F443F244206}"/>
                  </a:ext>
                </a:extLst>
              </p:cNvPr>
              <p:cNvSpPr txBox="1">
                <a:spLocks noRot="1" noChangeAspect="1" noMove="1" noResize="1" noEditPoints="1" noAdjustHandles="1" noChangeArrowheads="1" noChangeShapeType="1" noTextEdit="1"/>
              </p:cNvSpPr>
              <p:nvPr/>
            </p:nvSpPr>
            <p:spPr>
              <a:xfrm>
                <a:off x="9694144" y="5678322"/>
                <a:ext cx="1568699" cy="400110"/>
              </a:xfrm>
              <a:prstGeom prst="rect">
                <a:avLst/>
              </a:prstGeom>
              <a:blipFill>
                <a:blip r:embed="rId17"/>
                <a:stretch>
                  <a:fillRect b="-7576"/>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10949686" y="4037402"/>
            <a:ext cx="291844" cy="1994618"/>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4" name="Straight Arrow Connector 53">
            <a:extLst>
              <a:ext uri="{FF2B5EF4-FFF2-40B4-BE49-F238E27FC236}">
                <a16:creationId xmlns:a16="http://schemas.microsoft.com/office/drawing/2014/main" id="{218E40EB-8FD2-5C1C-C183-D113CEED8A6D}"/>
              </a:ext>
            </a:extLst>
          </p:cNvPr>
          <p:cNvCxnSpPr>
            <a:cxnSpLocks/>
            <a:stCxn id="8" idx="6"/>
            <a:endCxn id="20" idx="2"/>
          </p:cNvCxnSpPr>
          <p:nvPr/>
        </p:nvCxnSpPr>
        <p:spPr>
          <a:xfrm>
            <a:off x="3245325" y="3685744"/>
            <a:ext cx="955127" cy="43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B32968A2-CD68-9A3B-9EE0-AC3E4947566C}"/>
                  </a:ext>
                </a:extLst>
              </p:cNvPr>
              <p:cNvSpPr txBox="1"/>
              <p:nvPr/>
            </p:nvSpPr>
            <p:spPr>
              <a:xfrm>
                <a:off x="8200812" y="3413901"/>
                <a:ext cx="560602" cy="461665"/>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b="0" i="1" smtClean="0">
                              <a:solidFill>
                                <a:schemeClr val="bg1"/>
                              </a:solidFill>
                              <a:latin typeface="Cambria Math" panose="02040503050406030204" pitchFamily="18" charset="0"/>
                            </a:rPr>
                            <m:t>1</m:t>
                          </m:r>
                        </m:sub>
                      </m:sSub>
                    </m:oMath>
                  </m:oMathPara>
                </a14:m>
                <a:endParaRPr lang="en-US" sz="2400" b="0" dirty="0">
                  <a:solidFill>
                    <a:schemeClr val="bg1"/>
                  </a:solidFill>
                  <a:ea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B32968A2-CD68-9A3B-9EE0-AC3E4947566C}"/>
                  </a:ext>
                </a:extLst>
              </p:cNvPr>
              <p:cNvSpPr txBox="1">
                <a:spLocks noRot="1" noChangeAspect="1" noMove="1" noResize="1" noEditPoints="1" noAdjustHandles="1" noChangeArrowheads="1" noChangeShapeType="1" noTextEdit="1"/>
              </p:cNvSpPr>
              <p:nvPr/>
            </p:nvSpPr>
            <p:spPr>
              <a:xfrm>
                <a:off x="8200812" y="3413901"/>
                <a:ext cx="560602" cy="461665"/>
              </a:xfrm>
              <a:prstGeom prst="rect">
                <a:avLst/>
              </a:prstGeom>
              <a:blipFill>
                <a:blip r:embed="rId18"/>
                <a:stretch>
                  <a:fillRect b="-131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4635065-0A01-4F3E-ECD7-DC46778B876D}"/>
                  </a:ext>
                </a:extLst>
              </p:cNvPr>
              <p:cNvSpPr txBox="1"/>
              <p:nvPr/>
            </p:nvSpPr>
            <p:spPr>
              <a:xfrm>
                <a:off x="9019527" y="3410338"/>
                <a:ext cx="567720" cy="461665"/>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b="0" i="1" smtClean="0">
                              <a:solidFill>
                                <a:schemeClr val="bg1"/>
                              </a:solidFill>
                              <a:latin typeface="Cambria Math" panose="02040503050406030204" pitchFamily="18" charset="0"/>
                            </a:rPr>
                            <m:t>2</m:t>
                          </m:r>
                        </m:sub>
                      </m:sSub>
                    </m:oMath>
                  </m:oMathPara>
                </a14:m>
                <a:endParaRPr lang="en-US" sz="2400" b="0" dirty="0">
                  <a:solidFill>
                    <a:schemeClr val="bg1"/>
                  </a:solidFill>
                  <a:ea typeface="Cambria Math" panose="02040503050406030204" pitchFamily="18" charset="0"/>
                </a:endParaRPr>
              </a:p>
            </p:txBody>
          </p:sp>
        </mc:Choice>
        <mc:Fallback xmlns="">
          <p:sp>
            <p:nvSpPr>
              <p:cNvPr id="91" name="TextBox 90">
                <a:extLst>
                  <a:ext uri="{FF2B5EF4-FFF2-40B4-BE49-F238E27FC236}">
                    <a16:creationId xmlns:a16="http://schemas.microsoft.com/office/drawing/2014/main" id="{74635065-0A01-4F3E-ECD7-DC46778B876D}"/>
                  </a:ext>
                </a:extLst>
              </p:cNvPr>
              <p:cNvSpPr txBox="1">
                <a:spLocks noRot="1" noChangeAspect="1" noMove="1" noResize="1" noEditPoints="1" noAdjustHandles="1" noChangeArrowheads="1" noChangeShapeType="1" noTextEdit="1"/>
              </p:cNvSpPr>
              <p:nvPr/>
            </p:nvSpPr>
            <p:spPr>
              <a:xfrm>
                <a:off x="9019527" y="3410338"/>
                <a:ext cx="567720" cy="461665"/>
              </a:xfrm>
              <a:prstGeom prst="rect">
                <a:avLst/>
              </a:prstGeom>
              <a:blipFill>
                <a:blip r:embed="rId19"/>
                <a:stretch>
                  <a:fillRect b="-1316"/>
                </a:stretch>
              </a:blipFill>
            </p:spPr>
            <p:txBody>
              <a:bodyPr/>
              <a:lstStyle/>
              <a:p>
                <a:r>
                  <a:rPr lang="he-IL">
                    <a:noFill/>
                  </a:rPr>
                  <a:t> </a:t>
                </a:r>
              </a:p>
            </p:txBody>
          </p:sp>
        </mc:Fallback>
      </mc:AlternateContent>
    </p:spTree>
    <p:extLst>
      <p:ext uri="{BB962C8B-B14F-4D97-AF65-F5344CB8AC3E}">
        <p14:creationId xmlns:p14="http://schemas.microsoft.com/office/powerpoint/2010/main" val="300882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7" grpId="0"/>
      <p:bldP spid="4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3633844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Machine Learning – 5</a:t>
            </a:r>
            <a:br>
              <a:rPr lang="en-US" dirty="0"/>
            </a:br>
            <a:r>
              <a:rPr lang="en-US" dirty="0"/>
              <a:t>Neural Network – part II</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105231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Autofit/>
          </a:bodyPr>
          <a:lstStyle/>
          <a:p>
            <a:r>
              <a:rPr lang="en-US" sz="4800" dirty="0"/>
              <a:t>Parameters Learning – Gradient Descent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DE18E19-10D7-45DD-9F5E-69E616258073}"/>
                  </a:ext>
                </a:extLst>
              </p:cNvPr>
              <p:cNvSpPr/>
              <p:nvPr/>
            </p:nvSpPr>
            <p:spPr>
              <a:xfrm>
                <a:off x="674854" y="3488852"/>
                <a:ext cx="8166563" cy="22952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dirty="0">
                    <a:solidFill>
                      <a:srgbClr val="0070C0"/>
                    </a:solidFill>
                  </a:rPr>
                  <a:t>Outline</a:t>
                </a:r>
                <a:r>
                  <a:rPr lang="en-US" sz="3200" dirty="0">
                    <a:solidFill>
                      <a:schemeClr val="tx1"/>
                    </a:solidFill>
                  </a:rPr>
                  <a:t>:	</a:t>
                </a:r>
              </a:p>
              <a:p>
                <a:pPr marL="457200" indent="-457200">
                  <a:spcAft>
                    <a:spcPts val="1800"/>
                  </a:spcAft>
                  <a:buFont typeface="Arial" panose="020B0604020202020204" pitchFamily="34" charset="0"/>
                  <a:buChar char="•"/>
                </a:pPr>
                <a:r>
                  <a:rPr lang="en-US" sz="2800" dirty="0">
                    <a:solidFill>
                      <a:schemeClr val="tx1"/>
                    </a:solidFill>
                    <a:ea typeface="Cambria Math" panose="02040503050406030204" pitchFamily="18" charset="0"/>
                  </a:rPr>
                  <a:t>Start with some value of </a:t>
                </a:r>
                <a14:m>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r>
                      <a:rPr lang="en-US" sz="2800" i="1" baseline="-10000">
                        <a:solidFill>
                          <a:schemeClr val="tx1"/>
                        </a:solidFill>
                        <a:latin typeface="Cambria Math" panose="02040503050406030204" pitchFamily="18" charset="0"/>
                        <a:ea typeface="Cambria Math" panose="02040503050406030204" pitchFamily="18" charset="0"/>
                      </a:rPr>
                      <m:t>0</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i="1" baseline="-10000">
                        <a:solidFill>
                          <a:schemeClr val="tx1"/>
                        </a:solidFill>
                        <a:latin typeface="Cambria Math" panose="02040503050406030204" pitchFamily="18" charset="0"/>
                        <a:ea typeface="Cambria Math" panose="02040503050406030204" pitchFamily="18" charset="0"/>
                      </a:rPr>
                      <m:t>1</m:t>
                    </m:r>
                  </m:oMath>
                </a14:m>
                <a:endParaRPr lang="en-US" sz="2800" dirty="0">
                  <a:solidFill>
                    <a:schemeClr val="tx1"/>
                  </a:solidFill>
                  <a:ea typeface="Cambria Math" panose="02040503050406030204" pitchFamily="18" charset="0"/>
                </a:endParaRPr>
              </a:p>
              <a:p>
                <a:pPr marL="457200" indent="-457200">
                  <a:spcAft>
                    <a:spcPts val="1800"/>
                  </a:spcAft>
                  <a:buFont typeface="Arial" panose="020B0604020202020204" pitchFamily="34" charset="0"/>
                  <a:buChar char="•"/>
                </a:pPr>
                <a:r>
                  <a:rPr lang="en-US" sz="2800" dirty="0">
                    <a:solidFill>
                      <a:schemeClr val="tx1"/>
                    </a:solidFill>
                    <a:ea typeface="Cambria Math" panose="02040503050406030204" pitchFamily="18" charset="0"/>
                  </a:rPr>
                  <a:t>Keep changing </a:t>
                </a:r>
                <a14:m>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0</m:t>
                    </m:r>
                    <m:r>
                      <a:rPr lang="en-US" sz="2800" b="0" i="1" smtClean="0">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1</m:t>
                    </m:r>
                  </m:oMath>
                </a14:m>
                <a:r>
                  <a:rPr lang="en-US" sz="2800" b="0" baseline="-10000" dirty="0">
                    <a:solidFill>
                      <a:schemeClr val="tx1"/>
                    </a:solidFill>
                    <a:ea typeface="Cambria Math" panose="02040503050406030204" pitchFamily="18" charset="0"/>
                  </a:rPr>
                  <a:t> </a:t>
                </a:r>
                <a:r>
                  <a:rPr lang="en-US" sz="2800" dirty="0">
                    <a:solidFill>
                      <a:schemeClr val="tx1"/>
                    </a:solidFill>
                    <a:ea typeface="Cambria Math" panose="02040503050406030204" pitchFamily="18" charset="0"/>
                  </a:rPr>
                  <a:t>reduce </a:t>
                </a:r>
                <a14:m>
                  <m:oMath xmlns:m="http://schemas.openxmlformats.org/officeDocument/2006/math">
                    <m:r>
                      <a:rPr lang="en-US" sz="2800" i="1" dirty="0">
                        <a:solidFill>
                          <a:schemeClr val="tx1"/>
                        </a:solidFill>
                        <a:latin typeface="Cambria Math" panose="02040503050406030204" pitchFamily="18" charset="0"/>
                      </a:rPr>
                      <m:t>𝐽</m:t>
                    </m:r>
                    <m:d>
                      <m:dPr>
                        <m:ctrlPr>
                          <a:rPr lang="en-US" sz="2800" i="1" dirty="0">
                            <a:solidFill>
                              <a:schemeClr val="tx1"/>
                            </a:solidFill>
                            <a:latin typeface="Cambria Math" panose="02040503050406030204" pitchFamily="18" charset="0"/>
                          </a:rPr>
                        </m:ctrlPr>
                      </m:dPr>
                      <m:e>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rPr>
                              <m:t>𝜃</m:t>
                            </m:r>
                          </m:e>
                          <m:sub>
                            <m:r>
                              <a:rPr lang="en-US" sz="2800" dirty="0">
                                <a:solidFill>
                                  <a:schemeClr val="tx1"/>
                                </a:solidFill>
                                <a:latin typeface="Cambria Math" panose="02040503050406030204" pitchFamily="18" charset="0"/>
                              </a:rPr>
                              <m:t>0</m:t>
                            </m:r>
                          </m:sub>
                        </m:sSub>
                        <m:r>
                          <a:rPr lang="en-US" sz="2800" dirty="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rPr>
                              <m:t>𝜃</m:t>
                            </m:r>
                          </m:e>
                          <m:sub>
                            <m:r>
                              <a:rPr lang="en-US" sz="2800" i="1" dirty="0">
                                <a:solidFill>
                                  <a:schemeClr val="tx1"/>
                                </a:solidFill>
                                <a:latin typeface="Cambria Math" panose="02040503050406030204" pitchFamily="18" charset="0"/>
                              </a:rPr>
                              <m:t>1</m:t>
                            </m:r>
                          </m:sub>
                        </m:sSub>
                      </m:e>
                    </m:d>
                  </m:oMath>
                </a14:m>
                <a:endParaRPr lang="en-US" sz="2800" b="0" baseline="-10000" dirty="0">
                  <a:solidFill>
                    <a:schemeClr val="tx1"/>
                  </a:solidFill>
                  <a:ea typeface="Cambria Math" panose="02040503050406030204" pitchFamily="18" charset="0"/>
                </a:endParaRPr>
              </a:p>
              <a:p>
                <a:pPr marL="457200" indent="-457200">
                  <a:spcAft>
                    <a:spcPts val="1800"/>
                  </a:spcAft>
                  <a:buFont typeface="Arial" panose="020B0604020202020204" pitchFamily="34" charset="0"/>
                  <a:buChar char="•"/>
                </a:pPr>
                <a:r>
                  <a:rPr lang="en-US" sz="2800" dirty="0">
                    <a:solidFill>
                      <a:schemeClr val="tx1"/>
                    </a:solidFill>
                    <a:ea typeface="Cambria Math" panose="02040503050406030204" pitchFamily="18" charset="0"/>
                  </a:rPr>
                  <a:t>Until we hopefully end up at  a minimum </a:t>
                </a:r>
                <a:endParaRPr lang="en-US" sz="2800" b="0" baseline="-10000" dirty="0">
                  <a:solidFill>
                    <a:schemeClr val="tx1"/>
                  </a:solidFill>
                  <a:ea typeface="Cambria Math" panose="02040503050406030204" pitchFamily="18" charset="0"/>
                </a:endParaRPr>
              </a:p>
              <a:p>
                <a:pPr marL="457200" indent="-457200">
                  <a:buFont typeface="Arial" panose="020B0604020202020204" pitchFamily="34" charset="0"/>
                  <a:buChar char="•"/>
                </a:pPr>
                <a:endParaRPr lang="en-US" sz="2800" baseline="-10000" dirty="0">
                  <a:solidFill>
                    <a:schemeClr val="tx1"/>
                  </a:solidFill>
                </a:endParaRPr>
              </a:p>
            </p:txBody>
          </p:sp>
        </mc:Choice>
        <mc:Fallback xmlns="">
          <p:sp>
            <p:nvSpPr>
              <p:cNvPr id="11" name="Rectangle 10">
                <a:extLst>
                  <a:ext uri="{FF2B5EF4-FFF2-40B4-BE49-F238E27FC236}">
                    <a16:creationId xmlns:a16="http://schemas.microsoft.com/office/drawing/2014/main" id="{4DE18E19-10D7-45DD-9F5E-69E616258073}"/>
                  </a:ext>
                </a:extLst>
              </p:cNvPr>
              <p:cNvSpPr>
                <a:spLocks noRot="1" noChangeAspect="1" noMove="1" noResize="1" noEditPoints="1" noAdjustHandles="1" noChangeArrowheads="1" noChangeShapeType="1" noTextEdit="1"/>
              </p:cNvSpPr>
              <p:nvPr/>
            </p:nvSpPr>
            <p:spPr>
              <a:xfrm>
                <a:off x="674854" y="3488852"/>
                <a:ext cx="8166563" cy="2295232"/>
              </a:xfrm>
              <a:prstGeom prst="rect">
                <a:avLst/>
              </a:prstGeom>
              <a:blipFill>
                <a:blip r:embed="rId2"/>
                <a:stretch>
                  <a:fillRect l="-3062" t="-5305" b="-66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674854" y="2137454"/>
                <a:ext cx="4626462" cy="1509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rgbClr val="0070C0"/>
                    </a:solidFill>
                    <a:ea typeface="Cambria Math" panose="02040503050406030204" pitchFamily="18" charset="0"/>
                  </a:rPr>
                  <a:t>Goal</a:t>
                </a:r>
                <a:r>
                  <a:rPr lang="en-US" sz="3200" dirty="0">
                    <a:solidFill>
                      <a:schemeClr val="tx1"/>
                    </a:solidFill>
                    <a:ea typeface="Cambria Math" panose="02040503050406030204" pitchFamily="18" charset="0"/>
                  </a:rPr>
                  <a:t>:  </a:t>
                </a:r>
                <a:r>
                  <a:rPr lang="en-US" sz="3200" dirty="0">
                    <a:solidFill>
                      <a:schemeClr val="tx1"/>
                    </a:solidFill>
                  </a:rPr>
                  <a:t>Minimize  </a:t>
                </a:r>
                <a14:m>
                  <m:oMath xmlns:m="http://schemas.openxmlformats.org/officeDocument/2006/math">
                    <m:r>
                      <a:rPr lang="en-US" sz="3200" i="1" dirty="0">
                        <a:solidFill>
                          <a:schemeClr val="tx1"/>
                        </a:solidFill>
                        <a:latin typeface="Cambria Math" panose="02040503050406030204" pitchFamily="18" charset="0"/>
                      </a:rPr>
                      <m:t>𝐽</m:t>
                    </m:r>
                    <m:d>
                      <m:dPr>
                        <m:ctrlPr>
                          <a:rPr lang="en-US" sz="3200" i="1" dirty="0">
                            <a:solidFill>
                              <a:schemeClr val="tx1"/>
                            </a:solidFill>
                            <a:latin typeface="Cambria Math" panose="02040503050406030204" pitchFamily="18" charset="0"/>
                          </a:rPr>
                        </m:ctrlPr>
                      </m:dPr>
                      <m:e>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dirty="0">
                                <a:solidFill>
                                  <a:schemeClr val="tx1"/>
                                </a:solidFill>
                                <a:latin typeface="Cambria Math" panose="02040503050406030204" pitchFamily="18" charset="0"/>
                              </a:rPr>
                              <m:t>0</m:t>
                            </m:r>
                          </m:sub>
                        </m:sSub>
                        <m:r>
                          <a:rPr lang="en-US" sz="3200" dirty="0">
                            <a:solidFill>
                              <a:schemeClr val="tx1"/>
                            </a:solidFill>
                            <a:latin typeface="Cambria Math" panose="02040503050406030204" pitchFamily="18" charset="0"/>
                          </a:rPr>
                          <m:t>,</m:t>
                        </m:r>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i="1" dirty="0">
                                <a:solidFill>
                                  <a:schemeClr val="tx1"/>
                                </a:solidFill>
                                <a:latin typeface="Cambria Math" panose="02040503050406030204" pitchFamily="18" charset="0"/>
                              </a:rPr>
                              <m:t>1</m:t>
                            </m:r>
                          </m:sub>
                        </m:sSub>
                      </m:e>
                    </m:d>
                  </m:oMath>
                </a14:m>
                <a:endParaRPr lang="en-US" sz="3200" dirty="0">
                  <a:solidFill>
                    <a:schemeClr val="tx1"/>
                  </a:solidFill>
                </a:endParaRPr>
              </a:p>
              <a:p>
                <a:r>
                  <a:rPr lang="en-US" dirty="0">
                    <a:solidFill>
                      <a:schemeClr val="tx1"/>
                    </a:solidFill>
                    <a:ea typeface="Cambria Math" panose="02040503050406030204" pitchFamily="18" charset="0"/>
                  </a:rPr>
                  <a:t>                     </a:t>
                </a:r>
                <a14:m>
                  <m:oMath xmlns:m="http://schemas.openxmlformats.org/officeDocument/2006/math">
                    <m:r>
                      <a:rPr lang="en-US" sz="2800" b="0" i="0" smtClean="0">
                        <a:solidFill>
                          <a:schemeClr val="tx1"/>
                        </a:solidFill>
                        <a:latin typeface="Cambria Math" panose="02040503050406030204" pitchFamily="18" charset="0"/>
                        <a:ea typeface="Cambria Math" panose="02040503050406030204" pitchFamily="18" charset="0"/>
                      </a:rPr>
                      <m:t>   </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𝑜</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1</m:t>
                    </m:r>
                  </m:oMath>
                </a14:m>
                <a:endParaRPr lang="en-US" sz="2800" baseline="-10000" dirty="0">
                  <a:solidFill>
                    <a:schemeClr val="tx1"/>
                  </a:solidFill>
                </a:endParaRPr>
              </a:p>
              <a:p>
                <a:endParaRPr lang="en-US" sz="28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674854" y="2137454"/>
                <a:ext cx="4626462" cy="1509860"/>
              </a:xfrm>
              <a:prstGeom prst="rect">
                <a:avLst/>
              </a:prstGeom>
              <a:blipFill>
                <a:blip r:embed="rId3"/>
                <a:stretch>
                  <a:fillRect l="-5402" t="-20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74854" y="1396823"/>
                <a:ext cx="6344524" cy="740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rgbClr val="0070C0"/>
                    </a:solidFill>
                    <a:ea typeface="Cambria Math" panose="02040503050406030204" pitchFamily="18" charset="0"/>
                  </a:rPr>
                  <a:t>Given</a:t>
                </a:r>
                <a:r>
                  <a:rPr lang="en-US" sz="3200" dirty="0">
                    <a:solidFill>
                      <a:schemeClr val="tx1"/>
                    </a:solidFill>
                    <a:ea typeface="Cambria Math" panose="02040503050406030204" pitchFamily="18" charset="0"/>
                  </a:rPr>
                  <a:t>: some function</a:t>
                </a:r>
                <a:r>
                  <a:rPr lang="en-US" sz="3200" dirty="0">
                    <a:solidFill>
                      <a:schemeClr val="tx1"/>
                    </a:solidFill>
                  </a:rPr>
                  <a:t>  </a:t>
                </a:r>
                <a14:m>
                  <m:oMath xmlns:m="http://schemas.openxmlformats.org/officeDocument/2006/math">
                    <m:r>
                      <a:rPr lang="en-US" sz="3200" i="1" dirty="0">
                        <a:solidFill>
                          <a:schemeClr val="tx1"/>
                        </a:solidFill>
                        <a:latin typeface="Cambria Math" panose="02040503050406030204" pitchFamily="18" charset="0"/>
                      </a:rPr>
                      <m:t>𝐽</m:t>
                    </m:r>
                    <m:d>
                      <m:dPr>
                        <m:ctrlPr>
                          <a:rPr lang="en-US" sz="3200" i="1" dirty="0" smtClean="0">
                            <a:solidFill>
                              <a:schemeClr val="tx1"/>
                            </a:solidFill>
                            <a:latin typeface="Cambria Math" panose="02040503050406030204" pitchFamily="18" charset="0"/>
                          </a:rPr>
                        </m:ctrlPr>
                      </m:dPr>
                      <m:e>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dirty="0">
                                <a:solidFill>
                                  <a:schemeClr val="tx1"/>
                                </a:solidFill>
                                <a:latin typeface="Cambria Math" panose="02040503050406030204" pitchFamily="18" charset="0"/>
                              </a:rPr>
                              <m:t>0</m:t>
                            </m:r>
                          </m:sub>
                        </m:sSub>
                        <m:r>
                          <a:rPr lang="en-US" sz="3200" dirty="0">
                            <a:solidFill>
                              <a:schemeClr val="tx1"/>
                            </a:solidFill>
                            <a:latin typeface="Cambria Math" panose="02040503050406030204" pitchFamily="18" charset="0"/>
                          </a:rPr>
                          <m:t>,</m:t>
                        </m:r>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i="1" dirty="0">
                                <a:solidFill>
                                  <a:schemeClr val="tx1"/>
                                </a:solidFill>
                                <a:latin typeface="Cambria Math" panose="02040503050406030204" pitchFamily="18" charset="0"/>
                              </a:rPr>
                              <m:t>1</m:t>
                            </m:r>
                          </m:sub>
                        </m:sSub>
                      </m:e>
                    </m:d>
                  </m:oMath>
                </a14:m>
                <a:endParaRPr lang="en-US" sz="28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74854" y="1396823"/>
                <a:ext cx="6344524" cy="740631"/>
              </a:xfrm>
              <a:prstGeom prst="rect">
                <a:avLst/>
              </a:prstGeom>
              <a:blipFill>
                <a:blip r:embed="rId4"/>
                <a:stretch>
                  <a:fillRect l="-3942" b="-1639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9188370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Neuron model – Notation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lIns="36000"/>
          <a:lstStyle/>
          <a:p>
            <a:pPr marL="0" indent="0">
              <a:buNone/>
            </a:pPr>
            <a:endParaRPr lang="en-US" dirty="0"/>
          </a:p>
          <a:p>
            <a:pPr marL="0" indent="0">
              <a:buNone/>
            </a:pPr>
            <a:endParaRPr lang="en-US" dirty="0"/>
          </a:p>
        </p:txBody>
      </p:sp>
      <p:cxnSp>
        <p:nvCxnSpPr>
          <p:cNvPr id="95" name="Straight Arrow Connector 94">
            <a:extLst>
              <a:ext uri="{FF2B5EF4-FFF2-40B4-BE49-F238E27FC236}">
                <a16:creationId xmlns:a16="http://schemas.microsoft.com/office/drawing/2014/main" id="{1459339A-7045-45D1-93FF-5325436DDCE4}"/>
              </a:ext>
            </a:extLst>
          </p:cNvPr>
          <p:cNvCxnSpPr>
            <a:cxnSpLocks/>
          </p:cNvCxnSpPr>
          <p:nvPr/>
        </p:nvCxnSpPr>
        <p:spPr>
          <a:xfrm flipV="1">
            <a:off x="4632273" y="2920794"/>
            <a:ext cx="0" cy="345875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6B30805-A7CF-BFEB-4F37-EE3487D5CFF7}"/>
              </a:ext>
            </a:extLst>
          </p:cNvPr>
          <p:cNvGrpSpPr/>
          <p:nvPr/>
        </p:nvGrpSpPr>
        <p:grpSpPr>
          <a:xfrm>
            <a:off x="885700" y="991157"/>
            <a:ext cx="2935078" cy="1260826"/>
            <a:chOff x="242231" y="930893"/>
            <a:chExt cx="2935078" cy="1260826"/>
          </a:xfrm>
        </p:grpSpPr>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2560125" y="1279970"/>
                  <a:ext cx="617184" cy="538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baseline="-10000" smtClean="0">
                            <a:solidFill>
                              <a:schemeClr val="bg1">
                                <a:lumMod val="50000"/>
                              </a:schemeClr>
                            </a:solidFill>
                            <a:latin typeface="Cambria Math" panose="02040503050406030204" pitchFamily="18" charset="0"/>
                          </a:rPr>
                          <m:t>𝐿</m:t>
                        </m:r>
                        <m:r>
                          <a:rPr lang="en-US" b="0" i="1" baseline="-10000" smtClean="0">
                            <a:solidFill>
                              <a:schemeClr val="bg1">
                                <a:lumMod val="50000"/>
                              </a:schemeClr>
                            </a:solidFill>
                            <a:latin typeface="Cambria Math" panose="02040503050406030204" pitchFamily="18" charset="0"/>
                          </a:rPr>
                          <m:t>=</m:t>
                        </m:r>
                        <m:r>
                          <a:rPr lang="en-US" b="0" i="1" baseline="-10000" smtClean="0">
                            <a:solidFill>
                              <a:schemeClr val="bg1">
                                <a:lumMod val="50000"/>
                              </a:schemeClr>
                            </a:solidFill>
                            <a:latin typeface="Cambria Math" panose="02040503050406030204" pitchFamily="18" charset="0"/>
                          </a:rPr>
                          <m:t>4</m:t>
                        </m:r>
                      </m:oMath>
                    </m:oMathPara>
                  </a14:m>
                  <a:endParaRPr lang="en-US" baseline="-10000" dirty="0">
                    <a:solidFill>
                      <a:schemeClr val="bg1">
                        <a:lumMod val="50000"/>
                      </a:schemeClr>
                    </a:solidFill>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2560125" y="1279970"/>
                  <a:ext cx="617184" cy="538513"/>
                </a:xfrm>
                <a:prstGeom prst="rect">
                  <a:avLst/>
                </a:prstGeom>
                <a:blipFill>
                  <a:blip r:embed="rId2"/>
                  <a:stretch>
                    <a:fillRect/>
                  </a:stretch>
                </a:blipFill>
                <a:ln>
                  <a:noFill/>
                </a:ln>
              </p:spPr>
              <p:txBody>
                <a:bodyPr/>
                <a:lstStyle/>
                <a:p>
                  <a:r>
                    <a:rPr lang="he-IL">
                      <a:noFill/>
                    </a:rPr>
                    <a:t> </a:t>
                  </a:r>
                </a:p>
              </p:txBody>
            </p:sp>
          </mc:Fallback>
        </mc:AlternateContent>
        <p:pic>
          <p:nvPicPr>
            <p:cNvPr id="4" name="Picture 3">
              <a:extLst>
                <a:ext uri="{FF2B5EF4-FFF2-40B4-BE49-F238E27FC236}">
                  <a16:creationId xmlns:a16="http://schemas.microsoft.com/office/drawing/2014/main" id="{7BB619D2-753B-9E90-6525-7BCB0322E785}"/>
                </a:ext>
              </a:extLst>
            </p:cNvPr>
            <p:cNvPicPr>
              <a:picLocks noChangeAspect="1"/>
            </p:cNvPicPr>
            <p:nvPr/>
          </p:nvPicPr>
          <p:blipFill>
            <a:blip r:embed="rId3"/>
            <a:stretch>
              <a:fillRect/>
            </a:stretch>
          </p:blipFill>
          <p:spPr>
            <a:xfrm>
              <a:off x="242231" y="930893"/>
              <a:ext cx="2402851" cy="1260826"/>
            </a:xfrm>
            <a:prstGeom prst="rect">
              <a:avLst/>
            </a:prstGeom>
          </p:spPr>
        </p:pic>
      </p:grpSp>
      <p:grpSp>
        <p:nvGrpSpPr>
          <p:cNvPr id="3" name="Group 2">
            <a:extLst>
              <a:ext uri="{FF2B5EF4-FFF2-40B4-BE49-F238E27FC236}">
                <a16:creationId xmlns:a16="http://schemas.microsoft.com/office/drawing/2014/main" id="{249A5EFE-354D-286E-C396-279395E3B3A3}"/>
              </a:ext>
            </a:extLst>
          </p:cNvPr>
          <p:cNvGrpSpPr/>
          <p:nvPr/>
        </p:nvGrpSpPr>
        <p:grpSpPr>
          <a:xfrm>
            <a:off x="4632273" y="908320"/>
            <a:ext cx="5656798" cy="1630843"/>
            <a:chOff x="3549741" y="953101"/>
            <a:chExt cx="5656798" cy="1630843"/>
          </a:xfrm>
        </p:grpSpPr>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94088E8D-6156-496E-A0C0-E6FF2629243F}"/>
                    </a:ext>
                  </a:extLst>
                </p:cNvPr>
                <p:cNvSpPr/>
                <p:nvPr/>
              </p:nvSpPr>
              <p:spPr>
                <a:xfrm>
                  <a:off x="3549741" y="953101"/>
                  <a:ext cx="4405539"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m:t>
                        </m:r>
                        <m:d>
                          <m:dPr>
                            <m:ctrlPr>
                              <a:rPr lang="en-US" sz="2000" b="0" i="1" dirty="0" smtClean="0">
                                <a:solidFill>
                                  <a:schemeClr val="tx1"/>
                                </a:solidFill>
                                <a:latin typeface="Cambria Math" panose="02040503050406030204" pitchFamily="18" charset="0"/>
                              </a:rPr>
                            </m:ctrlPr>
                          </m:dPr>
                          <m:e>
                            <m:sSup>
                              <m:sSupPr>
                                <m:ctrlPr>
                                  <a:rPr lang="en-US" sz="2000" b="0" i="1" dirty="0" smtClean="0">
                                    <a:solidFill>
                                      <a:schemeClr val="tx1"/>
                                    </a:solidFill>
                                    <a:latin typeface="Cambria Math" panose="02040503050406030204" pitchFamily="18" charset="0"/>
                                  </a:rPr>
                                </m:ctrlPr>
                              </m:sSupPr>
                              <m:e>
                                <m:r>
                                  <a:rPr lang="en-US" sz="2000" b="0" i="1" dirty="0" smtClean="0">
                                    <a:solidFill>
                                      <a:schemeClr val="tx1"/>
                                    </a:solidFill>
                                    <a:latin typeface="Cambria Math" panose="02040503050406030204" pitchFamily="18" charset="0"/>
                                  </a:rPr>
                                  <m:t>𝑥</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m:t>
                                </m:r>
                                <m:r>
                                  <a:rPr lang="en-US" sz="2000" b="0" i="1" dirty="0" smtClean="0">
                                    <a:solidFill>
                                      <a:schemeClr val="tx1"/>
                                    </a:solidFill>
                                    <a:latin typeface="Cambria Math" panose="02040503050406030204" pitchFamily="18" charset="0"/>
                                  </a:rPr>
                                  <m:t>)</m:t>
                                </m:r>
                              </m:sup>
                            </m:sSup>
                            <m:r>
                              <a:rPr lang="en-US" sz="2000" b="0" i="1" dirty="0" smtClean="0">
                                <a:solidFill>
                                  <a:schemeClr val="tx1"/>
                                </a:solidFill>
                                <a:latin typeface="Cambria Math" panose="02040503050406030204" pitchFamily="18" charset="0"/>
                              </a:rPr>
                              <m:t>,</m:t>
                            </m:r>
                            <m:sSup>
                              <m:sSupPr>
                                <m:ctrlPr>
                                  <a:rPr lang="en-US" sz="2000" i="1" dirty="0">
                                    <a:solidFill>
                                      <a:schemeClr val="tx1"/>
                                    </a:solidFill>
                                    <a:latin typeface="Cambria Math" panose="02040503050406030204" pitchFamily="18" charset="0"/>
                                  </a:rPr>
                                </m:ctrlPr>
                              </m:sSupPr>
                              <m:e>
                                <m:r>
                                  <a:rPr lang="en-US" sz="2000" b="0" i="1" dirty="0" smtClean="0">
                                    <a:solidFill>
                                      <a:schemeClr val="tx1"/>
                                    </a:solidFill>
                                    <a:latin typeface="Cambria Math" panose="02040503050406030204" pitchFamily="18" charset="0"/>
                                  </a:rPr>
                                  <m:t>𝑦</m:t>
                                </m:r>
                              </m:e>
                              <m:sup>
                                <m:r>
                                  <a:rPr lang="en-US" sz="2000" b="0" i="1" dirty="0" smtClean="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1</m:t>
                                </m:r>
                                <m:r>
                                  <a:rPr lang="en-US" sz="2000" b="0" i="1" dirty="0" smtClean="0">
                                    <a:solidFill>
                                      <a:schemeClr val="tx1"/>
                                    </a:solidFill>
                                    <a:latin typeface="Cambria Math" panose="02040503050406030204" pitchFamily="18" charset="0"/>
                                  </a:rPr>
                                  <m:t>)</m:t>
                                </m:r>
                              </m:sup>
                            </m:sSup>
                          </m:e>
                        </m:d>
                        <m:r>
                          <a:rPr lang="en-US" sz="2000" b="0" i="1" dirty="0" smtClean="0">
                            <a:solidFill>
                              <a:schemeClr val="tx1"/>
                            </a:solidFill>
                            <a:latin typeface="Cambria Math" panose="02040503050406030204" pitchFamily="18" charset="0"/>
                          </a:rPr>
                          <m:t>,</m:t>
                        </m:r>
                        <m:d>
                          <m:dPr>
                            <m:ctrlPr>
                              <a:rPr lang="en-US" sz="2000" i="1" dirty="0">
                                <a:solidFill>
                                  <a:schemeClr val="tx1"/>
                                </a:solidFill>
                                <a:latin typeface="Cambria Math" panose="02040503050406030204" pitchFamily="18" charset="0"/>
                              </a:rPr>
                            </m:ctrlPr>
                          </m:dPr>
                          <m:e>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𝑥</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r>
                                  <a:rPr lang="en-US" sz="2000" b="0" i="1" dirty="0" smtClean="0">
                                    <a:solidFill>
                                      <a:schemeClr val="tx1"/>
                                    </a:solidFill>
                                    <a:latin typeface="Cambria Math" panose="02040503050406030204" pitchFamily="18" charset="0"/>
                                  </a:rPr>
                                  <m:t>)</m:t>
                                </m:r>
                              </m:sup>
                            </m:sSup>
                            <m:r>
                              <a:rPr lang="en-US" sz="2000" i="1" dirty="0">
                                <a:solidFill>
                                  <a:schemeClr val="tx1"/>
                                </a:solidFill>
                                <a:latin typeface="Cambria Math" panose="02040503050406030204" pitchFamily="18" charset="0"/>
                              </a:rPr>
                              <m:t>,</m:t>
                            </m:r>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𝑦</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r>
                                  <a:rPr lang="en-US" sz="2000" b="0" i="1" dirty="0" smtClean="0">
                                    <a:solidFill>
                                      <a:schemeClr val="tx1"/>
                                    </a:solidFill>
                                    <a:latin typeface="Cambria Math" panose="02040503050406030204" pitchFamily="18" charset="0"/>
                                  </a:rPr>
                                  <m:t>)</m:t>
                                </m:r>
                              </m:sup>
                            </m:sSup>
                          </m:e>
                        </m:d>
                        <m:r>
                          <a:rPr lang="en-US" sz="2000" b="0" i="1" dirty="0" smtClean="0">
                            <a:solidFill>
                              <a:schemeClr val="tx1"/>
                            </a:solidFill>
                            <a:latin typeface="Cambria Math" panose="02040503050406030204" pitchFamily="18" charset="0"/>
                          </a:rPr>
                          <m:t>…</m:t>
                        </m:r>
                        <m:d>
                          <m:dPr>
                            <m:ctrlPr>
                              <a:rPr lang="en-US" sz="2000" i="1" dirty="0">
                                <a:solidFill>
                                  <a:schemeClr val="tx1"/>
                                </a:solidFill>
                                <a:latin typeface="Cambria Math" panose="02040503050406030204" pitchFamily="18" charset="0"/>
                              </a:rPr>
                            </m:ctrlPr>
                          </m:dPr>
                          <m:e>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𝑥</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𝑚</m:t>
                                </m:r>
                                <m:r>
                                  <a:rPr lang="en-US" sz="2000" b="0" i="1" dirty="0" smtClean="0">
                                    <a:solidFill>
                                      <a:schemeClr val="tx1"/>
                                    </a:solidFill>
                                    <a:latin typeface="Cambria Math" panose="02040503050406030204" pitchFamily="18" charset="0"/>
                                  </a:rPr>
                                  <m:t>)</m:t>
                                </m:r>
                              </m:sup>
                            </m:sSup>
                            <m:r>
                              <a:rPr lang="en-US" sz="2000" i="1" dirty="0">
                                <a:solidFill>
                                  <a:schemeClr val="tx1"/>
                                </a:solidFill>
                                <a:latin typeface="Cambria Math" panose="02040503050406030204" pitchFamily="18" charset="0"/>
                              </a:rPr>
                              <m:t>,</m:t>
                            </m:r>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𝑦</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𝑚</m:t>
                                </m:r>
                                <m:r>
                                  <a:rPr lang="en-US" sz="2000" b="0" i="1" dirty="0" smtClean="0">
                                    <a:solidFill>
                                      <a:schemeClr val="tx1"/>
                                    </a:solidFill>
                                    <a:latin typeface="Cambria Math" panose="02040503050406030204" pitchFamily="18" charset="0"/>
                                  </a:rPr>
                                  <m:t>)</m:t>
                                </m:r>
                              </m:sup>
                            </m:sSup>
                          </m:e>
                        </m:d>
                        <m:r>
                          <a:rPr lang="en-US" sz="20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89" name="Rectangle 88">
                  <a:extLst>
                    <a:ext uri="{FF2B5EF4-FFF2-40B4-BE49-F238E27FC236}">
                      <a16:creationId xmlns:a16="http://schemas.microsoft.com/office/drawing/2014/main" id="{94088E8D-6156-496E-A0C0-E6FF2629243F}"/>
                    </a:ext>
                  </a:extLst>
                </p:cNvPr>
                <p:cNvSpPr>
                  <a:spLocks noRot="1" noChangeAspect="1" noMove="1" noResize="1" noEditPoints="1" noAdjustHandles="1" noChangeArrowheads="1" noChangeShapeType="1" noTextEdit="1"/>
                </p:cNvSpPr>
                <p:nvPr/>
              </p:nvSpPr>
              <p:spPr>
                <a:xfrm>
                  <a:off x="3549741" y="953101"/>
                  <a:ext cx="4405539" cy="360748"/>
                </a:xfrm>
                <a:prstGeom prst="rect">
                  <a:avLst/>
                </a:prstGeom>
                <a:blipFill>
                  <a:blip r:embed="rId4"/>
                  <a:stretch>
                    <a:fillRect l="-2766" b="-23729"/>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345581-2074-AF19-F245-CE15E2A1DD47}"/>
                    </a:ext>
                  </a:extLst>
                </p:cNvPr>
                <p:cNvSpPr/>
                <p:nvPr/>
              </p:nvSpPr>
              <p:spPr>
                <a:xfrm>
                  <a:off x="3553733" y="1460345"/>
                  <a:ext cx="4864081"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𝐿</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𝑡𝑜𝑡𝑎𝑙</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𝑛𝑢𝑚𝑏𝑒𝑟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𝑜𝑓</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𝑙𝑎𝑦𝑒𝑟𝑠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𝑖𝑛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𝑛𝑒𝑡𝑤𝑜𝑟𝑘</m:t>
                        </m:r>
                        <m:r>
                          <a:rPr lang="en-US" sz="20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6" name="Rectangle 5">
                  <a:extLst>
                    <a:ext uri="{FF2B5EF4-FFF2-40B4-BE49-F238E27FC236}">
                      <a16:creationId xmlns:a16="http://schemas.microsoft.com/office/drawing/2014/main" id="{C8345581-2074-AF19-F245-CE15E2A1DD47}"/>
                    </a:ext>
                  </a:extLst>
                </p:cNvPr>
                <p:cNvSpPr>
                  <a:spLocks noRot="1" noChangeAspect="1" noMove="1" noResize="1" noEditPoints="1" noAdjustHandles="1" noChangeArrowheads="1" noChangeShapeType="1" noTextEdit="1"/>
                </p:cNvSpPr>
                <p:nvPr/>
              </p:nvSpPr>
              <p:spPr>
                <a:xfrm>
                  <a:off x="3553733" y="1460345"/>
                  <a:ext cx="4864081" cy="360748"/>
                </a:xfrm>
                <a:prstGeom prst="rect">
                  <a:avLst/>
                </a:prstGeom>
                <a:blipFill>
                  <a:blip r:embed="rId5"/>
                  <a:stretch>
                    <a:fillRect l="-1882" b="-2542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47B29FC-4D28-583E-A846-18A8B4004C97}"/>
                    </a:ext>
                  </a:extLst>
                </p:cNvPr>
                <p:cNvSpPr/>
                <p:nvPr/>
              </p:nvSpPr>
              <p:spPr>
                <a:xfrm>
                  <a:off x="3549741" y="1863265"/>
                  <a:ext cx="5656798"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b="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𝑠</m:t>
                            </m:r>
                          </m:e>
                          <m:sub>
                            <m:r>
                              <a:rPr lang="en-US" sz="2000" b="0" i="1" dirty="0" smtClean="0">
                                <a:solidFill>
                                  <a:schemeClr val="tx1"/>
                                </a:solidFill>
                                <a:latin typeface="Cambria Math" panose="02040503050406030204" pitchFamily="18" charset="0"/>
                              </a:rPr>
                              <m:t>𝑙</m:t>
                            </m:r>
                          </m:sub>
                        </m:sSub>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𝑛𝑜</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𝑜𝑓</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𝑢𝑛𝑖𝑡𝑠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𝑖𝑛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𝑙𝑎𝑦𝑒𝑟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𝑙</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𝑛𝑜𝑡</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𝑐𝑜𝑛𝑡𝑎𝑖𝑛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𝑏𝑖𝑎𝑠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𝑢𝑛𝑖𝑡</m:t>
                        </m:r>
                        <m:r>
                          <a:rPr lang="en-US" sz="2000" b="0" i="0" dirty="0" smtClean="0">
                            <a:solidFill>
                              <a:schemeClr val="tx1"/>
                            </a:solidFill>
                            <a:latin typeface="Cambria Math" panose="02040503050406030204" pitchFamily="18" charset="0"/>
                          </a:rPr>
                          <m:t>)</m:t>
                        </m:r>
                      </m:oMath>
                    </m:oMathPara>
                  </a14:m>
                  <a:endParaRPr lang="en-US" baseline="-10000" dirty="0">
                    <a:solidFill>
                      <a:schemeClr val="tx1"/>
                    </a:solidFill>
                  </a:endParaRPr>
                </a:p>
              </p:txBody>
            </p:sp>
          </mc:Choice>
          <mc:Fallback xmlns="">
            <p:sp>
              <p:nvSpPr>
                <p:cNvPr id="8" name="Rectangle 7">
                  <a:extLst>
                    <a:ext uri="{FF2B5EF4-FFF2-40B4-BE49-F238E27FC236}">
                      <a16:creationId xmlns:a16="http://schemas.microsoft.com/office/drawing/2014/main" id="{D47B29FC-4D28-583E-A846-18A8B4004C97}"/>
                    </a:ext>
                  </a:extLst>
                </p:cNvPr>
                <p:cNvSpPr>
                  <a:spLocks noRot="1" noChangeAspect="1" noMove="1" noResize="1" noEditPoints="1" noAdjustHandles="1" noChangeArrowheads="1" noChangeShapeType="1" noTextEdit="1"/>
                </p:cNvSpPr>
                <p:nvPr/>
              </p:nvSpPr>
              <p:spPr>
                <a:xfrm>
                  <a:off x="3549741" y="1863265"/>
                  <a:ext cx="5656798" cy="360748"/>
                </a:xfrm>
                <a:prstGeom prst="rect">
                  <a:avLst/>
                </a:prstGeom>
                <a:blipFill>
                  <a:blip r:embed="rId6"/>
                  <a:stretch>
                    <a:fillRect l="-1185" r="-323" b="-2542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73A7BD6-7C50-BB98-B90F-E176BF5F5B92}"/>
                    </a:ext>
                  </a:extLst>
                </p:cNvPr>
                <p:cNvSpPr/>
                <p:nvPr/>
              </p:nvSpPr>
              <p:spPr>
                <a:xfrm>
                  <a:off x="3731051" y="2223196"/>
                  <a:ext cx="3549748"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r>
                        <a:rPr lang="en-US" sz="2000" b="0" i="1" dirty="0" smtClean="0">
                          <a:solidFill>
                            <a:schemeClr val="bg1">
                              <a:lumMod val="50000"/>
                            </a:schemeClr>
                          </a:solidFill>
                          <a:latin typeface="Cambria Math" panose="02040503050406030204" pitchFamily="18" charset="0"/>
                        </a:rPr>
                        <m:t> </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𝑠</m:t>
                          </m:r>
                        </m:e>
                        <m:sub>
                          <m:r>
                            <a:rPr lang="en-US" sz="2000" b="0" i="1" dirty="0" smtClean="0">
                              <a:solidFill>
                                <a:schemeClr val="bg1">
                                  <a:lumMod val="50000"/>
                                </a:schemeClr>
                              </a:solidFill>
                              <a:latin typeface="Cambria Math" panose="02040503050406030204" pitchFamily="18" charset="0"/>
                            </a:rPr>
                            <m:t>1</m:t>
                          </m:r>
                        </m:sub>
                      </m:sSub>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3</m:t>
                      </m:r>
                      <m:r>
                        <a:rPr lang="en-US" sz="2000" b="0" i="1" dirty="0" smtClean="0">
                          <a:solidFill>
                            <a:schemeClr val="bg1">
                              <a:lumMod val="50000"/>
                            </a:schemeClr>
                          </a:solidFill>
                          <a:latin typeface="Cambria Math" panose="02040503050406030204" pitchFamily="18" charset="0"/>
                        </a:rPr>
                        <m:t>,</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𝑠</m:t>
                          </m:r>
                        </m:e>
                        <m:sub>
                          <m:r>
                            <a:rPr lang="en-US" sz="2000" b="0" i="1" dirty="0" smtClean="0">
                              <a:solidFill>
                                <a:schemeClr val="bg1">
                                  <a:lumMod val="50000"/>
                                </a:schemeClr>
                              </a:solidFill>
                              <a:latin typeface="Cambria Math" panose="02040503050406030204" pitchFamily="18" charset="0"/>
                            </a:rPr>
                            <m:t>2</m:t>
                          </m:r>
                        </m:sub>
                      </m:sSub>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5</m:t>
                      </m:r>
                      <m:r>
                        <a:rPr lang="en-US" sz="2000" b="0" i="1" dirty="0" smtClean="0">
                          <a:solidFill>
                            <a:schemeClr val="bg1">
                              <a:lumMod val="50000"/>
                            </a:schemeClr>
                          </a:solidFill>
                          <a:latin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𝑠</m:t>
                          </m:r>
                        </m:e>
                        <m:sub>
                          <m:r>
                            <a:rPr lang="en-US" sz="2000" b="0" i="1" dirty="0" smtClean="0">
                              <a:solidFill>
                                <a:schemeClr val="bg1">
                                  <a:lumMod val="50000"/>
                                </a:schemeClr>
                              </a:solidFill>
                              <a:latin typeface="Cambria Math" panose="02040503050406030204" pitchFamily="18" charset="0"/>
                            </a:rPr>
                            <m:t>3</m:t>
                          </m:r>
                        </m:sub>
                      </m:sSub>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5</m:t>
                      </m:r>
                    </m:oMath>
                  </a14:m>
                  <a:r>
                    <a:rPr lang="en-US" baseline="-10000" dirty="0">
                      <a:solidFill>
                        <a:schemeClr val="bg1">
                          <a:lumMod val="50000"/>
                        </a:schemeClr>
                      </a:solidFill>
                    </a:rPr>
                    <a:t>, </a:t>
                  </a:r>
                  <a14:m>
                    <m:oMath xmlns:m="http://schemas.openxmlformats.org/officeDocument/2006/math">
                      <m:sSub>
                        <m:sSubPr>
                          <m:ctrlPr>
                            <a:rPr lang="en-US" i="1" dirty="0">
                              <a:solidFill>
                                <a:schemeClr val="bg1">
                                  <a:lumMod val="50000"/>
                                </a:schemeClr>
                              </a:solidFill>
                              <a:latin typeface="Cambria Math" panose="02040503050406030204" pitchFamily="18" charset="0"/>
                            </a:rPr>
                          </m:ctrlPr>
                        </m:sSubPr>
                        <m:e>
                          <m:r>
                            <a:rPr lang="en-US" i="1" dirty="0">
                              <a:solidFill>
                                <a:schemeClr val="bg1">
                                  <a:lumMod val="50000"/>
                                </a:schemeClr>
                              </a:solidFill>
                              <a:latin typeface="Cambria Math" panose="02040503050406030204" pitchFamily="18" charset="0"/>
                            </a:rPr>
                            <m:t>𝑠</m:t>
                          </m:r>
                        </m:e>
                        <m:sub>
                          <m:r>
                            <a:rPr lang="en-US" b="0" i="1" dirty="0" smtClean="0">
                              <a:solidFill>
                                <a:schemeClr val="bg1">
                                  <a:lumMod val="50000"/>
                                </a:schemeClr>
                              </a:solidFill>
                              <a:latin typeface="Cambria Math" panose="02040503050406030204" pitchFamily="18" charset="0"/>
                            </a:rPr>
                            <m:t>4</m:t>
                          </m:r>
                        </m:sub>
                      </m:sSub>
                      <m:r>
                        <a:rPr lang="en-US" i="1" dirty="0">
                          <a:solidFill>
                            <a:schemeClr val="bg1">
                              <a:lumMod val="50000"/>
                            </a:schemeClr>
                          </a:solidFill>
                          <a:latin typeface="Cambria Math" panose="02040503050406030204" pitchFamily="18" charset="0"/>
                        </a:rPr>
                        <m:t>=</m:t>
                      </m:r>
                      <m:r>
                        <a:rPr lang="en-US" b="0" i="1" dirty="0" smtClean="0">
                          <a:solidFill>
                            <a:schemeClr val="bg1">
                              <a:lumMod val="50000"/>
                            </a:schemeClr>
                          </a:solidFill>
                          <a:latin typeface="Cambria Math" panose="02040503050406030204" pitchFamily="18" charset="0"/>
                        </a:rPr>
                        <m:t>4</m:t>
                      </m:r>
                    </m:oMath>
                  </a14:m>
                  <a:endParaRPr lang="en-US" baseline="-10000" dirty="0">
                    <a:solidFill>
                      <a:schemeClr val="bg1">
                        <a:lumMod val="50000"/>
                      </a:schemeClr>
                    </a:solidFill>
                  </a:endParaRPr>
                </a:p>
              </p:txBody>
            </p:sp>
          </mc:Choice>
          <mc:Fallback xmlns="">
            <p:sp>
              <p:nvSpPr>
                <p:cNvPr id="9" name="Rectangle 8">
                  <a:extLst>
                    <a:ext uri="{FF2B5EF4-FFF2-40B4-BE49-F238E27FC236}">
                      <a16:creationId xmlns:a16="http://schemas.microsoft.com/office/drawing/2014/main" id="{F73A7BD6-7C50-BB98-B90F-E176BF5F5B92}"/>
                    </a:ext>
                  </a:extLst>
                </p:cNvPr>
                <p:cNvSpPr>
                  <a:spLocks noRot="1" noChangeAspect="1" noMove="1" noResize="1" noEditPoints="1" noAdjustHandles="1" noChangeArrowheads="1" noChangeShapeType="1" noTextEdit="1"/>
                </p:cNvSpPr>
                <p:nvPr/>
              </p:nvSpPr>
              <p:spPr>
                <a:xfrm>
                  <a:off x="3731051" y="2223196"/>
                  <a:ext cx="3549748" cy="360748"/>
                </a:xfrm>
                <a:prstGeom prst="rect">
                  <a:avLst/>
                </a:prstGeom>
                <a:blipFill>
                  <a:blip r:embed="rId7"/>
                  <a:stretch>
                    <a:fillRect b="-18333"/>
                  </a:stretch>
                </a:blipFill>
                <a:ln>
                  <a:noFill/>
                </a:ln>
              </p:spPr>
              <p:txBody>
                <a:bodyPr/>
                <a:lstStyle/>
                <a:p>
                  <a:r>
                    <a:rPr lang="he-IL">
                      <a:noFill/>
                    </a:rPr>
                    <a:t> </a:t>
                  </a:r>
                </a:p>
              </p:txBody>
            </p:sp>
          </mc:Fallback>
        </mc:AlternateContent>
      </p:grpSp>
      <p:grpSp>
        <p:nvGrpSpPr>
          <p:cNvPr id="11" name="Group 10">
            <a:extLst>
              <a:ext uri="{FF2B5EF4-FFF2-40B4-BE49-F238E27FC236}">
                <a16:creationId xmlns:a16="http://schemas.microsoft.com/office/drawing/2014/main" id="{7810426C-DBC3-7A5A-99FE-7A8901E50AD9}"/>
              </a:ext>
            </a:extLst>
          </p:cNvPr>
          <p:cNvGrpSpPr/>
          <p:nvPr/>
        </p:nvGrpSpPr>
        <p:grpSpPr>
          <a:xfrm>
            <a:off x="644282" y="2905814"/>
            <a:ext cx="2712344" cy="2123898"/>
            <a:chOff x="644282" y="2905814"/>
            <a:chExt cx="2712344" cy="2123898"/>
          </a:xfrm>
        </p:grpSpPr>
        <p:sp>
          <p:nvSpPr>
            <p:cNvPr id="10" name="Rectangle 9">
              <a:extLst>
                <a:ext uri="{FF2B5EF4-FFF2-40B4-BE49-F238E27FC236}">
                  <a16:creationId xmlns:a16="http://schemas.microsoft.com/office/drawing/2014/main" id="{7EBE6A3A-7F37-4EDD-CD17-7E9527A72D6E}"/>
                </a:ext>
              </a:extLst>
            </p:cNvPr>
            <p:cNvSpPr/>
            <p:nvPr/>
          </p:nvSpPr>
          <p:spPr>
            <a:xfrm>
              <a:off x="838200" y="2905814"/>
              <a:ext cx="2518426"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Binary Classification</a:t>
              </a:r>
              <a:endParaRPr lang="en-US" sz="2400" baseline="-10000" dirty="0">
                <a:solidFill>
                  <a:schemeClr val="tx1"/>
                </a:solidFill>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97DFAB6-69EA-0BD7-E365-3BB0B4ABB6AC}"/>
                    </a:ext>
                  </a:extLst>
                </p:cNvPr>
                <p:cNvSpPr/>
                <p:nvPr/>
              </p:nvSpPr>
              <p:spPr>
                <a:xfrm>
                  <a:off x="841029" y="3425169"/>
                  <a:ext cx="1395215"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𝑦</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0</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𝑜𝑟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1</m:t>
                        </m:r>
                      </m:oMath>
                    </m:oMathPara>
                  </a14:m>
                  <a:endParaRPr lang="en-US" baseline="-10000" dirty="0">
                    <a:solidFill>
                      <a:schemeClr val="tx1"/>
                    </a:solidFill>
                  </a:endParaRPr>
                </a:p>
              </p:txBody>
            </p:sp>
          </mc:Choice>
          <mc:Fallback xmlns="">
            <p:sp>
              <p:nvSpPr>
                <p:cNvPr id="13" name="Rectangle 12">
                  <a:extLst>
                    <a:ext uri="{FF2B5EF4-FFF2-40B4-BE49-F238E27FC236}">
                      <a16:creationId xmlns:a16="http://schemas.microsoft.com/office/drawing/2014/main" id="{F97DFAB6-69EA-0BD7-E365-3BB0B4ABB6AC}"/>
                    </a:ext>
                  </a:extLst>
                </p:cNvPr>
                <p:cNvSpPr>
                  <a:spLocks noRot="1" noChangeAspect="1" noMove="1" noResize="1" noEditPoints="1" noAdjustHandles="1" noChangeArrowheads="1" noChangeShapeType="1" noTextEdit="1"/>
                </p:cNvSpPr>
                <p:nvPr/>
              </p:nvSpPr>
              <p:spPr>
                <a:xfrm>
                  <a:off x="841029" y="3425169"/>
                  <a:ext cx="1395215" cy="360748"/>
                </a:xfrm>
                <a:prstGeom prst="rect">
                  <a:avLst/>
                </a:prstGeom>
                <a:blipFill>
                  <a:blip r:embed="rId8"/>
                  <a:stretch>
                    <a:fillRect l="-6550" b="-16949"/>
                  </a:stretch>
                </a:blipFill>
                <a:ln>
                  <a:noFill/>
                </a:ln>
              </p:spPr>
              <p:txBody>
                <a:bodyPr/>
                <a:lstStyle/>
                <a:p>
                  <a:r>
                    <a:rPr lang="he-IL">
                      <a:noFill/>
                    </a:rPr>
                    <a:t> </a:t>
                  </a:r>
                </a:p>
              </p:txBody>
            </p:sp>
          </mc:Fallback>
        </mc:AlternateContent>
        <p:sp>
          <p:nvSpPr>
            <p:cNvPr id="17" name="Rectangle 16">
              <a:extLst>
                <a:ext uri="{FF2B5EF4-FFF2-40B4-BE49-F238E27FC236}">
                  <a16:creationId xmlns:a16="http://schemas.microsoft.com/office/drawing/2014/main" id="{2F9CA6E4-AAC4-7C1F-0507-4AD92C655172}"/>
                </a:ext>
              </a:extLst>
            </p:cNvPr>
            <p:cNvSpPr/>
            <p:nvPr/>
          </p:nvSpPr>
          <p:spPr>
            <a:xfrm>
              <a:off x="838200" y="3973169"/>
              <a:ext cx="2035627"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1 output unit, K = 1</a:t>
              </a:r>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E511281C-7350-6B03-34CB-CD2E90CCF0C3}"/>
                    </a:ext>
                  </a:extLst>
                </p:cNvPr>
                <p:cNvSpPr/>
                <p:nvPr/>
              </p:nvSpPr>
              <p:spPr>
                <a:xfrm>
                  <a:off x="644282" y="4599623"/>
                  <a:ext cx="1685270" cy="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r>
                          <a:rPr lang="en-US" sz="2000" i="1" dirty="0">
                            <a:solidFill>
                              <a:schemeClr val="bg1">
                                <a:lumMod val="50000"/>
                              </a:schemeClr>
                            </a:solidFill>
                            <a:latin typeface="Cambria Math" panose="02040503050406030204" pitchFamily="18" charset="0"/>
                            <a:ea typeface="Cambria Math" panose="02040503050406030204" pitchFamily="18" charset="0"/>
                          </a:rPr>
                          <m:t>∈</m:t>
                        </m:r>
                        <m:r>
                          <a:rPr lang="en-US" sz="2000" i="1" dirty="0">
                            <a:solidFill>
                              <a:schemeClr val="bg1">
                                <a:lumMod val="50000"/>
                              </a:schemeClr>
                            </a:solidFill>
                            <a:latin typeface="Cambria Math" panose="02040503050406030204" pitchFamily="18" charset="0"/>
                            <a:ea typeface="Cambria Math" panose="02040503050406030204" pitchFamily="18" charset="0"/>
                          </a:rPr>
                          <m:t>ℝ</m:t>
                        </m:r>
                      </m:oMath>
                    </m:oMathPara>
                  </a14:m>
                  <a:endParaRPr lang="en-US" baseline="-10000" dirty="0">
                    <a:solidFill>
                      <a:schemeClr val="bg1">
                        <a:lumMod val="50000"/>
                      </a:schemeClr>
                    </a:solidFill>
                  </a:endParaRPr>
                </a:p>
              </p:txBody>
            </p:sp>
          </mc:Choice>
          <mc:Fallback xmlns="">
            <p:sp>
              <p:nvSpPr>
                <p:cNvPr id="19" name="Rectangle 18">
                  <a:extLst>
                    <a:ext uri="{FF2B5EF4-FFF2-40B4-BE49-F238E27FC236}">
                      <a16:creationId xmlns:a16="http://schemas.microsoft.com/office/drawing/2014/main" id="{E511281C-7350-6B03-34CB-CD2E90CCF0C3}"/>
                    </a:ext>
                  </a:extLst>
                </p:cNvPr>
                <p:cNvSpPr>
                  <a:spLocks noRot="1" noChangeAspect="1" noMove="1" noResize="1" noEditPoints="1" noAdjustHandles="1" noChangeArrowheads="1" noChangeShapeType="1" noTextEdit="1"/>
                </p:cNvSpPr>
                <p:nvPr/>
              </p:nvSpPr>
              <p:spPr>
                <a:xfrm>
                  <a:off x="644282" y="4599623"/>
                  <a:ext cx="1685270" cy="430089"/>
                </a:xfrm>
                <a:prstGeom prst="rect">
                  <a:avLst/>
                </a:prstGeom>
                <a:blipFill>
                  <a:blip r:embed="rId9"/>
                  <a:stretch>
                    <a:fillRect/>
                  </a:stretch>
                </a:blipFill>
                <a:ln>
                  <a:noFill/>
                </a:ln>
              </p:spPr>
              <p:txBody>
                <a:bodyPr/>
                <a:lstStyle/>
                <a:p>
                  <a:r>
                    <a:rPr lang="he-IL">
                      <a:noFill/>
                    </a:rPr>
                    <a:t> </a:t>
                  </a:r>
                </a:p>
              </p:txBody>
            </p:sp>
          </mc:Fallback>
        </mc:AlternateContent>
      </p:grpSp>
      <p:grpSp>
        <p:nvGrpSpPr>
          <p:cNvPr id="12" name="Group 11">
            <a:extLst>
              <a:ext uri="{FF2B5EF4-FFF2-40B4-BE49-F238E27FC236}">
                <a16:creationId xmlns:a16="http://schemas.microsoft.com/office/drawing/2014/main" id="{EA3C2D26-5926-6028-7104-8F54FD7AADE9}"/>
              </a:ext>
            </a:extLst>
          </p:cNvPr>
          <p:cNvGrpSpPr/>
          <p:nvPr/>
        </p:nvGrpSpPr>
        <p:grpSpPr>
          <a:xfrm>
            <a:off x="4830689" y="2819641"/>
            <a:ext cx="4606082" cy="3005638"/>
            <a:chOff x="4830689" y="2819641"/>
            <a:chExt cx="4606082" cy="3005638"/>
          </a:xfrm>
        </p:grpSpPr>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73D85896-9878-4D30-B0E7-BA7CF5264188}"/>
                    </a:ext>
                  </a:extLst>
                </p:cNvPr>
                <p:cNvSpPr/>
                <p:nvPr/>
              </p:nvSpPr>
              <p:spPr>
                <a:xfrm>
                  <a:off x="5035791" y="3407584"/>
                  <a:ext cx="4360136" cy="1581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000" b="0" i="1" dirty="0" smtClean="0">
                          <a:solidFill>
                            <a:schemeClr val="bg1">
                              <a:lumMod val="50000"/>
                            </a:schemeClr>
                          </a:solidFill>
                          <a:latin typeface="Cambria Math" panose="02040503050406030204" pitchFamily="18" charset="0"/>
                        </a:rPr>
                        <m:t>𝑦</m:t>
                      </m:r>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sSup>
                        <m:sSupPr>
                          <m:ctrlPr>
                            <a:rPr lang="en-US" sz="2000" b="0" i="1" dirty="0" smtClean="0">
                              <a:solidFill>
                                <a:schemeClr val="bg1">
                                  <a:lumMod val="50000"/>
                                </a:schemeClr>
                              </a:solidFill>
                              <a:latin typeface="Cambria Math" panose="02040503050406030204" pitchFamily="18" charset="0"/>
                              <a:ea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ea typeface="Cambria Math" panose="02040503050406030204" pitchFamily="18" charset="0"/>
                            </a:rPr>
                            <m:t>ℝ</m:t>
                          </m:r>
                        </m:e>
                        <m:sup>
                          <m:r>
                            <a:rPr lang="en-US" sz="2000" b="0" i="1" dirty="0" smtClean="0">
                              <a:solidFill>
                                <a:schemeClr val="bg1">
                                  <a:lumMod val="50000"/>
                                </a:schemeClr>
                              </a:solidFill>
                              <a:latin typeface="Cambria Math" panose="02040503050406030204" pitchFamily="18" charset="0"/>
                              <a:ea typeface="Cambria Math" panose="02040503050406030204" pitchFamily="18" charset="0"/>
                            </a:rPr>
                            <m:t>4</m:t>
                          </m:r>
                        </m:sup>
                      </m:sSup>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𝑒</m:t>
                      </m:r>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𝑔</m:t>
                      </m:r>
                      <m:r>
                        <a:rPr lang="en-US" sz="2000" b="0" i="1" dirty="0" smtClean="0">
                          <a:solidFill>
                            <a:schemeClr val="bg1">
                              <a:lumMod val="50000"/>
                            </a:schemeClr>
                          </a:solidFill>
                          <a:latin typeface="Cambria Math" panose="02040503050406030204" pitchFamily="18" charset="0"/>
                        </a:rPr>
                        <m:t> </m:t>
                      </m:r>
                      <m:d>
                        <m:dPr>
                          <m:begChr m:val="["/>
                          <m:endChr m:val="]"/>
                          <m:ctrlPr>
                            <a:rPr lang="en-US" sz="2000" b="0" i="1" dirty="0" smtClean="0">
                              <a:solidFill>
                                <a:schemeClr val="bg1">
                                  <a:lumMod val="50000"/>
                                </a:schemeClr>
                              </a:solidFill>
                              <a:latin typeface="Cambria Math" panose="02040503050406030204" pitchFamily="18" charset="0"/>
                            </a:rPr>
                          </m:ctrlPr>
                        </m:dPr>
                        <m:e>
                          <m:m>
                            <m:mPr>
                              <m:mcs>
                                <m:mc>
                                  <m:mcPr>
                                    <m:count m:val="1"/>
                                    <m:mcJc m:val="center"/>
                                  </m:mcPr>
                                </m:mc>
                              </m:mcs>
                              <m:ctrlPr>
                                <a:rPr lang="en-US" sz="2000" b="0" i="1" dirty="0" smtClean="0">
                                  <a:solidFill>
                                    <a:schemeClr val="bg1">
                                      <a:lumMod val="50000"/>
                                    </a:schemeClr>
                                  </a:solidFill>
                                  <a:latin typeface="Cambria Math" panose="02040503050406030204" pitchFamily="18" charset="0"/>
                                </a:rPr>
                              </m:ctrlPr>
                            </m:mPr>
                            <m:mr>
                              <m:e>
                                <m:r>
                                  <a:rPr lang="en-US" sz="2000" b="0" i="1" dirty="0" smtClean="0">
                                    <a:solidFill>
                                      <a:schemeClr val="bg1">
                                        <a:lumMod val="50000"/>
                                      </a:schemeClr>
                                    </a:solidFill>
                                    <a:latin typeface="Cambria Math" panose="02040503050406030204" pitchFamily="18" charset="0"/>
                                  </a:rPr>
                                  <m:t>1</m:t>
                                </m:r>
                              </m:e>
                            </m:mr>
                            <m:mr>
                              <m:e>
                                <m:r>
                                  <a:rPr lang="en-US" sz="2000" b="0" i="1" dirty="0" smtClean="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0</m:t>
                                </m:r>
                              </m:e>
                            </m:mr>
                          </m:m>
                        </m:e>
                      </m:d>
                      <m:r>
                        <a:rPr lang="en-US" sz="2000" b="0" i="1" dirty="0" smtClean="0">
                          <a:solidFill>
                            <a:schemeClr val="bg1">
                              <a:lumMod val="50000"/>
                            </a:schemeClr>
                          </a:solidFill>
                          <a:latin typeface="Cambria Math" panose="02040503050406030204" pitchFamily="18" charset="0"/>
                        </a:rPr>
                        <m:t>,  </m:t>
                      </m:r>
                      <m:d>
                        <m:dPr>
                          <m:begChr m:val="["/>
                          <m:endChr m:val="]"/>
                          <m:ctrlPr>
                            <a:rPr lang="en-US" sz="2000" i="1" dirty="0">
                              <a:solidFill>
                                <a:schemeClr val="bg1">
                                  <a:lumMod val="50000"/>
                                </a:schemeClr>
                              </a:solidFill>
                              <a:latin typeface="Cambria Math" panose="02040503050406030204" pitchFamily="18" charset="0"/>
                            </a:rPr>
                          </m:ctrlPr>
                        </m:dPr>
                        <m:e>
                          <m:m>
                            <m:mPr>
                              <m:mcs>
                                <m:mc>
                                  <m:mcPr>
                                    <m:count m:val="1"/>
                                    <m:mcJc m:val="center"/>
                                  </m:mcPr>
                                </m:mc>
                              </m:mcs>
                              <m:ctrlPr>
                                <a:rPr lang="en-US" sz="2000" i="1" dirty="0">
                                  <a:solidFill>
                                    <a:schemeClr val="bg1">
                                      <a:lumMod val="50000"/>
                                    </a:schemeClr>
                                  </a:solidFill>
                                  <a:latin typeface="Cambria Math" panose="02040503050406030204" pitchFamily="18" charset="0"/>
                                </a:rPr>
                              </m:ctrlPr>
                            </m:mPr>
                            <m:mr>
                              <m:e>
                                <m:r>
                                  <m:rPr>
                                    <m:brk m:alnAt="7"/>
                                  </m:rPr>
                                  <a:rPr lang="en-US" sz="2000" b="0" i="1" dirty="0" smtClean="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1</m:t>
                                </m:r>
                              </m:e>
                            </m:mr>
                            <m:mr>
                              <m:e>
                                <m:r>
                                  <a:rPr lang="en-US" sz="2000" i="1" dirty="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
                        </m:e>
                      </m:d>
                    </m:oMath>
                  </a14:m>
                  <a:r>
                    <a:rPr lang="en-US" sz="2000" baseline="-10000" dirty="0">
                      <a:solidFill>
                        <a:schemeClr val="bg1">
                          <a:lumMod val="50000"/>
                        </a:schemeClr>
                      </a:solidFill>
                    </a:rPr>
                    <a:t>,   </a:t>
                  </a:r>
                  <a14:m>
                    <m:oMath xmlns:m="http://schemas.openxmlformats.org/officeDocument/2006/math">
                      <m:d>
                        <m:dPr>
                          <m:begChr m:val="["/>
                          <m:endChr m:val="]"/>
                          <m:ctrlPr>
                            <a:rPr lang="en-US" sz="2000" i="1" dirty="0">
                              <a:solidFill>
                                <a:schemeClr val="bg1">
                                  <a:lumMod val="50000"/>
                                </a:schemeClr>
                              </a:solidFill>
                              <a:latin typeface="Cambria Math" panose="02040503050406030204" pitchFamily="18" charset="0"/>
                            </a:rPr>
                          </m:ctrlPr>
                        </m:dPr>
                        <m:e>
                          <m:m>
                            <m:mPr>
                              <m:mcs>
                                <m:mc>
                                  <m:mcPr>
                                    <m:count m:val="1"/>
                                    <m:mcJc m:val="center"/>
                                  </m:mcPr>
                                </m:mc>
                              </m:mcs>
                              <m:ctrlPr>
                                <a:rPr lang="en-US" sz="2000" i="1" dirty="0">
                                  <a:solidFill>
                                    <a:schemeClr val="bg1">
                                      <a:lumMod val="50000"/>
                                    </a:schemeClr>
                                  </a:solidFill>
                                  <a:latin typeface="Cambria Math" panose="02040503050406030204" pitchFamily="18" charset="0"/>
                                </a:rPr>
                              </m:ctrlPr>
                            </m:mPr>
                            <m:mr>
                              <m:e>
                                <m:r>
                                  <m:rPr>
                                    <m:brk m:alnAt="7"/>
                                  </m:rPr>
                                  <a:rPr lang="en-US" sz="2000" b="0" i="1" dirty="0" smtClean="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1</m:t>
                                </m:r>
                              </m:e>
                            </m:mr>
                            <m:mr>
                              <m:e>
                                <m:r>
                                  <a:rPr lang="en-US" sz="2000" i="1" dirty="0">
                                    <a:solidFill>
                                      <a:schemeClr val="bg1">
                                        <a:lumMod val="50000"/>
                                      </a:schemeClr>
                                    </a:solidFill>
                                    <a:latin typeface="Cambria Math" panose="02040503050406030204" pitchFamily="18" charset="0"/>
                                  </a:rPr>
                                  <m:t>0</m:t>
                                </m:r>
                              </m:e>
                            </m:mr>
                          </m:m>
                        </m:e>
                      </m:d>
                    </m:oMath>
                  </a14:m>
                  <a:r>
                    <a:rPr lang="en-US" sz="2000" baseline="-10000" dirty="0">
                      <a:solidFill>
                        <a:schemeClr val="bg1">
                          <a:lumMod val="50000"/>
                        </a:schemeClr>
                      </a:solidFill>
                    </a:rPr>
                    <a:t>,   </a:t>
                  </a:r>
                  <a14:m>
                    <m:oMath xmlns:m="http://schemas.openxmlformats.org/officeDocument/2006/math">
                      <m:d>
                        <m:dPr>
                          <m:begChr m:val="["/>
                          <m:endChr m:val="]"/>
                          <m:ctrlPr>
                            <a:rPr lang="en-US" sz="2000" i="1" dirty="0">
                              <a:solidFill>
                                <a:schemeClr val="bg1">
                                  <a:lumMod val="50000"/>
                                </a:schemeClr>
                              </a:solidFill>
                              <a:latin typeface="Cambria Math" panose="02040503050406030204" pitchFamily="18" charset="0"/>
                            </a:rPr>
                          </m:ctrlPr>
                        </m:dPr>
                        <m:e>
                          <m:m>
                            <m:mPr>
                              <m:mcs>
                                <m:mc>
                                  <m:mcPr>
                                    <m:count m:val="1"/>
                                    <m:mcJc m:val="center"/>
                                  </m:mcPr>
                                </m:mc>
                              </m:mcs>
                              <m:ctrlPr>
                                <a:rPr lang="en-US" sz="2000" i="1" dirty="0" smtClean="0">
                                  <a:solidFill>
                                    <a:schemeClr val="bg1">
                                      <a:lumMod val="50000"/>
                                    </a:schemeClr>
                                  </a:solidFill>
                                  <a:latin typeface="Cambria Math" panose="02040503050406030204" pitchFamily="18" charset="0"/>
                                </a:rPr>
                              </m:ctrlPr>
                            </m:mPr>
                            <m:mr>
                              <m:e>
                                <m:r>
                                  <m:rPr>
                                    <m:brk m:alnAt="7"/>
                                  </m:rPr>
                                  <a:rPr lang="en-US" sz="2000" b="0" i="1" dirty="0" smtClean="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1</m:t>
                                </m:r>
                              </m:e>
                            </m:mr>
                          </m:m>
                        </m:e>
                      </m:d>
                    </m:oMath>
                  </a14:m>
                  <a:endParaRPr lang="en-US" sz="2000" baseline="-10000" dirty="0">
                    <a:solidFill>
                      <a:schemeClr val="bg1">
                        <a:lumMod val="50000"/>
                      </a:schemeClr>
                    </a:solidFill>
                  </a:endParaRPr>
                </a:p>
                <a:p>
                  <a:endParaRPr lang="en-US" baseline="-10000" dirty="0">
                    <a:solidFill>
                      <a:schemeClr val="bg1">
                        <a:lumMod val="50000"/>
                      </a:schemeClr>
                    </a:solidFill>
                  </a:endParaRPr>
                </a:p>
              </p:txBody>
            </p:sp>
          </mc:Choice>
          <mc:Fallback xmlns="">
            <p:sp>
              <p:nvSpPr>
                <p:cNvPr id="97" name="Rectangle 96">
                  <a:extLst>
                    <a:ext uri="{FF2B5EF4-FFF2-40B4-BE49-F238E27FC236}">
                      <a16:creationId xmlns:a16="http://schemas.microsoft.com/office/drawing/2014/main" id="{73D85896-9878-4D30-B0E7-BA7CF5264188}"/>
                    </a:ext>
                  </a:extLst>
                </p:cNvPr>
                <p:cNvSpPr>
                  <a:spLocks noRot="1" noChangeAspect="1" noMove="1" noResize="1" noEditPoints="1" noAdjustHandles="1" noChangeArrowheads="1" noChangeShapeType="1" noTextEdit="1"/>
                </p:cNvSpPr>
                <p:nvPr/>
              </p:nvSpPr>
              <p:spPr>
                <a:xfrm>
                  <a:off x="5035791" y="3407584"/>
                  <a:ext cx="4360136" cy="1581945"/>
                </a:xfrm>
                <a:prstGeom prst="rect">
                  <a:avLst/>
                </a:prstGeom>
                <a:blipFill>
                  <a:blip r:embed="rId10"/>
                  <a:stretch>
                    <a:fillRect/>
                  </a:stretch>
                </a:blipFill>
                <a:ln>
                  <a:noFill/>
                </a:ln>
              </p:spPr>
              <p:txBody>
                <a:bodyPr/>
                <a:lstStyle/>
                <a:p>
                  <a:r>
                    <a:rPr lang="he-IL">
                      <a:noFill/>
                    </a:rPr>
                    <a:t> </a:t>
                  </a:r>
                </a:p>
              </p:txBody>
            </p:sp>
          </mc:Fallback>
        </mc:AlternateContent>
        <p:sp>
          <p:nvSpPr>
            <p:cNvPr id="16" name="Rectangle 15">
              <a:extLst>
                <a:ext uri="{FF2B5EF4-FFF2-40B4-BE49-F238E27FC236}">
                  <a16:creationId xmlns:a16="http://schemas.microsoft.com/office/drawing/2014/main" id="{A3CD219B-3158-FC45-4509-02A8F3AF61A9}"/>
                </a:ext>
              </a:extLst>
            </p:cNvPr>
            <p:cNvSpPr/>
            <p:nvPr/>
          </p:nvSpPr>
          <p:spPr>
            <a:xfrm>
              <a:off x="4994946" y="2819641"/>
              <a:ext cx="444182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Multi- class classification (K classes)</a:t>
              </a:r>
              <a:endParaRPr lang="en-US" sz="2400" baseline="-10000" dirty="0">
                <a:solidFill>
                  <a:schemeClr val="tx1"/>
                </a:solidFill>
              </a:endParaRPr>
            </a:p>
          </p:txBody>
        </p:sp>
        <p:sp>
          <p:nvSpPr>
            <p:cNvPr id="18" name="Rectangle 17">
              <a:extLst>
                <a:ext uri="{FF2B5EF4-FFF2-40B4-BE49-F238E27FC236}">
                  <a16:creationId xmlns:a16="http://schemas.microsoft.com/office/drawing/2014/main" id="{0F1E479F-C850-449B-5E0D-D4796CAC1DF8}"/>
                </a:ext>
              </a:extLst>
            </p:cNvPr>
            <p:cNvSpPr/>
            <p:nvPr/>
          </p:nvSpPr>
          <p:spPr>
            <a:xfrm>
              <a:off x="5054901" y="4803091"/>
              <a:ext cx="208301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k output units, K = 4</a:t>
              </a:r>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4830689" y="5395190"/>
                  <a:ext cx="1685270" cy="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r>
                          <a:rPr lang="en-US" sz="2000" i="1" dirty="0">
                            <a:solidFill>
                              <a:schemeClr val="bg1">
                                <a:lumMod val="50000"/>
                              </a:schemeClr>
                            </a:solidFill>
                            <a:latin typeface="Cambria Math" panose="02040503050406030204" pitchFamily="18" charset="0"/>
                            <a:ea typeface="Cambria Math" panose="02040503050406030204" pitchFamily="18" charset="0"/>
                          </a:rPr>
                          <m:t>∈</m:t>
                        </m:r>
                        <m:sSup>
                          <m:sSup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pPr>
                          <m:e>
                            <m:r>
                              <a:rPr lang="en-US" sz="2000" i="1" dirty="0">
                                <a:solidFill>
                                  <a:schemeClr val="bg1">
                                    <a:lumMod val="50000"/>
                                  </a:schemeClr>
                                </a:solidFill>
                                <a:latin typeface="Cambria Math" panose="02040503050406030204" pitchFamily="18" charset="0"/>
                                <a:ea typeface="Cambria Math" panose="02040503050406030204" pitchFamily="18" charset="0"/>
                              </a:rPr>
                              <m:t>ℝ</m:t>
                            </m:r>
                          </m:e>
                          <m:sup>
                            <m:r>
                              <a:rPr lang="en-US" sz="2000" i="1" dirty="0">
                                <a:solidFill>
                                  <a:schemeClr val="bg1">
                                    <a:lumMod val="50000"/>
                                  </a:schemeClr>
                                </a:solidFill>
                                <a:latin typeface="Cambria Math" panose="02040503050406030204" pitchFamily="18" charset="0"/>
                                <a:ea typeface="Cambria Math" panose="02040503050406030204" pitchFamily="18" charset="0"/>
                              </a:rPr>
                              <m:t>4</m:t>
                            </m:r>
                          </m:sup>
                        </m:sSup>
                      </m:oMath>
                    </m:oMathPara>
                  </a14:m>
                  <a:endParaRPr lang="en-US" baseline="-10000" dirty="0">
                    <a:solidFill>
                      <a:schemeClr val="bg1">
                        <a:lumMod val="50000"/>
                      </a:schemeClr>
                    </a:solidFill>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4830689" y="5395190"/>
                  <a:ext cx="1685270" cy="430089"/>
                </a:xfrm>
                <a:prstGeom prst="rect">
                  <a:avLst/>
                </a:prstGeom>
                <a:blipFill>
                  <a:blip r:embed="rId11"/>
                  <a:stretch>
                    <a:fillRect/>
                  </a:stretch>
                </a:blipFill>
                <a:ln>
                  <a:noFill/>
                </a:ln>
              </p:spPr>
              <p:txBody>
                <a:bodyPr/>
                <a:lstStyle/>
                <a:p>
                  <a:r>
                    <a:rPr lang="he-IL">
                      <a:noFill/>
                    </a:rPr>
                    <a:t> </a:t>
                  </a:r>
                </a:p>
              </p:txBody>
            </p:sp>
          </mc:Fallback>
        </mc:AlternateContent>
      </p:grpSp>
    </p:spTree>
    <p:extLst>
      <p:ext uri="{BB962C8B-B14F-4D97-AF65-F5344CB8AC3E}">
        <p14:creationId xmlns:p14="http://schemas.microsoft.com/office/powerpoint/2010/main" val="7306857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Neuron model – Cost Function</a:t>
            </a:r>
          </a:p>
        </p:txBody>
      </p:sp>
      <p:sp>
        <p:nvSpPr>
          <p:cNvPr id="16" name="Rectangle 15">
            <a:extLst>
              <a:ext uri="{FF2B5EF4-FFF2-40B4-BE49-F238E27FC236}">
                <a16:creationId xmlns:a16="http://schemas.microsoft.com/office/drawing/2014/main" id="{A3CD219B-3158-FC45-4509-02A8F3AF61A9}"/>
              </a:ext>
            </a:extLst>
          </p:cNvPr>
          <p:cNvSpPr/>
          <p:nvPr/>
        </p:nvSpPr>
        <p:spPr>
          <a:xfrm>
            <a:off x="253677" y="2323989"/>
            <a:ext cx="444182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Neural Network Cost Function:</a:t>
            </a:r>
            <a:endParaRPr lang="en-US" sz="2400" baseline="-10000" dirty="0">
              <a:solidFill>
                <a:schemeClr val="tx1"/>
              </a:solidFill>
            </a:endParaRPr>
          </a:p>
        </p:txBody>
      </p:sp>
      <p:sp>
        <p:nvSpPr>
          <p:cNvPr id="5" name="Rectangle: Rounded Corners 4">
            <a:extLst>
              <a:ext uri="{FF2B5EF4-FFF2-40B4-BE49-F238E27FC236}">
                <a16:creationId xmlns:a16="http://schemas.microsoft.com/office/drawing/2014/main" id="{618FC9AF-82C8-87D2-1AB2-CA7B0C175489}"/>
              </a:ext>
            </a:extLst>
          </p:cNvPr>
          <p:cNvSpPr/>
          <p:nvPr/>
        </p:nvSpPr>
        <p:spPr>
          <a:xfrm>
            <a:off x="242231" y="946129"/>
            <a:ext cx="11557512" cy="110864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A285371-FAE4-EB39-CFAE-2F4935D35791}"/>
                  </a:ext>
                </a:extLst>
              </p:cNvPr>
              <p:cNvSpPr/>
              <p:nvPr/>
            </p:nvSpPr>
            <p:spPr>
              <a:xfrm>
                <a:off x="477755" y="1105963"/>
                <a:ext cx="11086464" cy="85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b="0" i="1" dirty="0" smtClean="0">
                          <a:solidFill>
                            <a:schemeClr val="tx1"/>
                          </a:solidFill>
                          <a:latin typeface="Cambria Math" panose="02040503050406030204" pitchFamily="18" charset="0"/>
                        </a:rPr>
                        <m:t>𝐽</m:t>
                      </m:r>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𝜃</m:t>
                          </m:r>
                        </m:e>
                      </m:d>
                      <m:r>
                        <a:rPr lang="en-US"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b="0" i="1" dirty="0" smtClean="0">
                              <a:solidFill>
                                <a:schemeClr val="tx1"/>
                              </a:solidFill>
                              <a:latin typeface="Cambria Math" panose="02040503050406030204" pitchFamily="18" charset="0"/>
                              <a:ea typeface="Cambria Math" panose="02040503050406030204" pitchFamily="18" charset="0"/>
                            </a:rPr>
                          </m:ctrlPr>
                        </m:dPr>
                        <m:e>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1</m:t>
                              </m:r>
                            </m:num>
                            <m:den>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𝑚</m:t>
                              </m:r>
                            </m:sup>
                            <m:e>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𝑦</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nary>
                          <m:func>
                            <m:funcPr>
                              <m:ctrlPr>
                                <a:rPr lang="en-US"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b="0" i="0" dirty="0" smtClean="0">
                                  <a:solidFill>
                                    <a:schemeClr val="tx1"/>
                                  </a:solidFill>
                                  <a:latin typeface="Cambria Math" panose="02040503050406030204" pitchFamily="18" charset="0"/>
                                  <a:ea typeface="Cambria Math" panose="02040503050406030204" pitchFamily="18" charset="0"/>
                                </a:rPr>
                                <m:t>log</m:t>
                              </m:r>
                            </m:fName>
                            <m:e>
                              <m:d>
                                <m:dPr>
                                  <m:ctrlPr>
                                    <a:rPr lang="en-US" b="0" i="1" dirty="0" smtClean="0">
                                      <a:solidFill>
                                        <a:schemeClr val="tx1"/>
                                      </a:solidFill>
                                      <a:latin typeface="Cambria Math" panose="02040503050406030204" pitchFamily="18" charset="0"/>
                                      <a:ea typeface="Cambria Math" panose="02040503050406030204" pitchFamily="18" charset="0"/>
                                    </a:rPr>
                                  </m:ctrlPr>
                                </m:dPr>
                                <m:e>
                                  <m:sSub>
                                    <m:sSubPr>
                                      <m:ctrlPr>
                                        <a:rPr lang="en-US" b="0"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b="0" i="1" dirty="0" smtClean="0">
                                          <a:solidFill>
                                            <a:schemeClr val="tx1"/>
                                          </a:solidFill>
                                          <a:latin typeface="Cambria Math" panose="02040503050406030204" pitchFamily="18" charset="0"/>
                                          <a:ea typeface="Cambria Math" panose="02040503050406030204" pitchFamily="18" charset="0"/>
                                        </a:rPr>
                                        <m:t>𝜙</m:t>
                                      </m:r>
                                    </m:sub>
                                  </m:sSub>
                                  <m:d>
                                    <m:dPr>
                                      <m:ctrlPr>
                                        <a:rPr lang="en-US" b="0" i="1" dirty="0" smtClean="0">
                                          <a:solidFill>
                                            <a:schemeClr val="tx1"/>
                                          </a:solidFill>
                                          <a:latin typeface="Cambria Math" panose="02040503050406030204" pitchFamily="18" charset="0"/>
                                          <a:ea typeface="Cambria Math" panose="02040503050406030204" pitchFamily="18" charset="0"/>
                                        </a:rPr>
                                      </m:ctrlPr>
                                    </m:dPr>
                                    <m:e>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𝑥</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d>
                                  <m:r>
                                    <a:rPr lang="en-US" b="0" i="1" dirty="0" smtClean="0">
                                      <a:solidFill>
                                        <a:schemeClr val="tx1"/>
                                      </a:solidFill>
                                      <a:latin typeface="Cambria Math" panose="02040503050406030204" pitchFamily="18" charset="0"/>
                                      <a:ea typeface="Cambria Math" panose="02040503050406030204" pitchFamily="18" charset="0"/>
                                    </a:rPr>
                                    <m:t>+</m:t>
                                  </m:r>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1</m:t>
                                      </m:r>
                                      <m:r>
                                        <a:rPr lang="en-US" b="0" i="1" dirty="0" smtClean="0">
                                          <a:solidFill>
                                            <a:schemeClr val="tx1"/>
                                          </a:solidFill>
                                          <a:latin typeface="Cambria Math" panose="02040503050406030204" pitchFamily="18" charset="0"/>
                                          <a:ea typeface="Cambria Math" panose="02040503050406030204" pitchFamily="18" charset="0"/>
                                        </a:rPr>
                                        <m:t>−</m:t>
                                      </m:r>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𝑦</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d>
                                  <m:func>
                                    <m:funcPr>
                                      <m:ctrlPr>
                                        <a:rPr lang="en-US"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b="0" i="0" dirty="0" smtClean="0">
                                          <a:solidFill>
                                            <a:schemeClr val="tx1"/>
                                          </a:solidFill>
                                          <a:latin typeface="Cambria Math" panose="02040503050406030204" pitchFamily="18" charset="0"/>
                                          <a:ea typeface="Cambria Math" panose="02040503050406030204" pitchFamily="18" charset="0"/>
                                        </a:rPr>
                                        <m:t>log</m:t>
                                      </m:r>
                                    </m:fName>
                                    <m:e>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1</m:t>
                                          </m:r>
                                          <m:r>
                                            <a:rPr lang="en-US" b="0" i="1" dirty="0" smtClean="0">
                                              <a:solidFill>
                                                <a:schemeClr val="tx1"/>
                                              </a:solidFill>
                                              <a:latin typeface="Cambria Math" panose="02040503050406030204" pitchFamily="18" charset="0"/>
                                              <a:ea typeface="Cambria Math" panose="02040503050406030204" pitchFamily="18" charset="0"/>
                                            </a:rPr>
                                            <m:t>−</m:t>
                                          </m:r>
                                          <m:sSub>
                                            <m:sSubPr>
                                              <m:ctrlPr>
                                                <a:rPr lang="en-US" b="0"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b="0" i="1" dirty="0" smtClean="0">
                                                  <a:solidFill>
                                                    <a:schemeClr val="tx1"/>
                                                  </a:solidFill>
                                                  <a:latin typeface="Cambria Math" panose="02040503050406030204" pitchFamily="18" charset="0"/>
                                                  <a:ea typeface="Cambria Math" panose="02040503050406030204" pitchFamily="18" charset="0"/>
                                                </a:rPr>
                                                <m:t>𝜙</m:t>
                                              </m:r>
                                            </m:sub>
                                          </m:sSub>
                                          <m:d>
                                            <m:dPr>
                                              <m:ctrlPr>
                                                <a:rPr lang="en-US" b="0" i="1" dirty="0" smtClean="0">
                                                  <a:solidFill>
                                                    <a:schemeClr val="tx1"/>
                                                  </a:solidFill>
                                                  <a:latin typeface="Cambria Math" panose="02040503050406030204" pitchFamily="18" charset="0"/>
                                                  <a:ea typeface="Cambria Math" panose="02040503050406030204" pitchFamily="18" charset="0"/>
                                                </a:rPr>
                                              </m:ctrlPr>
                                            </m:dPr>
                                            <m:e>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𝑥</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d>
                                        </m:e>
                                      </m:d>
                                    </m:e>
                                  </m:func>
                                </m:e>
                              </m:d>
                            </m:e>
                          </m:func>
                        </m:e>
                      </m:d>
                      <m:r>
                        <a:rPr lang="en-US" b="0" i="1" dirty="0" smtClean="0">
                          <a:solidFill>
                            <a:schemeClr val="tx1"/>
                          </a:solidFill>
                          <a:latin typeface="Cambria Math" panose="02040503050406030204" pitchFamily="18" charset="0"/>
                          <a:ea typeface="Cambria Math" panose="02040503050406030204" pitchFamily="18" charset="0"/>
                        </a:rPr>
                        <m:t>+ </m:t>
                      </m:r>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𝜆</m:t>
                          </m:r>
                        </m:num>
                        <m:den>
                          <m:r>
                            <a:rPr lang="en-US" b="0" i="1" dirty="0" smtClean="0">
                              <a:solidFill>
                                <a:schemeClr val="tx1"/>
                              </a:solidFill>
                              <a:latin typeface="Cambria Math" panose="02040503050406030204" pitchFamily="18" charset="0"/>
                              <a:ea typeface="Cambria Math" panose="02040503050406030204" pitchFamily="18" charset="0"/>
                            </a:rPr>
                            <m:t>2</m:t>
                          </m:r>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𝑗</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𝑛</m:t>
                          </m:r>
                        </m:sup>
                        <m:e>
                          <m:sSubSup>
                            <m:sSubSupPr>
                              <m:ctrlPr>
                                <a:rPr lang="en-US" b="0" i="1" dirty="0" smtClean="0">
                                  <a:solidFill>
                                    <a:schemeClr val="tx1"/>
                                  </a:solidFill>
                                  <a:latin typeface="Cambria Math" panose="02040503050406030204" pitchFamily="18" charset="0"/>
                                  <a:ea typeface="Cambria Math" panose="02040503050406030204" pitchFamily="18" charset="0"/>
                                </a:rPr>
                              </m:ctrlPr>
                            </m:sSubSupPr>
                            <m:e>
                              <m:r>
                                <a:rPr lang="en-US" b="0" i="1" dirty="0" smtClean="0">
                                  <a:solidFill>
                                    <a:schemeClr val="tx1"/>
                                  </a:solidFill>
                                  <a:latin typeface="Cambria Math" panose="02040503050406030204" pitchFamily="18" charset="0"/>
                                  <a:ea typeface="Cambria Math" panose="02040503050406030204" pitchFamily="18" charset="0"/>
                                </a:rPr>
                                <m:t>𝜙</m:t>
                              </m:r>
                            </m:e>
                            <m:sub>
                              <m:r>
                                <a:rPr lang="en-US" b="0" i="1" dirty="0" smtClean="0">
                                  <a:solidFill>
                                    <a:schemeClr val="tx1"/>
                                  </a:solidFill>
                                  <a:latin typeface="Cambria Math" panose="02040503050406030204" pitchFamily="18" charset="0"/>
                                  <a:ea typeface="Cambria Math" panose="02040503050406030204" pitchFamily="18" charset="0"/>
                                </a:rPr>
                                <m:t>𝑗</m:t>
                              </m:r>
                            </m:sub>
                            <m:sup>
                              <m:r>
                                <a:rPr lang="en-US" b="0" i="1" dirty="0" smtClean="0">
                                  <a:solidFill>
                                    <a:schemeClr val="tx1"/>
                                  </a:solidFill>
                                  <a:latin typeface="Cambria Math" panose="02040503050406030204" pitchFamily="18" charset="0"/>
                                  <a:ea typeface="Cambria Math" panose="02040503050406030204" pitchFamily="18" charset="0"/>
                                </a:rPr>
                                <m:t>2</m:t>
                              </m:r>
                            </m:sup>
                          </m:sSubSup>
                        </m:e>
                      </m:nary>
                    </m:oMath>
                  </m:oMathPara>
                </a14:m>
                <a:endParaRPr lang="en-US" dirty="0">
                  <a:solidFill>
                    <a:schemeClr val="tx1"/>
                  </a:solidFill>
                  <a:ea typeface="Cambria Math" panose="02040503050406030204" pitchFamily="18" charset="0"/>
                </a:endParaRPr>
              </a:p>
            </p:txBody>
          </p:sp>
        </mc:Choice>
        <mc:Fallback xmlns="">
          <p:sp>
            <p:nvSpPr>
              <p:cNvPr id="11" name="Rectangle 10">
                <a:extLst>
                  <a:ext uri="{FF2B5EF4-FFF2-40B4-BE49-F238E27FC236}">
                    <a16:creationId xmlns:a16="http://schemas.microsoft.com/office/drawing/2014/main" id="{EA285371-FAE4-EB39-CFAE-2F4935D35791}"/>
                  </a:ext>
                </a:extLst>
              </p:cNvPr>
              <p:cNvSpPr>
                <a:spLocks noRot="1" noChangeAspect="1" noMove="1" noResize="1" noEditPoints="1" noAdjustHandles="1" noChangeArrowheads="1" noChangeShapeType="1" noTextEdit="1"/>
              </p:cNvSpPr>
              <p:nvPr/>
            </p:nvSpPr>
            <p:spPr>
              <a:xfrm>
                <a:off x="477755" y="1105963"/>
                <a:ext cx="11086464" cy="856290"/>
              </a:xfrm>
              <a:prstGeom prst="rect">
                <a:avLst/>
              </a:prstGeom>
              <a:blipFill>
                <a:blip r:embed="rId2"/>
                <a:stretch>
                  <a:fillRect l="-220"/>
                </a:stretch>
              </a:blipFill>
              <a:ln>
                <a:noFill/>
              </a:ln>
            </p:spPr>
            <p:txBody>
              <a:bodyPr/>
              <a:lstStyle/>
              <a:p>
                <a:r>
                  <a:rPr lang="he-IL">
                    <a:noFill/>
                  </a:rPr>
                  <a:t> </a:t>
                </a:r>
              </a:p>
            </p:txBody>
          </p:sp>
        </mc:Fallback>
      </mc:AlternateContent>
      <p:sp>
        <p:nvSpPr>
          <p:cNvPr id="15" name="Rectangle: Rounded Corners 14">
            <a:extLst>
              <a:ext uri="{FF2B5EF4-FFF2-40B4-BE49-F238E27FC236}">
                <a16:creationId xmlns:a16="http://schemas.microsoft.com/office/drawing/2014/main" id="{7224E28B-4CCD-E62F-A486-E1002321FD75}"/>
              </a:ext>
            </a:extLst>
          </p:cNvPr>
          <p:cNvSpPr/>
          <p:nvPr/>
        </p:nvSpPr>
        <p:spPr>
          <a:xfrm>
            <a:off x="253677" y="2796507"/>
            <a:ext cx="11689230" cy="37022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BFBAA8F-CFBC-240D-5BA1-AE2BF3431632}"/>
                  </a:ext>
                </a:extLst>
              </p:cNvPr>
              <p:cNvSpPr/>
              <p:nvPr/>
            </p:nvSpPr>
            <p:spPr>
              <a:xfrm>
                <a:off x="620919" y="3678565"/>
                <a:ext cx="11086464" cy="1089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14:m>
                  <m:oMathPara xmlns:m="http://schemas.openxmlformats.org/officeDocument/2006/math">
                    <m:oMathParaPr>
                      <m:jc m:val="left"/>
                    </m:oMathParaPr>
                    <m:oMath xmlns:m="http://schemas.openxmlformats.org/officeDocument/2006/math">
                      <m:r>
                        <a:rPr lang="en-US" b="0" i="1" dirty="0" smtClean="0">
                          <a:solidFill>
                            <a:schemeClr val="tx1"/>
                          </a:solidFill>
                          <a:latin typeface="Cambria Math" panose="02040503050406030204" pitchFamily="18" charset="0"/>
                        </a:rPr>
                        <m:t>𝐽</m:t>
                      </m:r>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𝜃</m:t>
                          </m:r>
                        </m:e>
                      </m:d>
                      <m:r>
                        <a:rPr lang="en-US"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b="0" i="1" dirty="0" smtClean="0">
                              <a:solidFill>
                                <a:schemeClr val="tx1"/>
                              </a:solidFill>
                              <a:latin typeface="Cambria Math" panose="02040503050406030204" pitchFamily="18" charset="0"/>
                              <a:ea typeface="Cambria Math" panose="02040503050406030204" pitchFamily="18" charset="0"/>
                            </a:rPr>
                          </m:ctrlPr>
                        </m:dPr>
                        <m:e>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1</m:t>
                              </m:r>
                            </m:num>
                            <m:den>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𝑚</m:t>
                              </m:r>
                            </m:sup>
                            <m:e>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𝑘</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𝑘</m:t>
                                  </m:r>
                                </m:sup>
                                <m:e>
                                  <m:func>
                                    <m:funcPr>
                                      <m:ctrlPr>
                                        <a:rPr lang="en-US" i="1" dirty="0">
                                          <a:solidFill>
                                            <a:schemeClr val="tx1"/>
                                          </a:solidFill>
                                          <a:latin typeface="Cambria Math" panose="02040503050406030204" pitchFamily="18" charset="0"/>
                                          <a:ea typeface="Cambria Math" panose="02040503050406030204" pitchFamily="18" charset="0"/>
                                        </a:rPr>
                                      </m:ctrlPr>
                                    </m:funcPr>
                                    <m:fName>
                                      <m:sSubSup>
                                        <m:sSubSupPr>
                                          <m:ctrlPr>
                                            <a:rPr lang="en-US" i="1" dirty="0" smtClean="0">
                                              <a:solidFill>
                                                <a:schemeClr val="tx1"/>
                                              </a:solidFill>
                                              <a:latin typeface="Cambria Math" panose="02040503050406030204" pitchFamily="18" charset="0"/>
                                              <a:ea typeface="Cambria Math" panose="02040503050406030204" pitchFamily="18" charset="0"/>
                                            </a:rPr>
                                          </m:ctrlPr>
                                        </m:sSubSupPr>
                                        <m:e>
                                          <m:r>
                                            <a:rPr lang="en-US" b="0" i="1" dirty="0" smtClean="0">
                                              <a:solidFill>
                                                <a:schemeClr val="tx1"/>
                                              </a:solidFill>
                                              <a:latin typeface="Cambria Math" panose="02040503050406030204" pitchFamily="18" charset="0"/>
                                              <a:ea typeface="Cambria Math" panose="02040503050406030204" pitchFamily="18" charset="0"/>
                                            </a:rPr>
                                            <m:t>𝑦</m:t>
                                          </m:r>
                                        </m:e>
                                        <m:sub>
                                          <m:r>
                                            <a:rPr lang="en-US" b="0" i="1" dirty="0" smtClean="0">
                                              <a:solidFill>
                                                <a:schemeClr val="tx1"/>
                                              </a:solidFill>
                                              <a:latin typeface="Cambria Math" panose="02040503050406030204" pitchFamily="18" charset="0"/>
                                              <a:ea typeface="Cambria Math" panose="02040503050406030204" pitchFamily="18" charset="0"/>
                                            </a:rPr>
                                            <m:t>𝑘</m:t>
                                          </m:r>
                                        </m:sub>
                                        <m:sup>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sup>
                                      </m:sSubSup>
                                      <m:r>
                                        <m:rPr>
                                          <m:sty m:val="p"/>
                                        </m:rPr>
                                        <a:rPr lang="en-US" dirty="0">
                                          <a:solidFill>
                                            <a:schemeClr val="tx1"/>
                                          </a:solidFill>
                                          <a:latin typeface="Cambria Math" panose="02040503050406030204" pitchFamily="18" charset="0"/>
                                          <a:ea typeface="Cambria Math" panose="02040503050406030204" pitchFamily="18" charset="0"/>
                                        </a:rPr>
                                        <m:t>log</m:t>
                                      </m:r>
                                    </m:fName>
                                    <m:e>
                                      <m:d>
                                        <m:dPr>
                                          <m:ctrlPr>
                                            <a:rPr lang="en-US" i="1" dirty="0">
                                              <a:solidFill>
                                                <a:schemeClr val="tx1"/>
                                              </a:solidFill>
                                              <a:latin typeface="Cambria Math" panose="02040503050406030204" pitchFamily="18" charset="0"/>
                                              <a:ea typeface="Cambria Math" panose="02040503050406030204" pitchFamily="18" charset="0"/>
                                            </a:rPr>
                                          </m:ctrlPr>
                                        </m:dPr>
                                        <m:e>
                                          <m:sSub>
                                            <m:sSubPr>
                                              <m:ctrlPr>
                                                <a:rPr lang="en-US" i="1" dirty="0" smtClean="0">
                                                  <a:solidFill>
                                                    <a:schemeClr val="tx1"/>
                                                  </a:solidFill>
                                                  <a:latin typeface="Cambria Math" panose="02040503050406030204" pitchFamily="18" charset="0"/>
                                                  <a:ea typeface="Cambria Math" panose="02040503050406030204" pitchFamily="18" charset="0"/>
                                                </a:rPr>
                                              </m:ctrlPr>
                                            </m:sSubPr>
                                            <m:e>
                                              <m:sSub>
                                                <m:sSubPr>
                                                  <m:ctrlPr>
                                                    <a:rPr lang="en-US" i="1" dirty="0">
                                                      <a:solidFill>
                                                        <a:schemeClr val="tx1"/>
                                                      </a:solidFill>
                                                      <a:latin typeface="Cambria Math" panose="02040503050406030204" pitchFamily="18" charset="0"/>
                                                      <a:ea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𝜙</m:t>
                                                  </m:r>
                                                </m:sub>
                                              </m:sSub>
                                              <m:d>
                                                <m:dPr>
                                                  <m:ctrlPr>
                                                    <a:rPr lang="en-US" i="1" dirty="0">
                                                      <a:solidFill>
                                                        <a:schemeClr val="tx1"/>
                                                      </a:solidFill>
                                                      <a:latin typeface="Cambria Math" panose="02040503050406030204" pitchFamily="18" charset="0"/>
                                                      <a:ea typeface="Cambria Math" panose="02040503050406030204" pitchFamily="18" charset="0"/>
                                                    </a:rPr>
                                                  </m:ctrlPr>
                                                </m:dPr>
                                                <m:e>
                                                  <m:sSup>
                                                    <m:sSupPr>
                                                      <m:ctrlPr>
                                                        <a:rPr lang="en-US" i="1" dirty="0">
                                                          <a:solidFill>
                                                            <a:schemeClr val="tx1"/>
                                                          </a:solidFill>
                                                          <a:latin typeface="Cambria Math" panose="02040503050406030204" pitchFamily="18" charset="0"/>
                                                          <a:ea typeface="Cambria Math" panose="02040503050406030204" pitchFamily="18" charset="0"/>
                                                        </a:rPr>
                                                      </m:ctrlPr>
                                                    </m:sSupPr>
                                                    <m:e>
                                                      <m:r>
                                                        <a:rPr lang="en-US" i="1" dirty="0">
                                                          <a:solidFill>
                                                            <a:schemeClr val="tx1"/>
                                                          </a:solidFill>
                                                          <a:latin typeface="Cambria Math" panose="02040503050406030204" pitchFamily="18" charset="0"/>
                                                          <a:ea typeface="Cambria Math" panose="02040503050406030204" pitchFamily="18" charset="0"/>
                                                        </a:rPr>
                                                        <m:t>𝑥</m:t>
                                                      </m:r>
                                                    </m:e>
                                                    <m:sup>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𝑖</m:t>
                                                          </m:r>
                                                        </m:e>
                                                      </m:d>
                                                    </m:sup>
                                                  </m:sSup>
                                                </m:e>
                                              </m:d>
                                              <m:r>
                                                <a:rPr lang="en-US" b="0" i="1" dirty="0" smtClean="0">
                                                  <a:solidFill>
                                                    <a:schemeClr val="tx1"/>
                                                  </a:solidFill>
                                                  <a:latin typeface="Cambria Math" panose="02040503050406030204" pitchFamily="18" charset="0"/>
                                                  <a:ea typeface="Cambria Math" panose="02040503050406030204" pitchFamily="18" charset="0"/>
                                                </a:rPr>
                                                <m:t>)</m:t>
                                              </m:r>
                                            </m:e>
                                            <m:sub>
                                              <m:r>
                                                <a:rPr lang="en-US" b="0" i="1" dirty="0" smtClean="0">
                                                  <a:solidFill>
                                                    <a:schemeClr val="tx1"/>
                                                  </a:solidFill>
                                                  <a:latin typeface="Cambria Math" panose="02040503050406030204" pitchFamily="18" charset="0"/>
                                                  <a:ea typeface="Cambria Math" panose="02040503050406030204" pitchFamily="18" charset="0"/>
                                                </a:rPr>
                                                <m:t>𝑘</m:t>
                                              </m:r>
                                            </m:sub>
                                          </m:sSub>
                                          <m:r>
                                            <a:rPr lang="en-US" i="1" dirty="0">
                                              <a:solidFill>
                                                <a:schemeClr val="tx1"/>
                                              </a:solidFill>
                                              <a:latin typeface="Cambria Math" panose="02040503050406030204" pitchFamily="18" charset="0"/>
                                              <a:ea typeface="Cambria Math" panose="02040503050406030204" pitchFamily="18" charset="0"/>
                                            </a:rPr>
                                            <m:t>+</m:t>
                                          </m:r>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1</m:t>
                                              </m:r>
                                              <m:r>
                                                <a:rPr lang="en-US" i="1" dirty="0">
                                                  <a:solidFill>
                                                    <a:schemeClr val="tx1"/>
                                                  </a:solidFill>
                                                  <a:latin typeface="Cambria Math" panose="02040503050406030204" pitchFamily="18" charset="0"/>
                                                  <a:ea typeface="Cambria Math" panose="02040503050406030204" pitchFamily="18" charset="0"/>
                                                </a:rPr>
                                                <m:t>−</m:t>
                                              </m:r>
                                              <m:sSubSup>
                                                <m:sSubSupPr>
                                                  <m:ctrlPr>
                                                    <a:rPr lang="en-US" i="1" dirty="0">
                                                      <a:solidFill>
                                                        <a:schemeClr val="tx1"/>
                                                      </a:solidFill>
                                                      <a:latin typeface="Cambria Math" panose="02040503050406030204" pitchFamily="18" charset="0"/>
                                                      <a:ea typeface="Cambria Math" panose="02040503050406030204" pitchFamily="18" charset="0"/>
                                                    </a:rPr>
                                                  </m:ctrlPr>
                                                </m:sSubSupPr>
                                                <m:e>
                                                  <m:r>
                                                    <a:rPr lang="en-US" i="1" dirty="0">
                                                      <a:solidFill>
                                                        <a:schemeClr val="tx1"/>
                                                      </a:solidFill>
                                                      <a:latin typeface="Cambria Math" panose="02040503050406030204" pitchFamily="18" charset="0"/>
                                                      <a:ea typeface="Cambria Math" panose="02040503050406030204" pitchFamily="18" charset="0"/>
                                                    </a:rPr>
                                                    <m:t>𝑦</m:t>
                                                  </m:r>
                                                </m:e>
                                                <m:sub>
                                                  <m:r>
                                                    <a:rPr lang="en-US" i="1" dirty="0">
                                                      <a:solidFill>
                                                        <a:schemeClr val="tx1"/>
                                                      </a:solidFill>
                                                      <a:latin typeface="Cambria Math" panose="02040503050406030204" pitchFamily="18" charset="0"/>
                                                      <a:ea typeface="Cambria Math" panose="02040503050406030204" pitchFamily="18" charset="0"/>
                                                    </a:rPr>
                                                    <m:t>𝑘</m:t>
                                                  </m:r>
                                                </m:sub>
                                                <m:sup>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𝑖</m:t>
                                                  </m:r>
                                                  <m:r>
                                                    <a:rPr lang="en-US" i="1" dirty="0">
                                                      <a:solidFill>
                                                        <a:schemeClr val="tx1"/>
                                                      </a:solidFill>
                                                      <a:latin typeface="Cambria Math" panose="02040503050406030204" pitchFamily="18" charset="0"/>
                                                      <a:ea typeface="Cambria Math" panose="02040503050406030204" pitchFamily="18" charset="0"/>
                                                    </a:rPr>
                                                    <m:t>)</m:t>
                                                  </m:r>
                                                </m:sup>
                                              </m:sSubSup>
                                            </m:e>
                                          </m:d>
                                          <m:func>
                                            <m:funcPr>
                                              <m:ctrlPr>
                                                <a:rPr lang="en-US" i="1" dirty="0">
                                                  <a:solidFill>
                                                    <a:schemeClr val="tx1"/>
                                                  </a:solidFill>
                                                  <a:latin typeface="Cambria Math" panose="02040503050406030204" pitchFamily="18" charset="0"/>
                                                  <a:ea typeface="Cambria Math" panose="02040503050406030204" pitchFamily="18" charset="0"/>
                                                </a:rPr>
                                              </m:ctrlPr>
                                            </m:funcPr>
                                            <m:fName>
                                              <m:r>
                                                <m:rPr>
                                                  <m:sty m:val="p"/>
                                                </m:rPr>
                                                <a:rPr lang="en-US" dirty="0">
                                                  <a:solidFill>
                                                    <a:schemeClr val="tx1"/>
                                                  </a:solidFill>
                                                  <a:latin typeface="Cambria Math" panose="02040503050406030204" pitchFamily="18" charset="0"/>
                                                  <a:ea typeface="Cambria Math" panose="02040503050406030204" pitchFamily="18" charset="0"/>
                                                </a:rPr>
                                                <m:t>log</m:t>
                                              </m:r>
                                            </m:fName>
                                            <m:e>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1</m:t>
                                                  </m:r>
                                                  <m:r>
                                                    <a:rPr lang="en-US" i="1" dirty="0">
                                                      <a:solidFill>
                                                        <a:schemeClr val="tx1"/>
                                                      </a:solidFill>
                                                      <a:latin typeface="Cambria Math" panose="02040503050406030204" pitchFamily="18" charset="0"/>
                                                      <a:ea typeface="Cambria Math" panose="02040503050406030204" pitchFamily="18" charset="0"/>
                                                    </a:rPr>
                                                    <m:t>−</m:t>
                                                  </m:r>
                                                  <m:sSub>
                                                    <m:sSubPr>
                                                      <m:ctrlPr>
                                                        <a:rPr lang="en-US" i="1" dirty="0">
                                                          <a:solidFill>
                                                            <a:schemeClr val="tx1"/>
                                                          </a:solidFill>
                                                          <a:latin typeface="Cambria Math" panose="02040503050406030204" pitchFamily="18" charset="0"/>
                                                          <a:ea typeface="Cambria Math" panose="02040503050406030204" pitchFamily="18" charset="0"/>
                                                        </a:rPr>
                                                      </m:ctrlPr>
                                                    </m:sSubPr>
                                                    <m:e>
                                                      <m:sSub>
                                                        <m:sSubPr>
                                                          <m:ctrlPr>
                                                            <a:rPr lang="en-US" i="1" dirty="0">
                                                              <a:solidFill>
                                                                <a:schemeClr val="tx1"/>
                                                              </a:solidFill>
                                                              <a:latin typeface="Cambria Math" panose="02040503050406030204" pitchFamily="18" charset="0"/>
                                                              <a:ea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𝜙</m:t>
                                                          </m:r>
                                                        </m:sub>
                                                      </m:sSub>
                                                      <m:d>
                                                        <m:dPr>
                                                          <m:ctrlPr>
                                                            <a:rPr lang="en-US" i="1" dirty="0">
                                                              <a:solidFill>
                                                                <a:schemeClr val="tx1"/>
                                                              </a:solidFill>
                                                              <a:latin typeface="Cambria Math" panose="02040503050406030204" pitchFamily="18" charset="0"/>
                                                              <a:ea typeface="Cambria Math" panose="02040503050406030204" pitchFamily="18" charset="0"/>
                                                            </a:rPr>
                                                          </m:ctrlPr>
                                                        </m:dPr>
                                                        <m:e>
                                                          <m:sSup>
                                                            <m:sSupPr>
                                                              <m:ctrlPr>
                                                                <a:rPr lang="en-US" i="1" dirty="0">
                                                                  <a:solidFill>
                                                                    <a:schemeClr val="tx1"/>
                                                                  </a:solidFill>
                                                                  <a:latin typeface="Cambria Math" panose="02040503050406030204" pitchFamily="18" charset="0"/>
                                                                  <a:ea typeface="Cambria Math" panose="02040503050406030204" pitchFamily="18" charset="0"/>
                                                                </a:rPr>
                                                              </m:ctrlPr>
                                                            </m:sSupPr>
                                                            <m:e>
                                                              <m:r>
                                                                <a:rPr lang="en-US" i="1" dirty="0">
                                                                  <a:solidFill>
                                                                    <a:schemeClr val="tx1"/>
                                                                  </a:solidFill>
                                                                  <a:latin typeface="Cambria Math" panose="02040503050406030204" pitchFamily="18" charset="0"/>
                                                                  <a:ea typeface="Cambria Math" panose="02040503050406030204" pitchFamily="18" charset="0"/>
                                                                </a:rPr>
                                                                <m:t>𝑥</m:t>
                                                              </m:r>
                                                            </m:e>
                                                            <m:sup>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𝑖</m:t>
                                                                  </m:r>
                                                                </m:e>
                                                              </m:d>
                                                            </m:sup>
                                                          </m:sSup>
                                                        </m:e>
                                                      </m:d>
                                                      <m:r>
                                                        <a:rPr lang="en-US" b="0" i="1" dirty="0" smtClean="0">
                                                          <a:solidFill>
                                                            <a:schemeClr val="tx1"/>
                                                          </a:solidFill>
                                                          <a:latin typeface="Cambria Math" panose="02040503050406030204" pitchFamily="18" charset="0"/>
                                                          <a:ea typeface="Cambria Math" panose="02040503050406030204" pitchFamily="18" charset="0"/>
                                                        </a:rPr>
                                                        <m:t>)</m:t>
                                                      </m:r>
                                                    </m:e>
                                                    <m:sub>
                                                      <m:r>
                                                        <a:rPr lang="en-US" i="1" dirty="0">
                                                          <a:solidFill>
                                                            <a:schemeClr val="tx1"/>
                                                          </a:solidFill>
                                                          <a:latin typeface="Cambria Math" panose="02040503050406030204" pitchFamily="18" charset="0"/>
                                                          <a:ea typeface="Cambria Math" panose="02040503050406030204" pitchFamily="18" charset="0"/>
                                                        </a:rPr>
                                                        <m:t>𝑘</m:t>
                                                      </m:r>
                                                    </m:sub>
                                                  </m:sSub>
                                                </m:e>
                                              </m:d>
                                            </m:e>
                                          </m:func>
                                        </m:e>
                                      </m:d>
                                    </m:e>
                                  </m:func>
                                </m:e>
                              </m:nary>
                            </m:e>
                          </m:nary>
                        </m:e>
                      </m:d>
                      <m:r>
                        <a:rPr lang="en-US" b="0" i="1" dirty="0" smtClean="0">
                          <a:solidFill>
                            <a:schemeClr val="tx1"/>
                          </a:solidFill>
                          <a:latin typeface="Cambria Math" panose="02040503050406030204" pitchFamily="18" charset="0"/>
                          <a:ea typeface="Cambria Math" panose="02040503050406030204" pitchFamily="18" charset="0"/>
                        </a:rPr>
                        <m:t>+ </m:t>
                      </m:r>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𝜆</m:t>
                          </m:r>
                        </m:num>
                        <m:den>
                          <m:r>
                            <a:rPr lang="en-US" b="0" i="1" dirty="0" smtClean="0">
                              <a:solidFill>
                                <a:schemeClr val="tx1"/>
                              </a:solidFill>
                              <a:latin typeface="Cambria Math" panose="02040503050406030204" pitchFamily="18" charset="0"/>
                              <a:ea typeface="Cambria Math" panose="02040503050406030204" pitchFamily="18" charset="0"/>
                            </a:rPr>
                            <m:t>2</m:t>
                          </m:r>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𝑙</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𝐿</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1</m:t>
                          </m:r>
                        </m:sup>
                        <m:e>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sSub>
                                <m:sSubPr>
                                  <m:ctrlPr>
                                    <a:rPr lang="en-US" b="0"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𝑆</m:t>
                                  </m:r>
                                </m:e>
                                <m:sub>
                                  <m:r>
                                    <a:rPr lang="en-US" b="0" i="1" dirty="0" smtClean="0">
                                      <a:solidFill>
                                        <a:schemeClr val="tx1"/>
                                      </a:solidFill>
                                      <a:latin typeface="Cambria Math" panose="02040503050406030204" pitchFamily="18" charset="0"/>
                                      <a:ea typeface="Cambria Math" panose="02040503050406030204" pitchFamily="18" charset="0"/>
                                    </a:rPr>
                                    <m:t>𝑙</m:t>
                                  </m:r>
                                </m:sub>
                              </m:sSub>
                            </m:sup>
                            <m:e>
                              <m:nary>
                                <m:naryPr>
                                  <m:chr m:val="∑"/>
                                  <m:ctrlPr>
                                    <a:rPr lang="en-US" i="1" dirty="0">
                                      <a:solidFill>
                                        <a:schemeClr val="tx1"/>
                                      </a:solidFill>
                                      <a:latin typeface="Cambria Math" panose="02040503050406030204" pitchFamily="18" charset="0"/>
                                      <a:ea typeface="Cambria Math" panose="02040503050406030204" pitchFamily="18" charset="0"/>
                                    </a:rPr>
                                  </m:ctrlPr>
                                </m:naryPr>
                                <m:sub>
                                  <m:r>
                                    <m:rPr>
                                      <m:brk m:alnAt="23"/>
                                    </m:rPr>
                                    <a:rPr lang="en-US" i="1" dirty="0">
                                      <a:solidFill>
                                        <a:schemeClr val="tx1"/>
                                      </a:solidFill>
                                      <a:latin typeface="Cambria Math" panose="02040503050406030204" pitchFamily="18" charset="0"/>
                                      <a:ea typeface="Cambria Math" panose="02040503050406030204" pitchFamily="18" charset="0"/>
                                    </a:rPr>
                                    <m:t>𝑗</m:t>
                                  </m:r>
                                  <m:r>
                                    <a:rPr lang="en-US" i="1" dirty="0">
                                      <a:solidFill>
                                        <a:schemeClr val="tx1"/>
                                      </a:solidFill>
                                      <a:latin typeface="Cambria Math" panose="02040503050406030204" pitchFamily="18" charset="0"/>
                                      <a:ea typeface="Cambria Math" panose="02040503050406030204" pitchFamily="18" charset="0"/>
                                    </a:rPr>
                                    <m:t>=</m:t>
                                  </m:r>
                                  <m:r>
                                    <m:rPr>
                                      <m:brk m:alnAt="23"/>
                                    </m:rPr>
                                    <a:rPr lang="en-US" i="1" dirty="0">
                                      <a:solidFill>
                                        <a:schemeClr val="tx1"/>
                                      </a:solidFill>
                                      <a:latin typeface="Cambria Math" panose="02040503050406030204" pitchFamily="18" charset="0"/>
                                      <a:ea typeface="Cambria Math" panose="02040503050406030204" pitchFamily="18" charset="0"/>
                                    </a:rPr>
                                    <m:t>1</m:t>
                                  </m:r>
                                </m:sub>
                                <m:sup>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𝑆</m:t>
                                      </m:r>
                                    </m:e>
                                    <m:sub>
                                      <m:r>
                                        <a:rPr lang="en-US" b="0" i="1" dirty="0" smtClean="0">
                                          <a:solidFill>
                                            <a:schemeClr val="tx1"/>
                                          </a:solidFill>
                                          <a:latin typeface="Cambria Math" panose="02040503050406030204" pitchFamily="18" charset="0"/>
                                          <a:ea typeface="Cambria Math" panose="02040503050406030204" pitchFamily="18" charset="0"/>
                                        </a:rPr>
                                        <m:t>𝑙</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1</m:t>
                                      </m:r>
                                    </m:sub>
                                  </m:sSub>
                                </m:sup>
                                <m:e>
                                  <m:sSubSup>
                                    <m:sSubSupPr>
                                      <m:ctrlPr>
                                        <a:rPr lang="en-US" i="1" dirty="0">
                                          <a:solidFill>
                                            <a:schemeClr val="tx1"/>
                                          </a:solidFill>
                                          <a:latin typeface="Cambria Math" panose="02040503050406030204" pitchFamily="18" charset="0"/>
                                          <a:ea typeface="Cambria Math" panose="02040503050406030204" pitchFamily="18" charset="0"/>
                                        </a:rPr>
                                      </m:ctrlPr>
                                    </m:sSubSupPr>
                                    <m:e>
                                      <m:r>
                                        <a:rPr lang="en-US" i="1" dirty="0">
                                          <a:solidFill>
                                            <a:schemeClr val="tx1"/>
                                          </a:solidFill>
                                          <a:latin typeface="Cambria Math" panose="02040503050406030204" pitchFamily="18" charset="0"/>
                                          <a:ea typeface="Cambria Math" panose="02040503050406030204" pitchFamily="18" charset="0"/>
                                        </a:rPr>
                                        <m:t>𝜙</m:t>
                                      </m:r>
                                    </m:e>
                                    <m:sub>
                                      <m:r>
                                        <a:rPr lang="en-US" i="1" dirty="0">
                                          <a:solidFill>
                                            <a:schemeClr val="tx1"/>
                                          </a:solidFill>
                                          <a:latin typeface="Cambria Math" panose="02040503050406030204" pitchFamily="18" charset="0"/>
                                          <a:ea typeface="Cambria Math" panose="02040503050406030204" pitchFamily="18" charset="0"/>
                                        </a:rPr>
                                        <m:t>𝑖𝑗</m:t>
                                      </m:r>
                                    </m:sub>
                                    <m:sup>
                                      <m:r>
                                        <a:rPr lang="en-US" i="1" dirty="0">
                                          <a:solidFill>
                                            <a:schemeClr val="tx1"/>
                                          </a:solidFill>
                                          <a:latin typeface="Cambria Math" panose="02040503050406030204" pitchFamily="18" charset="0"/>
                                          <a:ea typeface="Cambria Math" panose="02040503050406030204" pitchFamily="18" charset="0"/>
                                        </a:rPr>
                                        <m:t>2</m:t>
                                      </m:r>
                                    </m:sup>
                                  </m:sSubSup>
                                </m:e>
                              </m:nary>
                            </m:e>
                          </m:nary>
                        </m:e>
                      </m:nary>
                    </m:oMath>
                  </m:oMathPara>
                </a14:m>
                <a:endParaRPr lang="en-US" dirty="0">
                  <a:solidFill>
                    <a:schemeClr val="tx1"/>
                  </a:solidFill>
                  <a:ea typeface="Cambria Math" panose="02040503050406030204" pitchFamily="18" charset="0"/>
                </a:endParaRPr>
              </a:p>
            </p:txBody>
          </p:sp>
        </mc:Choice>
        <mc:Fallback xmlns="">
          <p:sp>
            <p:nvSpPr>
              <p:cNvPr id="21" name="Rectangle 20">
                <a:extLst>
                  <a:ext uri="{FF2B5EF4-FFF2-40B4-BE49-F238E27FC236}">
                    <a16:creationId xmlns:a16="http://schemas.microsoft.com/office/drawing/2014/main" id="{ABFBAA8F-CFBC-240D-5BA1-AE2BF3431632}"/>
                  </a:ext>
                </a:extLst>
              </p:cNvPr>
              <p:cNvSpPr>
                <a:spLocks noRot="1" noChangeAspect="1" noMove="1" noResize="1" noEditPoints="1" noAdjustHandles="1" noChangeArrowheads="1" noChangeShapeType="1" noTextEdit="1"/>
              </p:cNvSpPr>
              <p:nvPr/>
            </p:nvSpPr>
            <p:spPr>
              <a:xfrm>
                <a:off x="620919" y="3678565"/>
                <a:ext cx="11086464" cy="1089891"/>
              </a:xfrm>
              <a:prstGeom prst="rect">
                <a:avLst/>
              </a:prstGeom>
              <a:blipFill>
                <a:blip r:embed="rId3"/>
                <a:stretch>
                  <a:fillRect l="-220"/>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2367BFE-D9D9-4346-D0E1-2662F6795DC4}"/>
                  </a:ext>
                </a:extLst>
              </p:cNvPr>
              <p:cNvSpPr/>
              <p:nvPr/>
            </p:nvSpPr>
            <p:spPr>
              <a:xfrm>
                <a:off x="620919" y="3156284"/>
                <a:ext cx="4441824" cy="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i="1" dirty="0">
                              <a:solidFill>
                                <a:srgbClr val="494949"/>
                              </a:solidFill>
                              <a:latin typeface="Cambria Math" panose="02040503050406030204" pitchFamily="18" charset="0"/>
                            </a:rPr>
                          </m:ctrlPr>
                        </m:sSubPr>
                        <m:e>
                          <m:r>
                            <a:rPr lang="en-US" i="1" dirty="0">
                              <a:solidFill>
                                <a:srgbClr val="494949"/>
                              </a:solidFill>
                              <a:latin typeface="Cambria Math" panose="02040503050406030204" pitchFamily="18" charset="0"/>
                            </a:rPr>
                            <m:t>h</m:t>
                          </m:r>
                        </m:e>
                        <m:sub>
                          <m:r>
                            <m:rPr>
                              <m:sty m:val="p"/>
                            </m:rPr>
                            <a:rPr lang="en-US" i="1" dirty="0">
                              <a:solidFill>
                                <a:srgbClr val="494949"/>
                              </a:solidFill>
                              <a:latin typeface="Cambria Math" panose="02040503050406030204" pitchFamily="18" charset="0"/>
                            </a:rPr>
                            <m:t>Θ</m:t>
                          </m:r>
                        </m:sub>
                      </m:sSub>
                      <m:d>
                        <m:dPr>
                          <m:ctrlPr>
                            <a:rPr lang="en-US" i="1" dirty="0">
                              <a:solidFill>
                                <a:srgbClr val="494949"/>
                              </a:solidFill>
                              <a:latin typeface="Cambria Math" panose="02040503050406030204" pitchFamily="18" charset="0"/>
                            </a:rPr>
                          </m:ctrlPr>
                        </m:dPr>
                        <m:e>
                          <m:r>
                            <a:rPr lang="en-US" i="1" dirty="0">
                              <a:solidFill>
                                <a:srgbClr val="494949"/>
                              </a:solidFill>
                              <a:latin typeface="Cambria Math" panose="02040503050406030204" pitchFamily="18" charset="0"/>
                            </a:rPr>
                            <m:t>𝑋</m:t>
                          </m:r>
                        </m:e>
                      </m:d>
                      <m:r>
                        <a:rPr lang="en-US" i="1" dirty="0">
                          <a:solidFill>
                            <a:srgbClr val="494949"/>
                          </a:solidFill>
                          <a:latin typeface="Cambria Math" panose="02040503050406030204" pitchFamily="18" charset="0"/>
                        </a:rPr>
                        <m:t>∈</m:t>
                      </m:r>
                      <m:sSup>
                        <m:sSupPr>
                          <m:ctrlPr>
                            <a:rPr lang="en-US" i="1" dirty="0">
                              <a:solidFill>
                                <a:srgbClr val="494949"/>
                              </a:solidFill>
                              <a:latin typeface="Cambria Math" panose="02040503050406030204" pitchFamily="18" charset="0"/>
                            </a:rPr>
                          </m:ctrlPr>
                        </m:sSupPr>
                        <m:e>
                          <m:r>
                            <a:rPr lang="en-US" i="1" dirty="0">
                              <a:solidFill>
                                <a:srgbClr val="494949"/>
                              </a:solidFill>
                              <a:latin typeface="Cambria Math" panose="02040503050406030204" pitchFamily="18" charset="0"/>
                            </a:rPr>
                            <m:t>ℝ</m:t>
                          </m:r>
                        </m:e>
                        <m:sup>
                          <m:r>
                            <a:rPr lang="en-US" i="1" dirty="0">
                              <a:solidFill>
                                <a:srgbClr val="494949"/>
                              </a:solidFill>
                              <a:latin typeface="Cambria Math" panose="02040503050406030204" pitchFamily="18" charset="0"/>
                            </a:rPr>
                            <m:t>4</m:t>
                          </m:r>
                        </m:sup>
                      </m:sSup>
                      <m:r>
                        <a:rPr lang="en-US" i="1" dirty="0">
                          <a:solidFill>
                            <a:srgbClr val="494949"/>
                          </a:solidFill>
                          <a:latin typeface="Cambria Math" panose="02040503050406030204" pitchFamily="18" charset="0"/>
                        </a:rPr>
                        <m:t>, </m:t>
                      </m:r>
                      <m:sSub>
                        <m:sSubPr>
                          <m:ctrlPr>
                            <a:rPr lang="en-US" i="1" dirty="0">
                              <a:solidFill>
                                <a:srgbClr val="494949"/>
                              </a:solidFill>
                              <a:latin typeface="Cambria Math" panose="02040503050406030204" pitchFamily="18" charset="0"/>
                            </a:rPr>
                          </m:ctrlPr>
                        </m:sSubPr>
                        <m:e>
                          <m:d>
                            <m:dPr>
                              <m:ctrlPr>
                                <a:rPr lang="en-US" i="1" dirty="0">
                                  <a:solidFill>
                                    <a:srgbClr val="494949"/>
                                  </a:solidFill>
                                  <a:latin typeface="Cambria Math" panose="02040503050406030204" pitchFamily="18" charset="0"/>
                                </a:rPr>
                              </m:ctrlPr>
                            </m:dPr>
                            <m:e>
                              <m:sSub>
                                <m:sSubPr>
                                  <m:ctrlPr>
                                    <a:rPr lang="en-US" i="1" dirty="0">
                                      <a:solidFill>
                                        <a:srgbClr val="494949"/>
                                      </a:solidFill>
                                      <a:latin typeface="Cambria Math" panose="02040503050406030204" pitchFamily="18" charset="0"/>
                                    </a:rPr>
                                  </m:ctrlPr>
                                </m:sSubPr>
                                <m:e>
                                  <m:r>
                                    <a:rPr lang="en-US" i="1" dirty="0">
                                      <a:solidFill>
                                        <a:srgbClr val="494949"/>
                                      </a:solidFill>
                                      <a:latin typeface="Cambria Math" panose="02040503050406030204" pitchFamily="18" charset="0"/>
                                    </a:rPr>
                                    <m:t>h</m:t>
                                  </m:r>
                                </m:e>
                                <m:sub>
                                  <m:r>
                                    <m:rPr>
                                      <m:sty m:val="p"/>
                                    </m:rPr>
                                    <a:rPr lang="en-US" i="1" dirty="0">
                                      <a:solidFill>
                                        <a:srgbClr val="494949"/>
                                      </a:solidFill>
                                      <a:latin typeface="Cambria Math" panose="02040503050406030204" pitchFamily="18" charset="0"/>
                                    </a:rPr>
                                    <m:t>Θ</m:t>
                                  </m:r>
                                </m:sub>
                              </m:sSub>
                              <m:d>
                                <m:dPr>
                                  <m:ctrlPr>
                                    <a:rPr lang="en-US" i="1" dirty="0">
                                      <a:solidFill>
                                        <a:srgbClr val="494949"/>
                                      </a:solidFill>
                                      <a:latin typeface="Cambria Math" panose="02040503050406030204" pitchFamily="18" charset="0"/>
                                    </a:rPr>
                                  </m:ctrlPr>
                                </m:dPr>
                                <m:e>
                                  <m:r>
                                    <a:rPr lang="en-US" i="1" dirty="0">
                                      <a:solidFill>
                                        <a:srgbClr val="494949"/>
                                      </a:solidFill>
                                      <a:latin typeface="Cambria Math" panose="02040503050406030204" pitchFamily="18" charset="0"/>
                                    </a:rPr>
                                    <m:t>𝑋</m:t>
                                  </m:r>
                                </m:e>
                              </m:d>
                            </m:e>
                          </m:d>
                        </m:e>
                        <m:sub>
                          <m:r>
                            <a:rPr lang="en-US" i="1" dirty="0">
                              <a:solidFill>
                                <a:srgbClr val="494949"/>
                              </a:solidFill>
                              <a:latin typeface="Cambria Math" panose="02040503050406030204" pitchFamily="18" charset="0"/>
                            </a:rPr>
                            <m:t>𝑖</m:t>
                          </m:r>
                        </m:sub>
                      </m:sSub>
                      <m:r>
                        <a:rPr lang="en-US" i="1" dirty="0">
                          <a:solidFill>
                            <a:srgbClr val="494949"/>
                          </a:solidFill>
                          <a:latin typeface="Cambria Math" panose="02040503050406030204" pitchFamily="18" charset="0"/>
                        </a:rPr>
                        <m:t>=</m:t>
                      </m:r>
                      <m:sSup>
                        <m:sSupPr>
                          <m:ctrlPr>
                            <a:rPr lang="en-US" i="1" dirty="0">
                              <a:solidFill>
                                <a:srgbClr val="494949"/>
                              </a:solidFill>
                              <a:latin typeface="Cambria Math" panose="02040503050406030204" pitchFamily="18" charset="0"/>
                            </a:rPr>
                          </m:ctrlPr>
                        </m:sSupPr>
                        <m:e>
                          <m:r>
                            <a:rPr lang="en-US" i="1" dirty="0">
                              <a:solidFill>
                                <a:srgbClr val="494949"/>
                              </a:solidFill>
                              <a:latin typeface="Cambria Math" panose="02040503050406030204" pitchFamily="18" charset="0"/>
                            </a:rPr>
                            <m:t>𝑖</m:t>
                          </m:r>
                        </m:e>
                        <m:sup>
                          <m:r>
                            <a:rPr lang="en-US" i="1" dirty="0">
                              <a:solidFill>
                                <a:srgbClr val="494949"/>
                              </a:solidFill>
                              <a:latin typeface="Cambria Math" panose="02040503050406030204" pitchFamily="18" charset="0"/>
                            </a:rPr>
                            <m:t>𝑡</m:t>
                          </m:r>
                          <m:r>
                            <a:rPr lang="en-US" i="1" dirty="0">
                              <a:solidFill>
                                <a:srgbClr val="494949"/>
                              </a:solidFill>
                              <a:latin typeface="Cambria Math" panose="02040503050406030204" pitchFamily="18" charset="0"/>
                            </a:rPr>
                            <m:t>h</m:t>
                          </m:r>
                        </m:sup>
                      </m:sSup>
                      <m:r>
                        <a:rPr lang="en-US" i="1" dirty="0">
                          <a:solidFill>
                            <a:srgbClr val="494949"/>
                          </a:solidFill>
                          <a:latin typeface="Cambria Math" panose="02040503050406030204" pitchFamily="18" charset="0"/>
                        </a:rPr>
                        <m:t> </m:t>
                      </m:r>
                      <m:r>
                        <a:rPr lang="en-US" i="1" dirty="0">
                          <a:solidFill>
                            <a:srgbClr val="494949"/>
                          </a:solidFill>
                          <a:latin typeface="Cambria Math" panose="02040503050406030204" pitchFamily="18" charset="0"/>
                        </a:rPr>
                        <m:t>𝑜𝑢𝑡𝑝𝑢𝑡</m:t>
                      </m:r>
                      <m:r>
                        <a:rPr lang="en-US" i="1" dirty="0">
                          <a:solidFill>
                            <a:srgbClr val="494949"/>
                          </a:solidFill>
                          <a:latin typeface="Cambria Math" panose="02040503050406030204" pitchFamily="18" charset="0"/>
                        </a:rPr>
                        <m:t>  </m:t>
                      </m:r>
                    </m:oMath>
                  </m:oMathPara>
                </a14:m>
                <a:endParaRPr lang="en-US" i="1" dirty="0">
                  <a:solidFill>
                    <a:srgbClr val="494949"/>
                  </a:solidFill>
                  <a:latin typeface="Cambria Math" panose="02040503050406030204" pitchFamily="18" charset="0"/>
                </a:endParaRPr>
              </a:p>
            </p:txBody>
          </p:sp>
        </mc:Choice>
        <mc:Fallback xmlns="">
          <p:sp>
            <p:nvSpPr>
              <p:cNvPr id="22" name="Rectangle 21">
                <a:extLst>
                  <a:ext uri="{FF2B5EF4-FFF2-40B4-BE49-F238E27FC236}">
                    <a16:creationId xmlns:a16="http://schemas.microsoft.com/office/drawing/2014/main" id="{42367BFE-D9D9-4346-D0E1-2662F6795DC4}"/>
                  </a:ext>
                </a:extLst>
              </p:cNvPr>
              <p:cNvSpPr>
                <a:spLocks noRot="1" noChangeAspect="1" noMove="1" noResize="1" noEditPoints="1" noAdjustHandles="1" noChangeArrowheads="1" noChangeShapeType="1" noTextEdit="1"/>
              </p:cNvSpPr>
              <p:nvPr/>
            </p:nvSpPr>
            <p:spPr>
              <a:xfrm>
                <a:off x="620919" y="3156284"/>
                <a:ext cx="4441824" cy="430089"/>
              </a:xfrm>
              <a:prstGeom prst="rect">
                <a:avLst/>
              </a:prstGeom>
              <a:blipFill>
                <a:blip r:embed="rId4"/>
                <a:stretch>
                  <a:fillRect l="-1920" b="-571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F72BF2F-6EF0-B642-293C-E656E1F1FD5F}"/>
                  </a:ext>
                </a:extLst>
              </p:cNvPr>
              <p:cNvSpPr/>
              <p:nvPr/>
            </p:nvSpPr>
            <p:spPr>
              <a:xfrm>
                <a:off x="6876475" y="5562692"/>
                <a:ext cx="3777668" cy="378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1800" b="0" i="1" dirty="0" smtClean="0">
                          <a:solidFill>
                            <a:srgbClr val="494949"/>
                          </a:solidFill>
                          <a:latin typeface="Cambria Math" panose="02040503050406030204" pitchFamily="18" charset="0"/>
                        </a:rPr>
                        <m:t>𝐺𝑜</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𝑜𝑣𝑒𝑟</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𝑎𝑙𝑙</m:t>
                      </m:r>
                      <m:r>
                        <a:rPr lang="en-US" sz="1800" b="0" i="1" dirty="0" smtClean="0">
                          <a:solidFill>
                            <a:srgbClr val="494949"/>
                          </a:solidFill>
                          <a:latin typeface="Cambria Math" panose="02040503050406030204" pitchFamily="18" charset="0"/>
                        </a:rPr>
                        <m:t> </m:t>
                      </m:r>
                      <m:sSubSup>
                        <m:sSubSupPr>
                          <m:ctrlPr>
                            <a:rPr lang="en-US" sz="1800" b="0" i="1" dirty="0" smtClean="0">
                              <a:solidFill>
                                <a:srgbClr val="494949"/>
                              </a:solidFill>
                              <a:latin typeface="Cambria Math" panose="02040503050406030204" pitchFamily="18" charset="0"/>
                            </a:rPr>
                          </m:ctrlPr>
                        </m:sSubSupPr>
                        <m:e>
                          <m:r>
                            <a:rPr lang="en-US" sz="1800" b="0" i="1" dirty="0" smtClean="0">
                              <a:solidFill>
                                <a:srgbClr val="494949"/>
                              </a:solidFill>
                              <a:latin typeface="Cambria Math" panose="02040503050406030204" pitchFamily="18" charset="0"/>
                              <a:ea typeface="Cambria Math" panose="02040503050406030204" pitchFamily="18" charset="0"/>
                            </a:rPr>
                            <m:t>𝜃</m:t>
                          </m:r>
                        </m:e>
                        <m:sub>
                          <m:r>
                            <a:rPr lang="en-US" sz="1800" b="0" i="1" dirty="0" smtClean="0">
                              <a:solidFill>
                                <a:srgbClr val="494949"/>
                              </a:solidFill>
                              <a:latin typeface="Cambria Math" panose="02040503050406030204" pitchFamily="18" charset="0"/>
                            </a:rPr>
                            <m:t>𝑗𝑖</m:t>
                          </m:r>
                        </m:sub>
                        <m:sup>
                          <m:r>
                            <a:rPr lang="en-US" sz="1800" b="0" i="1" dirty="0" smtClean="0">
                              <a:solidFill>
                                <a:srgbClr val="494949"/>
                              </a:solidFill>
                              <a:latin typeface="Cambria Math" panose="02040503050406030204" pitchFamily="18" charset="0"/>
                            </a:rPr>
                            <m:t>2</m:t>
                          </m:r>
                        </m:sup>
                      </m:sSubSup>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𝑤𝑖𝑡</m:t>
                      </m:r>
                      <m:r>
                        <a:rPr lang="en-US" sz="1800" b="0" i="1" dirty="0" smtClean="0">
                          <a:solidFill>
                            <a:srgbClr val="494949"/>
                          </a:solidFill>
                          <a:latin typeface="Cambria Math" panose="02040503050406030204" pitchFamily="18" charset="0"/>
                        </a:rPr>
                        <m:t>h</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𝑜𝑢𝑡</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𝑡</m:t>
                      </m:r>
                      <m:r>
                        <a:rPr lang="en-US" sz="1800" b="0" i="1" dirty="0" smtClean="0">
                          <a:solidFill>
                            <a:srgbClr val="494949"/>
                          </a:solidFill>
                          <a:latin typeface="Cambria Math" panose="02040503050406030204" pitchFamily="18" charset="0"/>
                        </a:rPr>
                        <m:t>h</m:t>
                      </m:r>
                      <m:r>
                        <a:rPr lang="en-US" sz="1800" b="0" i="1" dirty="0" smtClean="0">
                          <a:solidFill>
                            <a:srgbClr val="494949"/>
                          </a:solidFill>
                          <a:latin typeface="Cambria Math" panose="02040503050406030204" pitchFamily="18" charset="0"/>
                        </a:rPr>
                        <m:t>𝑒</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𝑏𝑖𝑎𝑠</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𝑢𝑛𝑖𝑡</m:t>
                      </m:r>
                    </m:oMath>
                  </m:oMathPara>
                </a14:m>
                <a:endParaRPr lang="en-US" baseline="-10000" dirty="0">
                  <a:solidFill>
                    <a:srgbClr val="494949"/>
                  </a:solidFill>
                </a:endParaRPr>
              </a:p>
            </p:txBody>
          </p:sp>
        </mc:Choice>
        <mc:Fallback xmlns="">
          <p:sp>
            <p:nvSpPr>
              <p:cNvPr id="23" name="Rectangle 22">
                <a:extLst>
                  <a:ext uri="{FF2B5EF4-FFF2-40B4-BE49-F238E27FC236}">
                    <a16:creationId xmlns:a16="http://schemas.microsoft.com/office/drawing/2014/main" id="{7F72BF2F-6EF0-B642-293C-E656E1F1FD5F}"/>
                  </a:ext>
                </a:extLst>
              </p:cNvPr>
              <p:cNvSpPr>
                <a:spLocks noRot="1" noChangeAspect="1" noMove="1" noResize="1" noEditPoints="1" noAdjustHandles="1" noChangeArrowheads="1" noChangeShapeType="1" noTextEdit="1"/>
              </p:cNvSpPr>
              <p:nvPr/>
            </p:nvSpPr>
            <p:spPr>
              <a:xfrm>
                <a:off x="6876475" y="5562692"/>
                <a:ext cx="3777668" cy="378690"/>
              </a:xfrm>
              <a:prstGeom prst="rect">
                <a:avLst/>
              </a:prstGeom>
              <a:blipFill>
                <a:blip r:embed="rId5"/>
                <a:stretch>
                  <a:fillRect l="-2097" b="-1290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98C29BB-3B46-5526-0816-FED18825C492}"/>
                  </a:ext>
                </a:extLst>
              </p:cNvPr>
              <p:cNvSpPr/>
              <p:nvPr/>
            </p:nvSpPr>
            <p:spPr>
              <a:xfrm>
                <a:off x="3648370" y="5510192"/>
                <a:ext cx="2828746" cy="378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1800" b="0" i="1" dirty="0" smtClean="0">
                          <a:solidFill>
                            <a:srgbClr val="494949"/>
                          </a:solidFill>
                          <a:latin typeface="Cambria Math" panose="02040503050406030204" pitchFamily="18" charset="0"/>
                        </a:rPr>
                        <m:t>𝐿𝑜𝑔𝑖𝑠𝑡𝑖𝑐</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𝑟𝑒𝑔𝑟𝑒𝑠𝑠𝑖𝑜𝑛</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𝑜𝑓</m:t>
                      </m:r>
                      <m:sSubSup>
                        <m:sSubSupPr>
                          <m:ctrlPr>
                            <a:rPr lang="en-US" i="1" dirty="0">
                              <a:solidFill>
                                <a:srgbClr val="494949"/>
                              </a:solidFill>
                              <a:latin typeface="Cambria Math" panose="02040503050406030204" pitchFamily="18" charset="0"/>
                            </a:rPr>
                          </m:ctrlPr>
                        </m:sSubSupPr>
                        <m:e>
                          <m:r>
                            <a:rPr lang="en-US" b="0" i="1" dirty="0" smtClean="0">
                              <a:solidFill>
                                <a:srgbClr val="494949"/>
                              </a:solidFill>
                              <a:latin typeface="Cambria Math" panose="02040503050406030204" pitchFamily="18" charset="0"/>
                            </a:rPr>
                            <m:t>𝑦</m:t>
                          </m:r>
                        </m:e>
                        <m:sub>
                          <m:r>
                            <a:rPr lang="en-US" b="0" i="1" dirty="0" smtClean="0">
                              <a:solidFill>
                                <a:srgbClr val="494949"/>
                              </a:solidFill>
                              <a:latin typeface="Cambria Math" panose="02040503050406030204" pitchFamily="18" charset="0"/>
                              <a:ea typeface="Cambria Math" panose="02040503050406030204" pitchFamily="18" charset="0"/>
                            </a:rPr>
                            <m:t>𝑘</m:t>
                          </m:r>
                        </m:sub>
                        <m:sup>
                          <m:r>
                            <a:rPr lang="en-US" b="0" i="1" dirty="0" smtClean="0">
                              <a:solidFill>
                                <a:srgbClr val="494949"/>
                              </a:solidFill>
                              <a:latin typeface="Cambria Math" panose="02040503050406030204" pitchFamily="18" charset="0"/>
                            </a:rPr>
                            <m:t>(</m:t>
                          </m:r>
                          <m:r>
                            <a:rPr lang="en-US" b="0" i="1" dirty="0" smtClean="0">
                              <a:solidFill>
                                <a:srgbClr val="494949"/>
                              </a:solidFill>
                              <a:latin typeface="Cambria Math" panose="02040503050406030204" pitchFamily="18" charset="0"/>
                            </a:rPr>
                            <m:t>𝑖</m:t>
                          </m:r>
                          <m:r>
                            <a:rPr lang="en-US" b="0" i="1" dirty="0" smtClean="0">
                              <a:solidFill>
                                <a:srgbClr val="494949"/>
                              </a:solidFill>
                              <a:latin typeface="Cambria Math" panose="02040503050406030204" pitchFamily="18" charset="0"/>
                            </a:rPr>
                            <m:t>)</m:t>
                          </m:r>
                        </m:sup>
                      </m:sSubSup>
                    </m:oMath>
                  </m:oMathPara>
                </a14:m>
                <a:endParaRPr lang="en-US" baseline="-10000" dirty="0">
                  <a:solidFill>
                    <a:srgbClr val="494949"/>
                  </a:solidFill>
                </a:endParaRPr>
              </a:p>
            </p:txBody>
          </p:sp>
        </mc:Choice>
        <mc:Fallback xmlns="">
          <p:sp>
            <p:nvSpPr>
              <p:cNvPr id="26" name="Rectangle 25">
                <a:extLst>
                  <a:ext uri="{FF2B5EF4-FFF2-40B4-BE49-F238E27FC236}">
                    <a16:creationId xmlns:a16="http://schemas.microsoft.com/office/drawing/2014/main" id="{E98C29BB-3B46-5526-0816-FED18825C492}"/>
                  </a:ext>
                </a:extLst>
              </p:cNvPr>
              <p:cNvSpPr>
                <a:spLocks noRot="1" noChangeAspect="1" noMove="1" noResize="1" noEditPoints="1" noAdjustHandles="1" noChangeArrowheads="1" noChangeShapeType="1" noTextEdit="1"/>
              </p:cNvSpPr>
              <p:nvPr/>
            </p:nvSpPr>
            <p:spPr>
              <a:xfrm>
                <a:off x="3648370" y="5510192"/>
                <a:ext cx="2828746" cy="378690"/>
              </a:xfrm>
              <a:prstGeom prst="rect">
                <a:avLst/>
              </a:prstGeom>
              <a:blipFill>
                <a:blip r:embed="rId6"/>
                <a:stretch>
                  <a:fillRect l="-3871" b="-17742"/>
                </a:stretch>
              </a:blipFill>
              <a:ln>
                <a:noFill/>
              </a:ln>
            </p:spPr>
            <p:txBody>
              <a:bodyPr/>
              <a:lstStyle/>
              <a:p>
                <a:r>
                  <a:rPr lang="he-IL">
                    <a:noFill/>
                  </a:rPr>
                  <a:t> </a:t>
                </a:r>
              </a:p>
            </p:txBody>
          </p:sp>
        </mc:Fallback>
      </mc:AlternateContent>
      <p:sp>
        <p:nvSpPr>
          <p:cNvPr id="28" name="Arrow: Striped Right 27">
            <a:extLst>
              <a:ext uri="{FF2B5EF4-FFF2-40B4-BE49-F238E27FC236}">
                <a16:creationId xmlns:a16="http://schemas.microsoft.com/office/drawing/2014/main" id="{AEB20404-C26E-ADB8-FEBE-2DC3F3D4B464}"/>
              </a:ext>
            </a:extLst>
          </p:cNvPr>
          <p:cNvSpPr/>
          <p:nvPr/>
        </p:nvSpPr>
        <p:spPr>
          <a:xfrm rot="16200000">
            <a:off x="4585899" y="4962049"/>
            <a:ext cx="597897" cy="378690"/>
          </a:xfrm>
          <a:prstGeom prst="striped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Arrow: Striped Right 28">
            <a:extLst>
              <a:ext uri="{FF2B5EF4-FFF2-40B4-BE49-F238E27FC236}">
                <a16:creationId xmlns:a16="http://schemas.microsoft.com/office/drawing/2014/main" id="{D65DB59F-CA62-2665-D43D-028E126425E2}"/>
              </a:ext>
            </a:extLst>
          </p:cNvPr>
          <p:cNvSpPr/>
          <p:nvPr/>
        </p:nvSpPr>
        <p:spPr>
          <a:xfrm rot="16200000">
            <a:off x="8743452" y="4962049"/>
            <a:ext cx="597897" cy="378690"/>
          </a:xfrm>
          <a:prstGeom prst="striped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9889814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Forward Propagation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p:sp>
        <p:nvSpPr>
          <p:cNvPr id="10" name="Rectangle 9">
            <a:extLst>
              <a:ext uri="{FF2B5EF4-FFF2-40B4-BE49-F238E27FC236}">
                <a16:creationId xmlns:a16="http://schemas.microsoft.com/office/drawing/2014/main" id="{7EBE6A3A-7F37-4EDD-CD17-7E9527A72D6E}"/>
              </a:ext>
            </a:extLst>
          </p:cNvPr>
          <p:cNvSpPr/>
          <p:nvPr/>
        </p:nvSpPr>
        <p:spPr>
          <a:xfrm>
            <a:off x="686877" y="1322124"/>
            <a:ext cx="4093447"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Given one training example (</a:t>
            </a:r>
            <a:r>
              <a:rPr lang="en-US" sz="2400" dirty="0" err="1">
                <a:solidFill>
                  <a:schemeClr val="tx1"/>
                </a:solidFill>
              </a:rPr>
              <a:t>x,y</a:t>
            </a:r>
            <a:r>
              <a:rPr lang="en-US" sz="2400" dirty="0">
                <a:solidFill>
                  <a:schemeClr val="tx1"/>
                </a:solidFill>
              </a:rPr>
              <a:t>)</a:t>
            </a:r>
            <a:endParaRPr lang="en-US" sz="2400" baseline="-10000" dirty="0">
              <a:solidFill>
                <a:schemeClr val="tx1"/>
              </a:solidFill>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753219" y="2218099"/>
                <a:ext cx="7693234" cy="28454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1</m:t>
                          </m:r>
                        </m:sup>
                      </m:s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𝑥</m:t>
                      </m:r>
                    </m:oMath>
                  </m:oMathPara>
                </a14:m>
                <a:endParaRPr lang="en-US" sz="2000" baseline="-10000" dirty="0">
                  <a:solidFill>
                    <a:schemeClr val="tx1"/>
                  </a:solidFill>
                </a:endParaRPr>
              </a:p>
              <a:p>
                <a14:m>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2</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m:rPr>
                            <m:sty m:val="p"/>
                          </m:rPr>
                          <a:rPr lang="en-US" sz="2400" dirty="0" smtClean="0">
                            <a:solidFill>
                              <a:schemeClr val="tx1"/>
                            </a:solidFill>
                            <a:latin typeface="Cambria Math" panose="02040503050406030204" pitchFamily="18" charset="0"/>
                          </a:rPr>
                          <m:t>Θ</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sup>
                    </m:s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sup>
                    </m:sSup>
                  </m:oMath>
                </a14:m>
                <a:r>
                  <a:rPr lang="en-US" sz="2400" b="0" dirty="0">
                    <a:solidFill>
                      <a:schemeClr val="tx1"/>
                    </a:solidFill>
                  </a:rPr>
                  <a:t>   </a:t>
                </a:r>
                <a:r>
                  <a:rPr lang="en-US" sz="2400" b="0" dirty="0">
                    <a:solidFill>
                      <a:schemeClr val="bg1">
                        <a:lumMod val="65000"/>
                      </a:schemeClr>
                    </a:solidFill>
                    <a:sym typeface="Wingdings" panose="05000000000000000000" pitchFamily="2" charset="2"/>
                  </a:rPr>
                  <a:t></a:t>
                </a:r>
                <a:r>
                  <a:rPr lang="en-US" sz="2400" b="0" dirty="0">
                    <a:solidFill>
                      <a:schemeClr val="tx1"/>
                    </a:solidFill>
                    <a:sym typeface="Wingdings" panose="05000000000000000000" pitchFamily="2" charset="2"/>
                  </a:rPr>
                  <a:t>  </a:t>
                </a:r>
                <a:r>
                  <a:rPr lang="en-US" sz="2400" b="0" dirty="0">
                    <a:solidFill>
                      <a:schemeClr val="bg1">
                        <a:lumMod val="50000"/>
                      </a:schemeClr>
                    </a:solidFill>
                    <a:sym typeface="Wingdings" panose="05000000000000000000" pitchFamily="2" charset="2"/>
                  </a:rPr>
                  <a:t>vector implementation </a:t>
                </a:r>
                <a:r>
                  <a:rPr lang="en-US" sz="2400" dirty="0">
                    <a:solidFill>
                      <a:schemeClr val="bg1">
                        <a:lumMod val="50000"/>
                      </a:schemeClr>
                    </a:solidFill>
                    <a:sym typeface="Wingdings" panose="05000000000000000000" pitchFamily="2" charset="2"/>
                  </a:rPr>
                  <a:t>of size </a:t>
                </a:r>
                <a14:m>
                  <m:oMath xmlns:m="http://schemas.openxmlformats.org/officeDocument/2006/math">
                    <m:sSub>
                      <m:sSubPr>
                        <m:ctrlPr>
                          <a:rPr lang="en-US" sz="2400" i="1" smtClean="0">
                            <a:solidFill>
                              <a:schemeClr val="bg1">
                                <a:lumMod val="50000"/>
                              </a:schemeClr>
                            </a:solidFill>
                            <a:latin typeface="Cambria Math" panose="02040503050406030204" pitchFamily="18" charset="0"/>
                            <a:sym typeface="Wingdings" panose="05000000000000000000" pitchFamily="2" charset="2"/>
                          </a:rPr>
                        </m:ctrlPr>
                      </m:sSubPr>
                      <m:e>
                        <m:r>
                          <a:rPr lang="en-US" sz="2400" b="0" i="1" smtClean="0">
                            <a:solidFill>
                              <a:schemeClr val="bg1">
                                <a:lumMod val="50000"/>
                              </a:schemeClr>
                            </a:solidFill>
                            <a:latin typeface="Cambria Math" panose="02040503050406030204" pitchFamily="18" charset="0"/>
                            <a:sym typeface="Wingdings" panose="05000000000000000000" pitchFamily="2" charset="2"/>
                          </a:rPr>
                          <m:t>𝑠</m:t>
                        </m:r>
                      </m:e>
                      <m:sub>
                        <m:r>
                          <a:rPr lang="en-US" sz="2400" b="0" i="1" smtClean="0">
                            <a:solidFill>
                              <a:schemeClr val="bg1">
                                <a:lumMod val="50000"/>
                              </a:schemeClr>
                            </a:solidFill>
                            <a:latin typeface="Cambria Math" panose="02040503050406030204" pitchFamily="18" charset="0"/>
                            <a:sym typeface="Wingdings" panose="05000000000000000000" pitchFamily="2" charset="2"/>
                          </a:rPr>
                          <m:t>𝑙</m:t>
                        </m:r>
                      </m:sub>
                    </m:sSub>
                  </m:oMath>
                </a14:m>
                <a:endParaRPr lang="en-US" sz="2400" b="0" dirty="0">
                  <a:solidFill>
                    <a:schemeClr val="tx1"/>
                  </a:solidFill>
                </a:endParaRPr>
              </a:p>
              <a:p>
                <a14:m>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2</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r>
                          <a:rPr lang="en-US" sz="2400" b="0" i="1" dirty="0" smtClean="0">
                            <a:solidFill>
                              <a:schemeClr val="tx1"/>
                            </a:solidFill>
                            <a:latin typeface="Cambria Math" panose="02040503050406030204" pitchFamily="18" charset="0"/>
                          </a:rPr>
                          <m:t>)</m:t>
                        </m:r>
                      </m:sup>
                    </m:sSup>
                    <m:r>
                      <a:rPr lang="en-US" sz="2400" b="0" i="1" dirty="0" smtClean="0">
                        <a:solidFill>
                          <a:schemeClr val="tx1"/>
                        </a:solidFill>
                        <a:latin typeface="Cambria Math" panose="02040503050406030204" pitchFamily="18" charset="0"/>
                      </a:rPr>
                      <m:t>)</m:t>
                    </m:r>
                  </m:oMath>
                </a14:m>
                <a:r>
                  <a:rPr lang="en-US" sz="2400" b="0" dirty="0">
                    <a:solidFill>
                      <a:schemeClr val="bg1">
                        <a:lumMod val="50000"/>
                      </a:schemeClr>
                    </a:solidFill>
                  </a:rPr>
                  <a:t>    (</a:t>
                </a:r>
                <a:r>
                  <a:rPr lang="en-US" sz="2400" dirty="0">
                    <a:solidFill>
                      <a:schemeClr val="bg1">
                        <a:lumMod val="50000"/>
                      </a:schemeClr>
                    </a:solidFill>
                    <a:sym typeface="Wingdings" panose="05000000000000000000" pitchFamily="2" charset="2"/>
                  </a:rPr>
                  <a:t>with bias)</a:t>
                </a:r>
                <a:endParaRPr lang="en-US" sz="2400" b="0" dirty="0">
                  <a:solidFill>
                    <a:schemeClr val="bg1">
                      <a:lumMod val="50000"/>
                    </a:schemeClr>
                  </a:solidFill>
                </a:endParaRPr>
              </a:p>
              <a:p>
                <a:pPr>
                  <a:spcBef>
                    <a:spcPts val="600"/>
                  </a:spcBef>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3</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m:rPr>
                              <m:sty m:val="p"/>
                            </m:rPr>
                            <a:rPr lang="en-US" sz="2400" dirty="0" smtClean="0">
                              <a:solidFill>
                                <a:schemeClr val="tx1"/>
                              </a:solidFill>
                              <a:latin typeface="Cambria Math" panose="02040503050406030204" pitchFamily="18" charset="0"/>
                            </a:rPr>
                            <m:t>Θ</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r>
                            <a:rPr lang="en-US" sz="2400" b="0" i="1" dirty="0" smtClean="0">
                              <a:solidFill>
                                <a:schemeClr val="tx1"/>
                              </a:solidFill>
                              <a:latin typeface="Cambria Math" panose="02040503050406030204" pitchFamily="18" charset="0"/>
                            </a:rPr>
                            <m:t>)</m:t>
                          </m:r>
                        </m:sup>
                      </m:s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r>
                            <a:rPr lang="en-US" sz="2400" b="0" i="1" dirty="0" smtClean="0">
                              <a:solidFill>
                                <a:schemeClr val="tx1"/>
                              </a:solidFill>
                              <a:latin typeface="Cambria Math" panose="02040503050406030204" pitchFamily="18" charset="0"/>
                            </a:rPr>
                            <m:t>)</m:t>
                          </m:r>
                        </m:sup>
                      </m:sSup>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3</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3</m:t>
                          </m:r>
                          <m:r>
                            <a:rPr lang="en-US" sz="2400" b="0" i="1" dirty="0" smtClean="0">
                              <a:solidFill>
                                <a:schemeClr val="tx1"/>
                              </a:solidFill>
                              <a:latin typeface="Cambria Math" panose="02040503050406030204" pitchFamily="18" charset="0"/>
                            </a:rPr>
                            <m:t>)</m:t>
                          </m:r>
                        </m:sup>
                      </m:sSup>
                      <m:r>
                        <a:rPr lang="en-US" sz="2400" b="0" i="1" dirty="0" smtClean="0">
                          <a:solidFill>
                            <a:schemeClr val="tx1"/>
                          </a:solidFill>
                          <a:latin typeface="Cambria Math" panose="02040503050406030204" pitchFamily="18" charset="0"/>
                        </a:rPr>
                        <m:t>)</m:t>
                      </m:r>
                      <m:r>
                        <m:rPr>
                          <m:nor/>
                        </m:rPr>
                        <a:rPr lang="en-US" sz="2400" b="0" i="0" dirty="0" smtClean="0">
                          <a:solidFill>
                            <a:schemeClr val="tx1"/>
                          </a:solidFill>
                          <a:latin typeface="Cambria Math" panose="02040503050406030204" pitchFamily="18" charset="0"/>
                        </a:rPr>
                        <m:t>    </m:t>
                      </m:r>
                      <m:r>
                        <m:rPr>
                          <m:nor/>
                        </m:rPr>
                        <a:rPr lang="en-US" sz="2400" dirty="0">
                          <a:solidFill>
                            <a:schemeClr val="bg1">
                              <a:lumMod val="50000"/>
                            </a:schemeClr>
                          </a:solidFill>
                        </a:rPr>
                        <m:t>(</m:t>
                      </m:r>
                      <m:r>
                        <m:rPr>
                          <m:nor/>
                        </m:rPr>
                        <a:rPr lang="en-US" sz="2400" dirty="0">
                          <a:solidFill>
                            <a:schemeClr val="bg1">
                              <a:lumMod val="50000"/>
                            </a:schemeClr>
                          </a:solidFill>
                          <a:sym typeface="Wingdings" panose="05000000000000000000" pitchFamily="2" charset="2"/>
                        </a:rPr>
                        <m:t>with</m:t>
                      </m:r>
                      <m:r>
                        <m:rPr>
                          <m:nor/>
                        </m:rPr>
                        <a:rPr lang="en-US" sz="2400" dirty="0">
                          <a:solidFill>
                            <a:schemeClr val="bg1">
                              <a:lumMod val="50000"/>
                            </a:schemeClr>
                          </a:solidFill>
                          <a:sym typeface="Wingdings" panose="05000000000000000000" pitchFamily="2" charset="2"/>
                        </a:rPr>
                        <m:t> </m:t>
                      </m:r>
                      <m:r>
                        <m:rPr>
                          <m:nor/>
                        </m:rPr>
                        <a:rPr lang="en-US" sz="2400" dirty="0">
                          <a:solidFill>
                            <a:schemeClr val="bg1">
                              <a:lumMod val="50000"/>
                            </a:schemeClr>
                          </a:solidFill>
                          <a:sym typeface="Wingdings" panose="05000000000000000000" pitchFamily="2" charset="2"/>
                        </a:rPr>
                        <m:t>bias</m:t>
                      </m:r>
                      <m:r>
                        <m:rPr>
                          <m:nor/>
                        </m:rPr>
                        <a:rPr lang="en-US" sz="2400" dirty="0">
                          <a:solidFill>
                            <a:schemeClr val="bg1">
                              <a:lumMod val="50000"/>
                            </a:schemeClr>
                          </a:solidFill>
                          <a:sym typeface="Wingdings" panose="05000000000000000000" pitchFamily="2" charset="2"/>
                        </a:rPr>
                        <m:t>)</m:t>
                      </m:r>
                    </m:oMath>
                  </m:oMathPara>
                </a14:m>
                <a:endParaRPr lang="en-US" sz="2400" dirty="0">
                  <a:solidFill>
                    <a:schemeClr val="bg1">
                      <a:lumMod val="50000"/>
                    </a:schemeClr>
                  </a:solidFill>
                </a:endParaRPr>
              </a:p>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4</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m:rPr>
                              <m:sty m:val="p"/>
                            </m:rPr>
                            <a:rPr lang="en-US" sz="2400" dirty="0" smtClean="0">
                              <a:solidFill>
                                <a:schemeClr val="tx1"/>
                              </a:solidFill>
                              <a:latin typeface="Cambria Math" panose="02040503050406030204" pitchFamily="18" charset="0"/>
                            </a:rPr>
                            <m:t>Θ</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3</m:t>
                          </m:r>
                          <m:r>
                            <a:rPr lang="en-US" sz="2400" b="0" i="1" dirty="0" smtClean="0">
                              <a:solidFill>
                                <a:schemeClr val="tx1"/>
                              </a:solidFill>
                              <a:latin typeface="Cambria Math" panose="02040503050406030204" pitchFamily="18" charset="0"/>
                            </a:rPr>
                            <m:t>)</m:t>
                          </m:r>
                        </m:sup>
                      </m:s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3</m:t>
                          </m:r>
                          <m:r>
                            <a:rPr lang="en-US" sz="2400" b="0" i="1" dirty="0" smtClean="0">
                              <a:solidFill>
                                <a:schemeClr val="tx1"/>
                              </a:solidFill>
                              <a:latin typeface="Cambria Math" panose="02040503050406030204" pitchFamily="18" charset="0"/>
                            </a:rPr>
                            <m:t>)</m:t>
                          </m:r>
                        </m:sup>
                      </m:sSup>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4</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4</m:t>
                          </m:r>
                          <m:r>
                            <a:rPr lang="en-US" sz="2400" b="0" i="1" dirty="0" smtClean="0">
                              <a:solidFill>
                                <a:schemeClr val="tx1"/>
                              </a:solidFill>
                              <a:latin typeface="Cambria Math" panose="02040503050406030204" pitchFamily="18" charset="0"/>
                            </a:rPr>
                            <m:t>)</m:t>
                          </m:r>
                        </m:sup>
                      </m:sSup>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a:rPr lang="en-US" sz="2400" i="1" dirty="0">
                              <a:solidFill>
                                <a:srgbClr val="494949"/>
                              </a:solidFill>
                              <a:latin typeface="Cambria Math" panose="02040503050406030204" pitchFamily="18" charset="0"/>
                              <a:ea typeface="Cambria Math" panose="02040503050406030204" pitchFamily="18" charset="0"/>
                            </a:rPr>
                            <m:t>𝜃</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𝑥</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753219" y="2218099"/>
                <a:ext cx="7693234" cy="2845474"/>
              </a:xfrm>
              <a:prstGeom prst="rect">
                <a:avLst/>
              </a:prstGeom>
              <a:blipFill>
                <a:blip r:embed="rId2"/>
                <a:stretch>
                  <a:fillRect l="-1030"/>
                </a:stretch>
              </a:blipFill>
              <a:ln>
                <a:noFill/>
              </a:ln>
            </p:spPr>
            <p:txBody>
              <a:bodyPr/>
              <a:lstStyle/>
              <a:p>
                <a:r>
                  <a:rPr lang="he-IL">
                    <a:noFill/>
                  </a:rPr>
                  <a:t> </a:t>
                </a:r>
              </a:p>
            </p:txBody>
          </p:sp>
        </mc:Fallback>
      </mc:AlternateContent>
      <p:grpSp>
        <p:nvGrpSpPr>
          <p:cNvPr id="11" name="Group 10">
            <a:extLst>
              <a:ext uri="{FF2B5EF4-FFF2-40B4-BE49-F238E27FC236}">
                <a16:creationId xmlns:a16="http://schemas.microsoft.com/office/drawing/2014/main" id="{4844148E-C161-1F84-BF25-9A79026EB2AA}"/>
              </a:ext>
            </a:extLst>
          </p:cNvPr>
          <p:cNvGrpSpPr/>
          <p:nvPr/>
        </p:nvGrpSpPr>
        <p:grpSpPr>
          <a:xfrm>
            <a:off x="7411677" y="965994"/>
            <a:ext cx="3942123" cy="2080539"/>
            <a:chOff x="6096000" y="807818"/>
            <a:chExt cx="3942123" cy="2080539"/>
          </a:xfrm>
        </p:grpSpPr>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6096000" y="1413163"/>
                  <a:ext cx="687355" cy="306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sz="2400" b="0" i="1" baseline="-10000" smtClean="0">
                            <a:solidFill>
                              <a:schemeClr val="bg1">
                                <a:lumMod val="50000"/>
                              </a:schemeClr>
                            </a:solidFill>
                            <a:latin typeface="Cambria Math" panose="02040503050406030204" pitchFamily="18" charset="0"/>
                          </a:rPr>
                          <m:t>𝐿</m:t>
                        </m:r>
                        <m:r>
                          <a:rPr lang="en-US" sz="2400" b="0" i="1" baseline="-10000" smtClean="0">
                            <a:solidFill>
                              <a:schemeClr val="bg1">
                                <a:lumMod val="50000"/>
                              </a:schemeClr>
                            </a:solidFill>
                            <a:latin typeface="Cambria Math" panose="02040503050406030204" pitchFamily="18" charset="0"/>
                          </a:rPr>
                          <m:t>=</m:t>
                        </m:r>
                        <m:r>
                          <a:rPr lang="en-US" sz="2400" b="0" i="1" baseline="-10000" smtClean="0">
                            <a:solidFill>
                              <a:schemeClr val="bg1">
                                <a:lumMod val="50000"/>
                              </a:schemeClr>
                            </a:solidFill>
                            <a:latin typeface="Cambria Math" panose="02040503050406030204" pitchFamily="18" charset="0"/>
                          </a:rPr>
                          <m:t>4</m:t>
                        </m:r>
                      </m:oMath>
                    </m:oMathPara>
                  </a14:m>
                  <a:endParaRPr lang="en-US" sz="2400" baseline="-10000" dirty="0">
                    <a:solidFill>
                      <a:schemeClr val="bg1">
                        <a:lumMod val="50000"/>
                      </a:schemeClr>
                    </a:solidFill>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6096000" y="1413163"/>
                  <a:ext cx="687355" cy="306995"/>
                </a:xfrm>
                <a:prstGeom prst="rect">
                  <a:avLst/>
                </a:prstGeom>
                <a:blipFill>
                  <a:blip r:embed="rId3"/>
                  <a:stretch>
                    <a:fillRect l="-3540" b="-18000"/>
                  </a:stretch>
                </a:blipFill>
                <a:ln>
                  <a:noFill/>
                </a:ln>
              </p:spPr>
              <p:txBody>
                <a:bodyPr/>
                <a:lstStyle/>
                <a:p>
                  <a:r>
                    <a:rPr lang="he-IL">
                      <a:noFill/>
                    </a:rPr>
                    <a:t> </a:t>
                  </a:r>
                </a:p>
              </p:txBody>
            </p:sp>
          </mc:Fallback>
        </mc:AlternateContent>
        <p:pic>
          <p:nvPicPr>
            <p:cNvPr id="4" name="Picture 3">
              <a:extLst>
                <a:ext uri="{FF2B5EF4-FFF2-40B4-BE49-F238E27FC236}">
                  <a16:creationId xmlns:a16="http://schemas.microsoft.com/office/drawing/2014/main" id="{7BB619D2-753B-9E90-6525-7BCB0322E785}"/>
                </a:ext>
              </a:extLst>
            </p:cNvPr>
            <p:cNvPicPr>
              <a:picLocks noChangeAspect="1"/>
            </p:cNvPicPr>
            <p:nvPr/>
          </p:nvPicPr>
          <p:blipFill>
            <a:blip r:embed="rId4"/>
            <a:stretch>
              <a:fillRect/>
            </a:stretch>
          </p:blipFill>
          <p:spPr>
            <a:xfrm>
              <a:off x="6787640" y="807818"/>
              <a:ext cx="3250483" cy="1705596"/>
            </a:xfrm>
            <a:prstGeom prst="rect">
              <a:avLst/>
            </a:prstGeom>
          </p:spPr>
        </p:pic>
        <p:grpSp>
          <p:nvGrpSpPr>
            <p:cNvPr id="9" name="Group 8">
              <a:extLst>
                <a:ext uri="{FF2B5EF4-FFF2-40B4-BE49-F238E27FC236}">
                  <a16:creationId xmlns:a16="http://schemas.microsoft.com/office/drawing/2014/main" id="{327D705E-EE10-BFBE-3894-A27173FEFBFE}"/>
                </a:ext>
              </a:extLst>
            </p:cNvPr>
            <p:cNvGrpSpPr/>
            <p:nvPr/>
          </p:nvGrpSpPr>
          <p:grpSpPr>
            <a:xfrm>
              <a:off x="6991002" y="2491170"/>
              <a:ext cx="2918157" cy="397187"/>
              <a:chOff x="6991002" y="2491170"/>
              <a:chExt cx="2918157" cy="397187"/>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D9D9D47-0689-DC61-39F8-35B00E5C0CF4}"/>
                      </a:ext>
                    </a:extLst>
                  </p:cNvPr>
                  <p:cNvSpPr/>
                  <p:nvPr/>
                </p:nvSpPr>
                <p:spPr>
                  <a:xfrm>
                    <a:off x="6991002" y="2516384"/>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1</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3" name="Rectangle 2">
                    <a:extLst>
                      <a:ext uri="{FF2B5EF4-FFF2-40B4-BE49-F238E27FC236}">
                        <a16:creationId xmlns:a16="http://schemas.microsoft.com/office/drawing/2014/main" id="{0D9D9D47-0689-DC61-39F8-35B00E5C0CF4}"/>
                      </a:ext>
                    </a:extLst>
                  </p:cNvPr>
                  <p:cNvSpPr>
                    <a:spLocks noRot="1" noChangeAspect="1" noMove="1" noResize="1" noEditPoints="1" noAdjustHandles="1" noChangeArrowheads="1" noChangeShapeType="1" noTextEdit="1"/>
                  </p:cNvSpPr>
                  <p:nvPr/>
                </p:nvSpPr>
                <p:spPr>
                  <a:xfrm>
                    <a:off x="6991002" y="2516384"/>
                    <a:ext cx="299259" cy="371973"/>
                  </a:xfrm>
                  <a:prstGeom prst="rect">
                    <a:avLst/>
                  </a:prstGeom>
                  <a:blipFill>
                    <a:blip r:embed="rId5"/>
                    <a:stretch>
                      <a:fillRect l="-22449" r="-408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81599C2-F409-9383-F118-854BEC160968}"/>
                      </a:ext>
                    </a:extLst>
                  </p:cNvPr>
                  <p:cNvSpPr/>
                  <p:nvPr/>
                </p:nvSpPr>
                <p:spPr>
                  <a:xfrm>
                    <a:off x="7780375" y="2513414"/>
                    <a:ext cx="299260"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2</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081599C2-F409-9383-F118-854BEC160968}"/>
                      </a:ext>
                    </a:extLst>
                  </p:cNvPr>
                  <p:cNvSpPr>
                    <a:spLocks noRot="1" noChangeAspect="1" noMove="1" noResize="1" noEditPoints="1" noAdjustHandles="1" noChangeArrowheads="1" noChangeShapeType="1" noTextEdit="1"/>
                  </p:cNvSpPr>
                  <p:nvPr/>
                </p:nvSpPr>
                <p:spPr>
                  <a:xfrm>
                    <a:off x="7780375" y="2513414"/>
                    <a:ext cx="299260" cy="371973"/>
                  </a:xfrm>
                  <a:prstGeom prst="rect">
                    <a:avLst/>
                  </a:prstGeom>
                  <a:blipFill>
                    <a:blip r:embed="rId6"/>
                    <a:stretch>
                      <a:fillRect l="-20408" r="-816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9850C7F-6AB1-5E29-3835-BAE9A86DB756}"/>
                      </a:ext>
                    </a:extLst>
                  </p:cNvPr>
                  <p:cNvSpPr/>
                  <p:nvPr/>
                </p:nvSpPr>
                <p:spPr>
                  <a:xfrm>
                    <a:off x="9565378" y="2524422"/>
                    <a:ext cx="343781" cy="34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4</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D9850C7F-6AB1-5E29-3835-BAE9A86DB756}"/>
                      </a:ext>
                    </a:extLst>
                  </p:cNvPr>
                  <p:cNvSpPr>
                    <a:spLocks noRot="1" noChangeAspect="1" noMove="1" noResize="1" noEditPoints="1" noAdjustHandles="1" noChangeArrowheads="1" noChangeShapeType="1" noTextEdit="1"/>
                  </p:cNvSpPr>
                  <p:nvPr/>
                </p:nvSpPr>
                <p:spPr>
                  <a:xfrm>
                    <a:off x="9565378" y="2524422"/>
                    <a:ext cx="343781" cy="340332"/>
                  </a:xfrm>
                  <a:prstGeom prst="rect">
                    <a:avLst/>
                  </a:prstGeom>
                  <a:blipFill>
                    <a:blip r:embed="rId7"/>
                    <a:stretch>
                      <a:fillRect l="-1964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F845045-7155-1521-4B33-714D85B8E844}"/>
                      </a:ext>
                    </a:extLst>
                  </p:cNvPr>
                  <p:cNvSpPr/>
                  <p:nvPr/>
                </p:nvSpPr>
                <p:spPr>
                  <a:xfrm>
                    <a:off x="8699268" y="2491170"/>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3</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8F845045-7155-1521-4B33-714D85B8E844}"/>
                      </a:ext>
                    </a:extLst>
                  </p:cNvPr>
                  <p:cNvSpPr>
                    <a:spLocks noRot="1" noChangeAspect="1" noMove="1" noResize="1" noEditPoints="1" noAdjustHandles="1" noChangeArrowheads="1" noChangeShapeType="1" noTextEdit="1"/>
                  </p:cNvSpPr>
                  <p:nvPr/>
                </p:nvSpPr>
                <p:spPr>
                  <a:xfrm>
                    <a:off x="8699268" y="2491170"/>
                    <a:ext cx="299259" cy="371973"/>
                  </a:xfrm>
                  <a:prstGeom prst="rect">
                    <a:avLst/>
                  </a:prstGeom>
                  <a:blipFill>
                    <a:blip r:embed="rId8"/>
                    <a:stretch>
                      <a:fillRect l="-22449" r="-6122"/>
                    </a:stretch>
                  </a:blipFill>
                  <a:ln>
                    <a:noFill/>
                  </a:ln>
                </p:spPr>
                <p:txBody>
                  <a:bodyPr/>
                  <a:lstStyle/>
                  <a:p>
                    <a:r>
                      <a:rPr lang="he-IL">
                        <a:noFill/>
                      </a:rPr>
                      <a:t> </a:t>
                    </a:r>
                  </a:p>
                </p:txBody>
              </p:sp>
            </mc:Fallback>
          </mc:AlternateContent>
        </p:grpSp>
      </p:grpSp>
    </p:spTree>
    <p:extLst>
      <p:ext uri="{BB962C8B-B14F-4D97-AF65-F5344CB8AC3E}">
        <p14:creationId xmlns:p14="http://schemas.microsoft.com/office/powerpoint/2010/main" val="27625534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2" y="203863"/>
            <a:ext cx="10862187" cy="598435"/>
          </a:xfrm>
        </p:spPr>
        <p:txBody>
          <a:bodyPr>
            <a:normAutofit fontScale="90000"/>
          </a:bodyPr>
          <a:lstStyle/>
          <a:p>
            <a:r>
              <a:rPr lang="en-US" dirty="0"/>
              <a:t>Neural Network – Back Propagation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877456"/>
            <a:ext cx="11192387" cy="5776682"/>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660735" y="970694"/>
                <a:ext cx="5075047"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m:rPr>
                        <m:sty m:val="p"/>
                      </m:rPr>
                      <a:rPr lang="en-US" sz="2000" b="0" i="0" dirty="0" smtClean="0">
                        <a:solidFill>
                          <a:schemeClr val="tx1"/>
                        </a:solidFill>
                        <a:latin typeface="Cambria Math" panose="02040503050406030204" pitchFamily="18" charset="0"/>
                      </a:rPr>
                      <m:t>Intuition</m:t>
                    </m:r>
                    <m:r>
                      <a:rPr lang="en-US" sz="2000" b="0" i="0" dirty="0" smtClean="0">
                        <a:solidFill>
                          <a:schemeClr val="tx1"/>
                        </a:solidFill>
                        <a:latin typeface="Cambria Math" panose="02040503050406030204" pitchFamily="18" charset="0"/>
                      </a:rPr>
                      <m:t>:</m:t>
                    </m:r>
                  </m:oMath>
                </a14:m>
                <a:r>
                  <a:rPr lang="en-US" baseline="-10000" dirty="0">
                    <a:solidFill>
                      <a:schemeClr val="tx1"/>
                    </a:solidFill>
                  </a:rPr>
                  <a:t> </a:t>
                </a:r>
                <a14:m>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ea typeface="Cambria Math" panose="02040503050406030204" pitchFamily="18" charset="0"/>
                          </a:rPr>
                          <m:t>𝛿</m:t>
                        </m:r>
                      </m:e>
                      <m:sub>
                        <m:r>
                          <a:rPr lang="en-US" i="1" dirty="0">
                            <a:solidFill>
                              <a:schemeClr val="tx1"/>
                            </a:solidFill>
                            <a:latin typeface="Cambria Math" panose="02040503050406030204" pitchFamily="18" charset="0"/>
                          </a:rPr>
                          <m:t>𝑗</m:t>
                        </m:r>
                      </m:sub>
                      <m:sup>
                        <m:r>
                          <a:rPr lang="en-US" i="1" dirty="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𝑙</m:t>
                        </m:r>
                        <m:r>
                          <a:rPr lang="en-US" i="1" dirty="0">
                            <a:solidFill>
                              <a:schemeClr val="tx1"/>
                            </a:solidFill>
                            <a:latin typeface="Cambria Math" panose="02040503050406030204" pitchFamily="18" charset="0"/>
                          </a:rPr>
                          <m:t>)</m:t>
                        </m:r>
                      </m:sup>
                    </m:sSubSup>
                    <m:r>
                      <a:rPr lang="en-US" i="1" dirty="0">
                        <a:solidFill>
                          <a:schemeClr val="tx1"/>
                        </a:solidFill>
                        <a:latin typeface="Cambria Math" panose="02040503050406030204" pitchFamily="18" charset="0"/>
                      </a:rPr>
                      <m:t>="</m:t>
                    </m:r>
                    <m:r>
                      <m:rPr>
                        <m:sty m:val="p"/>
                      </m:rPr>
                      <a:rPr lang="en-US" i="0" dirty="0">
                        <a:solidFill>
                          <a:schemeClr val="tx1"/>
                        </a:solidFill>
                        <a:latin typeface="Cambria Math" panose="02040503050406030204" pitchFamily="18" charset="0"/>
                      </a:rPr>
                      <m:t>error</m:t>
                    </m:r>
                    <m:r>
                      <a:rPr lang="en-US" i="0"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of</m:t>
                    </m:r>
                    <m:r>
                      <a:rPr lang="en-US" i="0"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node</m:t>
                    </m:r>
                    <m:r>
                      <a:rPr lang="en-US" i="0" dirty="0">
                        <a:solidFill>
                          <a:schemeClr val="tx1"/>
                        </a:solidFill>
                        <a:latin typeface="Cambria Math" panose="02040503050406030204" pitchFamily="18" charset="0"/>
                      </a:rPr>
                      <m:t> </m:t>
                    </m:r>
                    <m:r>
                      <a:rPr lang="en-US" i="1" dirty="0">
                        <a:solidFill>
                          <a:schemeClr val="tx1"/>
                        </a:solidFill>
                        <a:latin typeface="Cambria Math" panose="02040503050406030204" pitchFamily="18" charset="0"/>
                      </a:rPr>
                      <m:t>𝑗</m:t>
                    </m:r>
                    <m:r>
                      <a:rPr lang="en-US" i="1"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in</m:t>
                    </m:r>
                    <m:r>
                      <a:rPr lang="en-US" i="0"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layer</m:t>
                    </m:r>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𝑙</m:t>
                    </m:r>
                    <m:r>
                      <a:rPr lang="en-US" b="0" i="1" dirty="0" smtClean="0">
                        <a:solidFill>
                          <a:schemeClr val="tx1"/>
                        </a:solidFill>
                        <a:latin typeface="Cambria Math" panose="02040503050406030204" pitchFamily="18" charset="0"/>
                      </a:rPr>
                      <m:t> (</m:t>
                    </m:r>
                    <m:sSubSup>
                      <m:sSubSupPr>
                        <m:ctrlPr>
                          <a:rPr lang="en-US" b="0" i="1" dirty="0" smtClean="0">
                            <a:solidFill>
                              <a:schemeClr val="tx1"/>
                            </a:solidFill>
                            <a:latin typeface="Cambria Math" panose="02040503050406030204" pitchFamily="18" charset="0"/>
                          </a:rPr>
                        </m:ctrlPr>
                      </m:sSubSupPr>
                      <m:e>
                        <m:r>
                          <a:rPr lang="en-US" b="0" i="1" dirty="0" smtClean="0">
                            <a:solidFill>
                              <a:schemeClr val="tx1"/>
                            </a:solidFill>
                            <a:latin typeface="Cambria Math" panose="02040503050406030204" pitchFamily="18" charset="0"/>
                          </a:rPr>
                          <m:t>𝑎</m:t>
                        </m:r>
                      </m:e>
                      <m:sub>
                        <m:r>
                          <a:rPr lang="en-US" b="0" i="1" dirty="0" smtClean="0">
                            <a:solidFill>
                              <a:schemeClr val="tx1"/>
                            </a:solidFill>
                            <a:latin typeface="Cambria Math" panose="02040503050406030204" pitchFamily="18" charset="0"/>
                          </a:rPr>
                          <m:t>𝑗</m:t>
                        </m:r>
                      </m:sub>
                      <m:sup>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𝑙</m:t>
                        </m:r>
                        <m:r>
                          <a:rPr lang="en-US" b="0" i="1" dirty="0" smtClean="0">
                            <a:solidFill>
                              <a:schemeClr val="tx1"/>
                            </a:solidFill>
                            <a:latin typeface="Cambria Math" panose="02040503050406030204" pitchFamily="18" charset="0"/>
                          </a:rPr>
                          <m:t>)</m:t>
                        </m:r>
                      </m:sup>
                    </m:sSubSup>
                    <m:r>
                      <a:rPr lang="en-US" b="0" i="1" dirty="0" smtClean="0">
                        <a:solidFill>
                          <a:schemeClr val="tx1"/>
                        </a:solidFill>
                        <a:latin typeface="Cambria Math" panose="02040503050406030204" pitchFamily="18" charset="0"/>
                      </a:rPr>
                      <m:t>) </m:t>
                    </m:r>
                  </m:oMath>
                </a14:m>
                <a:endParaRPr lang="en-US" baseline="-10000" dirty="0">
                  <a:solidFill>
                    <a:schemeClr val="tx1"/>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660735" y="970694"/>
                <a:ext cx="5075047" cy="471180"/>
              </a:xfrm>
              <a:prstGeom prst="rect">
                <a:avLst/>
              </a:prstGeom>
              <a:blipFill>
                <a:blip r:embed="rId2"/>
                <a:stretch>
                  <a:fillRect l="-1681" b="-7692"/>
                </a:stretch>
              </a:blipFill>
              <a:ln>
                <a:noFill/>
              </a:ln>
            </p:spPr>
            <p:txBody>
              <a:bodyPr/>
              <a:lstStyle/>
              <a:p>
                <a:r>
                  <a:rPr lang="he-IL">
                    <a:noFill/>
                  </a:rPr>
                  <a:t> </a:t>
                </a:r>
              </a:p>
            </p:txBody>
          </p:sp>
        </mc:Fallback>
      </mc:AlternateContent>
      <p:cxnSp>
        <p:nvCxnSpPr>
          <p:cNvPr id="21" name="Connector: Elbow 20">
            <a:extLst>
              <a:ext uri="{FF2B5EF4-FFF2-40B4-BE49-F238E27FC236}">
                <a16:creationId xmlns:a16="http://schemas.microsoft.com/office/drawing/2014/main" id="{C49B1ADC-0601-0B54-EFF5-54555EFE6A30}"/>
              </a:ext>
            </a:extLst>
          </p:cNvPr>
          <p:cNvCxnSpPr>
            <a:cxnSpLocks/>
            <a:stCxn id="18" idx="3"/>
            <a:endCxn id="20" idx="1"/>
          </p:cNvCxnSpPr>
          <p:nvPr/>
        </p:nvCxnSpPr>
        <p:spPr>
          <a:xfrm>
            <a:off x="3906965" y="2984015"/>
            <a:ext cx="918971" cy="342915"/>
          </a:xfrm>
          <a:prstGeom prst="bentConnector3">
            <a:avLst>
              <a:gd name="adj1" fmla="val 50000"/>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ED6ECC7-7296-AD10-1A68-CC7553740B81}"/>
              </a:ext>
            </a:extLst>
          </p:cNvPr>
          <p:cNvGrpSpPr/>
          <p:nvPr/>
        </p:nvGrpSpPr>
        <p:grpSpPr>
          <a:xfrm>
            <a:off x="660735" y="2024894"/>
            <a:ext cx="9191714" cy="1964421"/>
            <a:chOff x="743879" y="1807964"/>
            <a:chExt cx="9191714" cy="1964421"/>
          </a:xfrm>
        </p:grpSpPr>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743879" y="1807964"/>
                  <a:ext cx="6563008"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𝛿</m:t>
                            </m:r>
                          </m:e>
                          <m:sub>
                            <m:r>
                              <a:rPr lang="en-US" sz="2000" b="0" i="1" dirty="0" smtClean="0">
                                <a:solidFill>
                                  <a:srgbClr val="585858"/>
                                </a:solidFill>
                                <a:latin typeface="Cambria Math" panose="02040503050406030204" pitchFamily="18" charset="0"/>
                              </a:rPr>
                              <m:t>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bSup>
                        <m:r>
                          <a:rPr lang="en-US" sz="2000" b="0" i="1" dirty="0" smtClean="0">
                            <a:solidFill>
                              <a:srgbClr val="585858"/>
                            </a:solidFill>
                            <a:latin typeface="Cambria Math" panose="02040503050406030204" pitchFamily="18" charset="0"/>
                          </a:rPr>
                          <m:t>= </m:t>
                        </m:r>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rPr>
                              <m:t>𝑎</m:t>
                            </m:r>
                          </m:e>
                          <m:sub>
                            <m:r>
                              <a:rPr lang="en-US" sz="2000" b="0" i="1" dirty="0" smtClean="0">
                                <a:solidFill>
                                  <a:srgbClr val="585858"/>
                                </a:solidFill>
                                <a:latin typeface="Cambria Math" panose="02040503050406030204" pitchFamily="18" charset="0"/>
                              </a:rPr>
                              <m:t>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bSup>
                        <m:r>
                          <a:rPr lang="en-US" sz="2000" b="0" i="1" dirty="0" smtClean="0">
                            <a:solidFill>
                              <a:srgbClr val="585858"/>
                            </a:solidFill>
                            <a:latin typeface="Cambria Math" panose="02040503050406030204" pitchFamily="18" charset="0"/>
                          </a:rPr>
                          <m:t>−</m:t>
                        </m:r>
                        <m:sSub>
                          <m:sSubPr>
                            <m:ctrlPr>
                              <a:rPr lang="en-US" sz="2000" b="0" i="1" dirty="0" smtClean="0">
                                <a:solidFill>
                                  <a:srgbClr val="585858"/>
                                </a:solidFill>
                                <a:latin typeface="Cambria Math" panose="02040503050406030204" pitchFamily="18" charset="0"/>
                              </a:rPr>
                            </m:ctrlPr>
                          </m:sSubPr>
                          <m:e>
                            <m:r>
                              <a:rPr lang="en-US" sz="2000" b="0" i="1" dirty="0" smtClean="0">
                                <a:solidFill>
                                  <a:srgbClr val="585858"/>
                                </a:solidFill>
                                <a:latin typeface="Cambria Math" panose="02040503050406030204" pitchFamily="18" charset="0"/>
                              </a:rPr>
                              <m:t>𝑦</m:t>
                            </m:r>
                          </m:e>
                          <m:sub>
                            <m:r>
                              <a:rPr lang="en-US" sz="2000" b="0" i="1" dirty="0" smtClean="0">
                                <a:solidFill>
                                  <a:srgbClr val="585858"/>
                                </a:solidFill>
                                <a:latin typeface="Cambria Math" panose="02040503050406030204" pitchFamily="18" charset="0"/>
                              </a:rPr>
                              <m:t>𝑗</m:t>
                            </m:r>
                          </m:sub>
                        </m:sSub>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𝑦</m:t>
                        </m:r>
                      </m:oMath>
                    </m:oMathPara>
                  </a14:m>
                  <a:endParaRPr lang="en-US" sz="2000" b="0" i="1" dirty="0">
                    <a:solidFill>
                      <a:srgbClr val="585858"/>
                    </a:solidFill>
                    <a:latin typeface="Cambria Math" panose="02040503050406030204" pitchFamily="18" charset="0"/>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743879" y="1807964"/>
                  <a:ext cx="6563008" cy="598436"/>
                </a:xfrm>
                <a:prstGeom prst="rect">
                  <a:avLst/>
                </a:prstGeom>
                <a:blipFill>
                  <a:blip r:embed="rId3"/>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6BAC18-0FDB-AC48-7414-47A880E18839}"/>
                    </a:ext>
                  </a:extLst>
                </p:cNvPr>
                <p:cNvSpPr/>
                <p:nvPr/>
              </p:nvSpPr>
              <p:spPr>
                <a:xfrm>
                  <a:off x="5097344" y="2256525"/>
                  <a:ext cx="2770353" cy="33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r>
                          <a:rPr lang="en-US" b="0" i="1" dirty="0" smtClean="0">
                            <a:solidFill>
                              <a:srgbClr val="585858"/>
                            </a:solidFill>
                            <a:latin typeface="Cambria Math" panose="02040503050406030204" pitchFamily="18" charset="0"/>
                          </a:rPr>
                          <m:t>𝑣𝑒𝑐𝑜𝑡𝑟𝑖𝑧𝑒</m:t>
                        </m:r>
                        <m:r>
                          <a:rPr lang="en-US" b="0" i="1" dirty="0" smtClean="0">
                            <a:solidFill>
                              <a:srgbClr val="585858"/>
                            </a:solidFill>
                            <a:latin typeface="Cambria Math" panose="02040503050406030204" pitchFamily="18" charset="0"/>
                          </a:rPr>
                          <m:t> </m:t>
                        </m:r>
                        <m:r>
                          <a:rPr lang="en-US" b="0" i="1" dirty="0" smtClean="0">
                            <a:solidFill>
                              <a:srgbClr val="585858"/>
                            </a:solidFill>
                            <a:latin typeface="Cambria Math" panose="02040503050406030204" pitchFamily="18" charset="0"/>
                          </a:rPr>
                          <m:t>𝑖𝑚𝑝𝑙𝑒𝑚𝑒𝑛𝑡𝑎𝑡𝑖𝑜𝑛</m:t>
                        </m:r>
                      </m:oMath>
                    </m:oMathPara>
                  </a14:m>
                  <a:endParaRPr lang="en-US" b="0" i="1" dirty="0">
                    <a:solidFill>
                      <a:srgbClr val="585858"/>
                    </a:solidFill>
                    <a:latin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4E6BAC18-0FDB-AC48-7414-47A880E18839}"/>
                    </a:ext>
                  </a:extLst>
                </p:cNvPr>
                <p:cNvSpPr>
                  <a:spLocks noRot="1" noChangeAspect="1" noMove="1" noResize="1" noEditPoints="1" noAdjustHandles="1" noChangeArrowheads="1" noChangeShapeType="1" noTextEdit="1"/>
                </p:cNvSpPr>
                <p:nvPr/>
              </p:nvSpPr>
              <p:spPr>
                <a:xfrm>
                  <a:off x="5097344" y="2256525"/>
                  <a:ext cx="2770353" cy="334331"/>
                </a:xfrm>
                <a:prstGeom prst="rect">
                  <a:avLst/>
                </a:prstGeom>
                <a:blipFill>
                  <a:blip r:embed="rId4"/>
                  <a:stretch>
                    <a:fillRect l="-661" r="-2863" b="-21818"/>
                  </a:stretch>
                </a:blipFill>
                <a:ln>
                  <a:noFill/>
                </a:ln>
              </p:spPr>
              <p:txBody>
                <a:bodyPr/>
                <a:lstStyle/>
                <a:p>
                  <a:r>
                    <a:rPr lang="he-IL">
                      <a:noFill/>
                    </a:rPr>
                    <a:t> </a:t>
                  </a:r>
                </a:p>
              </p:txBody>
            </p:sp>
          </mc:Fallback>
        </mc:AlternateContent>
        <p:cxnSp>
          <p:nvCxnSpPr>
            <p:cNvPr id="11" name="Connector: Elbow 10">
              <a:extLst>
                <a:ext uri="{FF2B5EF4-FFF2-40B4-BE49-F238E27FC236}">
                  <a16:creationId xmlns:a16="http://schemas.microsoft.com/office/drawing/2014/main" id="{AC547573-1416-13F6-CE3D-3C6BD6A2E2A5}"/>
                </a:ext>
              </a:extLst>
            </p:cNvPr>
            <p:cNvCxnSpPr>
              <a:cxnSpLocks/>
              <a:endCxn id="4" idx="1"/>
            </p:cNvCxnSpPr>
            <p:nvPr/>
          </p:nvCxnSpPr>
          <p:spPr>
            <a:xfrm>
              <a:off x="4689339" y="2095814"/>
              <a:ext cx="408005" cy="327877"/>
            </a:xfrm>
            <a:prstGeom prst="bentConnector3">
              <a:avLst>
                <a:gd name="adj1" fmla="val 50000"/>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DDE50B36-6FC2-EC50-4923-25922C006DB3}"/>
                    </a:ext>
                  </a:extLst>
                </p:cNvPr>
                <p:cNvSpPr/>
                <p:nvPr/>
              </p:nvSpPr>
              <p:spPr>
                <a:xfrm>
                  <a:off x="743879" y="2467867"/>
                  <a:ext cx="3246230"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3</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3</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m:t>
                            </m:r>
                          </m:e>
                          <m:sup>
                            <m:r>
                              <a:rPr lang="en-US" sz="2000" b="0" i="1" dirty="0" smtClean="0">
                                <a:solidFill>
                                  <a:srgbClr val="585858"/>
                                </a:solidFill>
                                <a:latin typeface="Cambria Math" panose="02040503050406030204" pitchFamily="18" charset="0"/>
                              </a:rPr>
                              <m:t>𝑇</m:t>
                            </m:r>
                          </m:sup>
                        </m:sSup>
                        <m:sSup>
                          <m:sSupPr>
                            <m:ctrlPr>
                              <a:rPr lang="en-US" sz="2000" i="1" dirty="0">
                                <a:solidFill>
                                  <a:srgbClr val="585858"/>
                                </a:solidFill>
                                <a:latin typeface="Cambria Math" panose="02040503050406030204" pitchFamily="18" charset="0"/>
                                <a:ea typeface="Cambria Math" panose="02040503050406030204" pitchFamily="18" charset="0"/>
                              </a:rPr>
                            </m:ctrlPr>
                          </m:sSupPr>
                          <m:e>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 .</m:t>
                            </m:r>
                            <m:r>
                              <a:rPr lang="en-US" sz="2000" i="1" dirty="0">
                                <a:solidFill>
                                  <a:srgbClr val="585858"/>
                                </a:solidFill>
                                <a:latin typeface="Cambria Math" panose="02040503050406030204" pitchFamily="18" charset="0"/>
                                <a:ea typeface="Cambria Math" panose="02040503050406030204" pitchFamily="18" charset="0"/>
                              </a:rPr>
                              <m:t>⋇</m:t>
                            </m:r>
                            <m:r>
                              <a:rPr lang="en-US" sz="2000" i="1" dirty="0">
                                <a:solidFill>
                                  <a:srgbClr val="585858"/>
                                </a:solidFill>
                                <a:latin typeface="Cambria Math" panose="02040503050406030204" pitchFamily="18" charset="0"/>
                                <a:ea typeface="Cambria Math" panose="02040503050406030204" pitchFamily="18" charset="0"/>
                              </a:rPr>
                              <m:t>𝑔</m:t>
                            </m:r>
                          </m:e>
                          <m:sup>
                            <m:r>
                              <a:rPr lang="en-US" sz="2000" i="1" dirty="0">
                                <a:solidFill>
                                  <a:srgbClr val="585858"/>
                                </a:solidFill>
                                <a:latin typeface="Cambria Math" panose="02040503050406030204" pitchFamily="18" charset="0"/>
                                <a:ea typeface="Cambria Math" panose="02040503050406030204" pitchFamily="18" charset="0"/>
                              </a:rPr>
                              <m:t>′</m:t>
                            </m:r>
                          </m:sup>
                        </m:sSup>
                        <m:r>
                          <a:rPr lang="en-US" sz="2000" i="1" dirty="0">
                            <a:solidFill>
                              <a:srgbClr val="585858"/>
                            </a:solidFill>
                            <a:latin typeface="Cambria Math" panose="02040503050406030204" pitchFamily="18" charset="0"/>
                            <a:ea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𝑧</m:t>
                            </m:r>
                          </m:e>
                          <m:sup>
                            <m:d>
                              <m:dPr>
                                <m:ctrlPr>
                                  <a:rPr lang="en-US" sz="2000" i="1" dirty="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3</m:t>
                                </m:r>
                              </m:e>
                            </m:d>
                          </m:sup>
                        </m:sSup>
                        <m:r>
                          <a:rPr lang="en-US" sz="2000" i="1" dirty="0">
                            <a:solidFill>
                              <a:srgbClr val="585858"/>
                            </a:solidFill>
                            <a:latin typeface="Cambria Math" panose="02040503050406030204" pitchFamily="18" charset="0"/>
                            <a:ea typeface="Cambria Math" panose="02040503050406030204" pitchFamily="18" charset="0"/>
                          </a:rPr>
                          <m:t>)</m:t>
                        </m:r>
                      </m:oMath>
                    </m:oMathPara>
                  </a14:m>
                  <a:endParaRPr lang="en-US" sz="2000" b="0" i="1" dirty="0">
                    <a:solidFill>
                      <a:srgbClr val="585858"/>
                    </a:solidFill>
                    <a:latin typeface="Cambria Math" panose="02040503050406030204" pitchFamily="18" charset="0"/>
                  </a:endParaRPr>
                </a:p>
              </p:txBody>
            </p:sp>
          </mc:Choice>
          <mc:Fallback xmlns="">
            <p:sp>
              <p:nvSpPr>
                <p:cNvPr id="18" name="Rectangle 17">
                  <a:extLst>
                    <a:ext uri="{FF2B5EF4-FFF2-40B4-BE49-F238E27FC236}">
                      <a16:creationId xmlns:a16="http://schemas.microsoft.com/office/drawing/2014/main" id="{DDE50B36-6FC2-EC50-4923-25922C006DB3}"/>
                    </a:ext>
                  </a:extLst>
                </p:cNvPr>
                <p:cNvSpPr>
                  <a:spLocks noRot="1" noChangeAspect="1" noMove="1" noResize="1" noEditPoints="1" noAdjustHandles="1" noChangeArrowheads="1" noChangeShapeType="1" noTextEdit="1"/>
                </p:cNvSpPr>
                <p:nvPr/>
              </p:nvSpPr>
              <p:spPr>
                <a:xfrm>
                  <a:off x="743879" y="2467867"/>
                  <a:ext cx="3246230" cy="598436"/>
                </a:xfrm>
                <a:prstGeom prst="rect">
                  <a:avLst/>
                </a:prstGeom>
                <a:blipFill>
                  <a:blip r:embed="rId5"/>
                  <a:stretch>
                    <a:fillRect l="-281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300C17BA-7466-3C67-7D8D-DA947C8FF3C1}"/>
                    </a:ext>
                  </a:extLst>
                </p:cNvPr>
                <p:cNvSpPr/>
                <p:nvPr/>
              </p:nvSpPr>
              <p:spPr>
                <a:xfrm>
                  <a:off x="743879" y="3173949"/>
                  <a:ext cx="3246230"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m:t>
                            </m:r>
                          </m:e>
                          <m:sup>
                            <m:r>
                              <a:rPr lang="en-US" sz="2000" b="0" i="1" dirty="0" smtClean="0">
                                <a:solidFill>
                                  <a:srgbClr val="585858"/>
                                </a:solidFill>
                                <a:latin typeface="Cambria Math" panose="02040503050406030204" pitchFamily="18" charset="0"/>
                              </a:rPr>
                              <m:t>𝑇</m:t>
                            </m:r>
                          </m:sup>
                        </m:sSup>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3</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 .</m:t>
                        </m:r>
                        <m:r>
                          <a:rPr lang="en-US" sz="2000" i="1" dirty="0">
                            <a:solidFill>
                              <a:srgbClr val="585858"/>
                            </a:solidFill>
                            <a:latin typeface="Cambria Math" panose="02040503050406030204" pitchFamily="18" charset="0"/>
                            <a:ea typeface="Cambria Math" panose="02040503050406030204" pitchFamily="18" charset="0"/>
                          </a:rPr>
                          <m:t>⋇</m:t>
                        </m:r>
                        <m:sSup>
                          <m:sSupPr>
                            <m:ctrlPr>
                              <a:rPr lang="en-US" sz="2000" i="1" dirty="0" smtClean="0">
                                <a:solidFill>
                                  <a:srgbClr val="585858"/>
                                </a:solidFill>
                                <a:latin typeface="Cambria Math" panose="02040503050406030204" pitchFamily="18" charset="0"/>
                                <a:ea typeface="Cambria Math" panose="02040503050406030204" pitchFamily="18" charset="0"/>
                              </a:rPr>
                            </m:ctrlPr>
                          </m:sSupPr>
                          <m:e>
                            <m:r>
                              <a:rPr lang="en-US" sz="2000" b="0" i="1" dirty="0" smtClean="0">
                                <a:solidFill>
                                  <a:srgbClr val="585858"/>
                                </a:solidFill>
                                <a:latin typeface="Cambria Math" panose="02040503050406030204" pitchFamily="18" charset="0"/>
                                <a:ea typeface="Cambria Math" panose="02040503050406030204" pitchFamily="18" charset="0"/>
                              </a:rPr>
                              <m:t>𝑔</m:t>
                            </m:r>
                          </m:e>
                          <m:sup>
                            <m:r>
                              <a:rPr lang="en-US" sz="2000" b="0" i="1" dirty="0" smtClean="0">
                                <a:solidFill>
                                  <a:srgbClr val="585858"/>
                                </a:solidFill>
                                <a:latin typeface="Cambria Math" panose="02040503050406030204" pitchFamily="18" charset="0"/>
                                <a:ea typeface="Cambria Math" panose="02040503050406030204" pitchFamily="18" charset="0"/>
                              </a:rPr>
                              <m:t>′</m:t>
                            </m:r>
                          </m:sup>
                        </m:sSup>
                        <m:r>
                          <a:rPr lang="en-US" sz="2000" b="0" i="1" dirty="0" smtClean="0">
                            <a:solidFill>
                              <a:srgbClr val="585858"/>
                            </a:solidFill>
                            <a:latin typeface="Cambria Math" panose="02040503050406030204" pitchFamily="18" charset="0"/>
                            <a:ea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𝑧</m:t>
                            </m:r>
                          </m:e>
                          <m:sup>
                            <m:d>
                              <m:dPr>
                                <m:ctrlPr>
                                  <a:rPr lang="en-US" sz="2000" i="1" dirty="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2</m:t>
                                </m:r>
                              </m:e>
                            </m:d>
                          </m:sup>
                        </m:sSup>
                        <m:r>
                          <a:rPr lang="en-US" sz="2000" b="0" i="1" dirty="0" smtClean="0">
                            <a:solidFill>
                              <a:srgbClr val="585858"/>
                            </a:solidFill>
                            <a:latin typeface="Cambria Math" panose="02040503050406030204" pitchFamily="18" charset="0"/>
                            <a:ea typeface="Cambria Math" panose="02040503050406030204" pitchFamily="18" charset="0"/>
                          </a:rPr>
                          <m:t>)</m:t>
                        </m:r>
                      </m:oMath>
                    </m:oMathPara>
                  </a14:m>
                  <a:endParaRPr lang="en-US" sz="2000" b="0" i="1" dirty="0">
                    <a:solidFill>
                      <a:srgbClr val="585858"/>
                    </a:solidFill>
                    <a:latin typeface="Cambria Math" panose="02040503050406030204" pitchFamily="18" charset="0"/>
                  </a:endParaRPr>
                </a:p>
              </p:txBody>
            </p:sp>
          </mc:Choice>
          <mc:Fallback xmlns="">
            <p:sp>
              <p:nvSpPr>
                <p:cNvPr id="19" name="Rectangle 18">
                  <a:extLst>
                    <a:ext uri="{FF2B5EF4-FFF2-40B4-BE49-F238E27FC236}">
                      <a16:creationId xmlns:a16="http://schemas.microsoft.com/office/drawing/2014/main" id="{300C17BA-7466-3C67-7D8D-DA947C8FF3C1}"/>
                    </a:ext>
                  </a:extLst>
                </p:cNvPr>
                <p:cNvSpPr>
                  <a:spLocks noRot="1" noChangeAspect="1" noMove="1" noResize="1" noEditPoints="1" noAdjustHandles="1" noChangeArrowheads="1" noChangeShapeType="1" noTextEdit="1"/>
                </p:cNvSpPr>
                <p:nvPr/>
              </p:nvSpPr>
              <p:spPr>
                <a:xfrm>
                  <a:off x="743879" y="3173949"/>
                  <a:ext cx="3246230" cy="598436"/>
                </a:xfrm>
                <a:prstGeom prst="rect">
                  <a:avLst/>
                </a:prstGeom>
                <a:blipFill>
                  <a:blip r:embed="rId6"/>
                  <a:stretch>
                    <a:fillRect l="-281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4F4EEC4-8E31-B596-F55D-5227A283C8A8}"/>
                    </a:ext>
                  </a:extLst>
                </p:cNvPr>
                <p:cNvSpPr/>
                <p:nvPr/>
              </p:nvSpPr>
              <p:spPr>
                <a:xfrm>
                  <a:off x="4909080" y="2942834"/>
                  <a:ext cx="5026513" cy="33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sSup>
                        <m:sSupPr>
                          <m:ctrlPr>
                            <a:rPr lang="en-US" i="1" dirty="0" smtClean="0">
                              <a:solidFill>
                                <a:srgbClr val="585858"/>
                              </a:solidFill>
                              <a:latin typeface="Cambria Math" panose="02040503050406030204" pitchFamily="18" charset="0"/>
                              <a:ea typeface="Cambria Math" panose="02040503050406030204" pitchFamily="18" charset="0"/>
                            </a:rPr>
                          </m:ctrlPr>
                        </m:sSupPr>
                        <m:e>
                          <m:r>
                            <a:rPr lang="en-US" i="1" dirty="0">
                              <a:solidFill>
                                <a:srgbClr val="585858"/>
                              </a:solidFill>
                              <a:latin typeface="Cambria Math" panose="02040503050406030204" pitchFamily="18" charset="0"/>
                              <a:ea typeface="Cambria Math" panose="02040503050406030204" pitchFamily="18" charset="0"/>
                            </a:rPr>
                            <m:t>𝑔</m:t>
                          </m:r>
                        </m:e>
                        <m:sup>
                          <m:r>
                            <a:rPr lang="en-US" i="1" dirty="0">
                              <a:solidFill>
                                <a:srgbClr val="585858"/>
                              </a:solidFill>
                              <a:latin typeface="Cambria Math" panose="02040503050406030204" pitchFamily="18" charset="0"/>
                              <a:ea typeface="Cambria Math" panose="02040503050406030204" pitchFamily="18" charset="0"/>
                            </a:rPr>
                            <m:t>′</m:t>
                          </m:r>
                        </m:sup>
                      </m:sSup>
                      <m:d>
                        <m:dPr>
                          <m:ctrlPr>
                            <a:rPr lang="en-US" i="1" dirty="0">
                              <a:solidFill>
                                <a:srgbClr val="585858"/>
                              </a:solidFill>
                              <a:latin typeface="Cambria Math" panose="02040503050406030204" pitchFamily="18" charset="0"/>
                              <a:ea typeface="Cambria Math" panose="02040503050406030204" pitchFamily="18" charset="0"/>
                            </a:rPr>
                          </m:ctrlPr>
                        </m:dPr>
                        <m:e>
                          <m:sSup>
                            <m:sSupPr>
                              <m:ctrlPr>
                                <a:rPr lang="en-US" i="1" dirty="0">
                                  <a:solidFill>
                                    <a:srgbClr val="585858"/>
                                  </a:solidFill>
                                  <a:latin typeface="Cambria Math" panose="02040503050406030204" pitchFamily="18" charset="0"/>
                                </a:rPr>
                              </m:ctrlPr>
                            </m:sSupPr>
                            <m:e>
                              <m:r>
                                <a:rPr lang="en-US" i="1" dirty="0">
                                  <a:solidFill>
                                    <a:srgbClr val="585858"/>
                                  </a:solidFill>
                                  <a:latin typeface="Cambria Math" panose="02040503050406030204" pitchFamily="18" charset="0"/>
                                </a:rPr>
                                <m:t>𝑧</m:t>
                              </m:r>
                            </m:e>
                            <m:sup>
                              <m:d>
                                <m:dPr>
                                  <m:ctrlPr>
                                    <a:rPr lang="en-US" i="1" dirty="0">
                                      <a:solidFill>
                                        <a:srgbClr val="585858"/>
                                      </a:solidFill>
                                      <a:latin typeface="Cambria Math" panose="02040503050406030204" pitchFamily="18" charset="0"/>
                                    </a:rPr>
                                  </m:ctrlPr>
                                </m:dPr>
                                <m:e>
                                  <m:r>
                                    <a:rPr lang="en-US" b="0" i="1" dirty="0" smtClean="0">
                                      <a:solidFill>
                                        <a:srgbClr val="585858"/>
                                      </a:solidFill>
                                      <a:latin typeface="Cambria Math" panose="02040503050406030204" pitchFamily="18" charset="0"/>
                                    </a:rPr>
                                    <m:t>𝑙</m:t>
                                  </m:r>
                                </m:e>
                              </m:d>
                            </m:sup>
                          </m:sSup>
                        </m:e>
                      </m:d>
                      <m:r>
                        <a:rPr lang="en-US" b="0" i="1" dirty="0" smtClean="0">
                          <a:solidFill>
                            <a:srgbClr val="585858"/>
                          </a:solidFill>
                          <a:latin typeface="Cambria Math" panose="02040503050406030204" pitchFamily="18" charset="0"/>
                          <a:ea typeface="Cambria Math" panose="02040503050406030204" pitchFamily="18" charset="0"/>
                        </a:rPr>
                        <m:t>=</m:t>
                      </m:r>
                      <m:sSup>
                        <m:sSupPr>
                          <m:ctrlPr>
                            <a:rPr lang="en-US" i="1" dirty="0">
                              <a:solidFill>
                                <a:srgbClr val="585858"/>
                              </a:solidFill>
                              <a:latin typeface="Cambria Math" panose="02040503050406030204" pitchFamily="18" charset="0"/>
                            </a:rPr>
                          </m:ctrlPr>
                        </m:sSupPr>
                        <m:e>
                          <m:r>
                            <a:rPr lang="en-US" i="1" dirty="0">
                              <a:solidFill>
                                <a:srgbClr val="585858"/>
                              </a:solidFill>
                              <a:latin typeface="Cambria Math" panose="02040503050406030204" pitchFamily="18" charset="0"/>
                            </a:rPr>
                            <m:t>𝑎</m:t>
                          </m:r>
                        </m:e>
                        <m:sup>
                          <m:r>
                            <a:rPr lang="en-US" i="1" dirty="0">
                              <a:solidFill>
                                <a:srgbClr val="585858"/>
                              </a:solidFill>
                              <a:latin typeface="Cambria Math" panose="02040503050406030204" pitchFamily="18" charset="0"/>
                            </a:rPr>
                            <m:t>(</m:t>
                          </m:r>
                          <m:r>
                            <a:rPr lang="en-US" b="0" i="1" dirty="0" smtClean="0">
                              <a:solidFill>
                                <a:srgbClr val="585858"/>
                              </a:solidFill>
                              <a:latin typeface="Cambria Math" panose="02040503050406030204" pitchFamily="18" charset="0"/>
                            </a:rPr>
                            <m:t>𝑙</m:t>
                          </m:r>
                          <m:r>
                            <a:rPr lang="en-US" i="1" dirty="0">
                              <a:solidFill>
                                <a:srgbClr val="585858"/>
                              </a:solidFill>
                              <a:latin typeface="Cambria Math" panose="02040503050406030204" pitchFamily="18" charset="0"/>
                            </a:rPr>
                            <m:t>)</m:t>
                          </m:r>
                        </m:sup>
                      </m:sSup>
                      <m:r>
                        <a:rPr lang="en-US" b="0" i="1" dirty="0" smtClean="0">
                          <a:solidFill>
                            <a:srgbClr val="585858"/>
                          </a:solidFill>
                          <a:latin typeface="Cambria Math" panose="02040503050406030204" pitchFamily="18" charset="0"/>
                          <a:ea typeface="Cambria Math" panose="02040503050406030204" pitchFamily="18" charset="0"/>
                        </a:rPr>
                        <m:t>.</m:t>
                      </m:r>
                      <m:r>
                        <a:rPr lang="en-US" i="1" dirty="0">
                          <a:solidFill>
                            <a:srgbClr val="585858"/>
                          </a:solidFill>
                          <a:latin typeface="Cambria Math" panose="02040503050406030204" pitchFamily="18" charset="0"/>
                          <a:ea typeface="Cambria Math" panose="02040503050406030204" pitchFamily="18" charset="0"/>
                        </a:rPr>
                        <m:t>⋇</m:t>
                      </m:r>
                      <m:d>
                        <m:dPr>
                          <m:ctrlPr>
                            <a:rPr lang="en-US" b="0" i="1" dirty="0" smtClean="0">
                              <a:solidFill>
                                <a:srgbClr val="585858"/>
                              </a:solidFill>
                              <a:latin typeface="Cambria Math" panose="02040503050406030204" pitchFamily="18" charset="0"/>
                              <a:ea typeface="Cambria Math" panose="02040503050406030204" pitchFamily="18" charset="0"/>
                            </a:rPr>
                          </m:ctrlPr>
                        </m:dPr>
                        <m:e>
                          <m:r>
                            <a:rPr lang="en-US" b="0" i="1" dirty="0" smtClean="0">
                              <a:solidFill>
                                <a:srgbClr val="585858"/>
                              </a:solidFill>
                              <a:latin typeface="Cambria Math" panose="02040503050406030204" pitchFamily="18" charset="0"/>
                              <a:ea typeface="Cambria Math" panose="02040503050406030204" pitchFamily="18" charset="0"/>
                            </a:rPr>
                            <m:t>1</m:t>
                          </m:r>
                          <m:r>
                            <a:rPr lang="en-US" b="0" i="1" dirty="0" smtClean="0">
                              <a:solidFill>
                                <a:srgbClr val="585858"/>
                              </a:solidFill>
                              <a:latin typeface="Cambria Math" panose="02040503050406030204" pitchFamily="18" charset="0"/>
                              <a:ea typeface="Cambria Math" panose="02040503050406030204" pitchFamily="18" charset="0"/>
                            </a:rPr>
                            <m:t>−</m:t>
                          </m:r>
                          <m:sSup>
                            <m:sSupPr>
                              <m:ctrlPr>
                                <a:rPr lang="en-US" i="1" dirty="0">
                                  <a:solidFill>
                                    <a:srgbClr val="585858"/>
                                  </a:solidFill>
                                  <a:latin typeface="Cambria Math" panose="02040503050406030204" pitchFamily="18" charset="0"/>
                                </a:rPr>
                              </m:ctrlPr>
                            </m:sSupPr>
                            <m:e>
                              <m:r>
                                <a:rPr lang="en-US" i="1" dirty="0">
                                  <a:solidFill>
                                    <a:srgbClr val="585858"/>
                                  </a:solidFill>
                                  <a:latin typeface="Cambria Math" panose="02040503050406030204" pitchFamily="18" charset="0"/>
                                </a:rPr>
                                <m:t>𝑎</m:t>
                              </m:r>
                            </m:e>
                            <m:sup>
                              <m:d>
                                <m:dPr>
                                  <m:ctrlPr>
                                    <a:rPr lang="en-US" i="1" dirty="0">
                                      <a:solidFill>
                                        <a:srgbClr val="585858"/>
                                      </a:solidFill>
                                      <a:latin typeface="Cambria Math" panose="02040503050406030204" pitchFamily="18" charset="0"/>
                                    </a:rPr>
                                  </m:ctrlPr>
                                </m:dPr>
                                <m:e>
                                  <m:r>
                                    <a:rPr lang="en-US" b="0" i="1" dirty="0" smtClean="0">
                                      <a:solidFill>
                                        <a:srgbClr val="585858"/>
                                      </a:solidFill>
                                      <a:latin typeface="Cambria Math" panose="02040503050406030204" pitchFamily="18" charset="0"/>
                                    </a:rPr>
                                    <m:t>𝑙</m:t>
                                  </m:r>
                                </m:e>
                              </m:d>
                            </m:sup>
                          </m:sSup>
                        </m:e>
                      </m:d>
                      <m:r>
                        <a:rPr lang="en-US" b="0" i="1" dirty="0" smtClean="0">
                          <a:solidFill>
                            <a:srgbClr val="585858"/>
                          </a:solidFill>
                          <a:latin typeface="Cambria Math" panose="02040503050406030204" pitchFamily="18" charset="0"/>
                        </a:rPr>
                        <m:t> </m:t>
                      </m:r>
                    </m:oMath>
                  </a14:m>
                  <a:r>
                    <a:rPr lang="en-US" b="0" dirty="0">
                      <a:solidFill>
                        <a:srgbClr val="585858"/>
                      </a:solidFill>
                      <a:latin typeface="Cambria Math" panose="02040503050406030204" pitchFamily="18" charset="0"/>
                      <a:sym typeface="Wingdings" panose="05000000000000000000" pitchFamily="2" charset="2"/>
                    </a:rPr>
                    <a:t> derivative of layer </a:t>
                  </a:r>
                  <a:r>
                    <a:rPr lang="en-US" b="0" i="1" dirty="0">
                      <a:solidFill>
                        <a:srgbClr val="585858"/>
                      </a:solidFill>
                      <a:latin typeface="Cambria Math" panose="02040503050406030204" pitchFamily="18" charset="0"/>
                      <a:sym typeface="Wingdings" panose="05000000000000000000" pitchFamily="2" charset="2"/>
                    </a:rPr>
                    <a:t>l</a:t>
                  </a:r>
                  <a:endParaRPr lang="en-US" b="0" i="1" dirty="0">
                    <a:solidFill>
                      <a:srgbClr val="585858"/>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4F4EEC4-8E31-B596-F55D-5227A283C8A8}"/>
                    </a:ext>
                  </a:extLst>
                </p:cNvPr>
                <p:cNvSpPr>
                  <a:spLocks noRot="1" noChangeAspect="1" noMove="1" noResize="1" noEditPoints="1" noAdjustHandles="1" noChangeArrowheads="1" noChangeShapeType="1" noTextEdit="1"/>
                </p:cNvSpPr>
                <p:nvPr/>
              </p:nvSpPr>
              <p:spPr>
                <a:xfrm>
                  <a:off x="4909080" y="2942834"/>
                  <a:ext cx="5026513" cy="334331"/>
                </a:xfrm>
                <a:prstGeom prst="rect">
                  <a:avLst/>
                </a:prstGeom>
                <a:blipFill>
                  <a:blip r:embed="rId7"/>
                  <a:stretch>
                    <a:fillRect l="-364" t="-14545" b="-34545"/>
                  </a:stretch>
                </a:blipFill>
                <a:ln>
                  <a:noFill/>
                </a:ln>
              </p:spPr>
              <p:txBody>
                <a:bodyPr/>
                <a:lstStyle/>
                <a:p>
                  <a:r>
                    <a:rPr lang="he-IL">
                      <a:noFill/>
                    </a:rPr>
                    <a:t> </a:t>
                  </a:r>
                </a:p>
              </p:txBody>
            </p:sp>
          </mc:Fallback>
        </mc:AlternateContent>
        <p:cxnSp>
          <p:nvCxnSpPr>
            <p:cNvPr id="23" name="Connector: Elbow 22">
              <a:extLst>
                <a:ext uri="{FF2B5EF4-FFF2-40B4-BE49-F238E27FC236}">
                  <a16:creationId xmlns:a16="http://schemas.microsoft.com/office/drawing/2014/main" id="{C6B22139-C6FC-CE21-0047-4B88807B7FFB}"/>
                </a:ext>
              </a:extLst>
            </p:cNvPr>
            <p:cNvCxnSpPr>
              <a:cxnSpLocks/>
              <a:stCxn id="19" idx="3"/>
              <a:endCxn id="20" idx="1"/>
            </p:cNvCxnSpPr>
            <p:nvPr/>
          </p:nvCxnSpPr>
          <p:spPr>
            <a:xfrm flipV="1">
              <a:off x="3990109" y="3110000"/>
              <a:ext cx="918971" cy="363167"/>
            </a:xfrm>
            <a:prstGeom prst="bentConnector3">
              <a:avLst>
                <a:gd name="adj1" fmla="val 50000"/>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54F413ED-D5CE-120A-6428-0FA8B42FC2BA}"/>
              </a:ext>
            </a:extLst>
          </p:cNvPr>
          <p:cNvGrpSpPr/>
          <p:nvPr/>
        </p:nvGrpSpPr>
        <p:grpSpPr>
          <a:xfrm>
            <a:off x="7317710" y="732608"/>
            <a:ext cx="3942123" cy="2080539"/>
            <a:chOff x="6096000" y="807818"/>
            <a:chExt cx="3942123" cy="2080539"/>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D376F30-DFE9-0D69-0E2E-93CCBC800CE7}"/>
                    </a:ext>
                  </a:extLst>
                </p:cNvPr>
                <p:cNvSpPr/>
                <p:nvPr/>
              </p:nvSpPr>
              <p:spPr>
                <a:xfrm>
                  <a:off x="6096000" y="1413163"/>
                  <a:ext cx="687355" cy="306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sz="2400" b="0" i="1" baseline="-10000" smtClean="0">
                            <a:solidFill>
                              <a:schemeClr val="bg1">
                                <a:lumMod val="50000"/>
                              </a:schemeClr>
                            </a:solidFill>
                            <a:latin typeface="Cambria Math" panose="02040503050406030204" pitchFamily="18" charset="0"/>
                          </a:rPr>
                          <m:t>𝐿</m:t>
                        </m:r>
                        <m:r>
                          <a:rPr lang="en-US" sz="2400" b="0" i="1" baseline="-10000" smtClean="0">
                            <a:solidFill>
                              <a:schemeClr val="bg1">
                                <a:lumMod val="50000"/>
                              </a:schemeClr>
                            </a:solidFill>
                            <a:latin typeface="Cambria Math" panose="02040503050406030204" pitchFamily="18" charset="0"/>
                          </a:rPr>
                          <m:t>=</m:t>
                        </m:r>
                        <m:r>
                          <a:rPr lang="en-US" sz="2400" b="0" i="1" baseline="-10000" smtClean="0">
                            <a:solidFill>
                              <a:schemeClr val="bg1">
                                <a:lumMod val="50000"/>
                              </a:schemeClr>
                            </a:solidFill>
                            <a:latin typeface="Cambria Math" panose="02040503050406030204" pitchFamily="18" charset="0"/>
                          </a:rPr>
                          <m:t>4</m:t>
                        </m:r>
                      </m:oMath>
                    </m:oMathPara>
                  </a14:m>
                  <a:endParaRPr lang="en-US" sz="2400" baseline="-10000" dirty="0">
                    <a:solidFill>
                      <a:schemeClr val="bg1">
                        <a:lumMod val="50000"/>
                      </a:schemeClr>
                    </a:solidFill>
                  </a:endParaRPr>
                </a:p>
              </p:txBody>
            </p:sp>
          </mc:Choice>
          <mc:Fallback xmlns="">
            <p:sp>
              <p:nvSpPr>
                <p:cNvPr id="6" name="Rectangle 5">
                  <a:extLst>
                    <a:ext uri="{FF2B5EF4-FFF2-40B4-BE49-F238E27FC236}">
                      <a16:creationId xmlns:a16="http://schemas.microsoft.com/office/drawing/2014/main" id="{0D376F30-DFE9-0D69-0E2E-93CCBC800CE7}"/>
                    </a:ext>
                  </a:extLst>
                </p:cNvPr>
                <p:cNvSpPr>
                  <a:spLocks noRot="1" noChangeAspect="1" noMove="1" noResize="1" noEditPoints="1" noAdjustHandles="1" noChangeArrowheads="1" noChangeShapeType="1" noTextEdit="1"/>
                </p:cNvSpPr>
                <p:nvPr/>
              </p:nvSpPr>
              <p:spPr>
                <a:xfrm>
                  <a:off x="6096000" y="1413163"/>
                  <a:ext cx="687355" cy="306995"/>
                </a:xfrm>
                <a:prstGeom prst="rect">
                  <a:avLst/>
                </a:prstGeom>
                <a:blipFill>
                  <a:blip r:embed="rId8"/>
                  <a:stretch>
                    <a:fillRect l="-3540" b="-17647"/>
                  </a:stretch>
                </a:blipFill>
                <a:ln>
                  <a:noFill/>
                </a:ln>
              </p:spPr>
              <p:txBody>
                <a:bodyPr/>
                <a:lstStyle/>
                <a:p>
                  <a:r>
                    <a:rPr lang="he-IL">
                      <a:noFill/>
                    </a:rPr>
                    <a:t> </a:t>
                  </a:r>
                </a:p>
              </p:txBody>
            </p:sp>
          </mc:Fallback>
        </mc:AlternateContent>
        <p:pic>
          <p:nvPicPr>
            <p:cNvPr id="8" name="Picture 7">
              <a:extLst>
                <a:ext uri="{FF2B5EF4-FFF2-40B4-BE49-F238E27FC236}">
                  <a16:creationId xmlns:a16="http://schemas.microsoft.com/office/drawing/2014/main" id="{9663AF57-849B-0DC1-C496-BA3B9C252466}"/>
                </a:ext>
              </a:extLst>
            </p:cNvPr>
            <p:cNvPicPr>
              <a:picLocks noChangeAspect="1"/>
            </p:cNvPicPr>
            <p:nvPr/>
          </p:nvPicPr>
          <p:blipFill>
            <a:blip r:embed="rId9"/>
            <a:stretch>
              <a:fillRect/>
            </a:stretch>
          </p:blipFill>
          <p:spPr>
            <a:xfrm>
              <a:off x="6787640" y="807818"/>
              <a:ext cx="3250483" cy="1705596"/>
            </a:xfrm>
            <a:prstGeom prst="rect">
              <a:avLst/>
            </a:prstGeom>
          </p:spPr>
        </p:pic>
        <p:grpSp>
          <p:nvGrpSpPr>
            <p:cNvPr id="9" name="Group 8">
              <a:extLst>
                <a:ext uri="{FF2B5EF4-FFF2-40B4-BE49-F238E27FC236}">
                  <a16:creationId xmlns:a16="http://schemas.microsoft.com/office/drawing/2014/main" id="{0B73ACEA-FA02-26D6-6123-DE5C5A7C1E16}"/>
                </a:ext>
              </a:extLst>
            </p:cNvPr>
            <p:cNvGrpSpPr/>
            <p:nvPr/>
          </p:nvGrpSpPr>
          <p:grpSpPr>
            <a:xfrm>
              <a:off x="6991002" y="2491170"/>
              <a:ext cx="2918157" cy="397187"/>
              <a:chOff x="6991002" y="2491170"/>
              <a:chExt cx="2918157" cy="397187"/>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30B2E47-199F-F209-DF8E-33280223E38A}"/>
                      </a:ext>
                    </a:extLst>
                  </p:cNvPr>
                  <p:cNvSpPr/>
                  <p:nvPr/>
                </p:nvSpPr>
                <p:spPr>
                  <a:xfrm>
                    <a:off x="6991002" y="2516384"/>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1</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530B2E47-199F-F209-DF8E-33280223E38A}"/>
                      </a:ext>
                    </a:extLst>
                  </p:cNvPr>
                  <p:cNvSpPr>
                    <a:spLocks noRot="1" noChangeAspect="1" noMove="1" noResize="1" noEditPoints="1" noAdjustHandles="1" noChangeArrowheads="1" noChangeShapeType="1" noTextEdit="1"/>
                  </p:cNvSpPr>
                  <p:nvPr/>
                </p:nvSpPr>
                <p:spPr>
                  <a:xfrm>
                    <a:off x="6991002" y="2516384"/>
                    <a:ext cx="299259" cy="371973"/>
                  </a:xfrm>
                  <a:prstGeom prst="rect">
                    <a:avLst/>
                  </a:prstGeom>
                  <a:blipFill>
                    <a:blip r:embed="rId10"/>
                    <a:stretch>
                      <a:fillRect l="-20408" r="-408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B813BA2-37F8-E0A2-9D9D-EEF41389DAA5}"/>
                      </a:ext>
                    </a:extLst>
                  </p:cNvPr>
                  <p:cNvSpPr/>
                  <p:nvPr/>
                </p:nvSpPr>
                <p:spPr>
                  <a:xfrm>
                    <a:off x="7780375" y="2513414"/>
                    <a:ext cx="299260"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2</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CB813BA2-37F8-E0A2-9D9D-EEF41389DAA5}"/>
                      </a:ext>
                    </a:extLst>
                  </p:cNvPr>
                  <p:cNvSpPr>
                    <a:spLocks noRot="1" noChangeAspect="1" noMove="1" noResize="1" noEditPoints="1" noAdjustHandles="1" noChangeArrowheads="1" noChangeShapeType="1" noTextEdit="1"/>
                  </p:cNvSpPr>
                  <p:nvPr/>
                </p:nvSpPr>
                <p:spPr>
                  <a:xfrm>
                    <a:off x="7780375" y="2513414"/>
                    <a:ext cx="299260" cy="371973"/>
                  </a:xfrm>
                  <a:prstGeom prst="rect">
                    <a:avLst/>
                  </a:prstGeom>
                  <a:blipFill>
                    <a:blip r:embed="rId11"/>
                    <a:stretch>
                      <a:fillRect l="-22449" r="-612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CE3CD344-E1BE-F555-D54A-B78E7C254500}"/>
                      </a:ext>
                    </a:extLst>
                  </p:cNvPr>
                  <p:cNvSpPr/>
                  <p:nvPr/>
                </p:nvSpPr>
                <p:spPr>
                  <a:xfrm>
                    <a:off x="9565378" y="2524422"/>
                    <a:ext cx="343781" cy="34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4</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3" name="Rectangle 12">
                    <a:extLst>
                      <a:ext uri="{FF2B5EF4-FFF2-40B4-BE49-F238E27FC236}">
                        <a16:creationId xmlns:a16="http://schemas.microsoft.com/office/drawing/2014/main" id="{CE3CD344-E1BE-F555-D54A-B78E7C254500}"/>
                      </a:ext>
                    </a:extLst>
                  </p:cNvPr>
                  <p:cNvSpPr>
                    <a:spLocks noRot="1" noChangeAspect="1" noMove="1" noResize="1" noEditPoints="1" noAdjustHandles="1" noChangeArrowheads="1" noChangeShapeType="1" noTextEdit="1"/>
                  </p:cNvSpPr>
                  <p:nvPr/>
                </p:nvSpPr>
                <p:spPr>
                  <a:xfrm>
                    <a:off x="9565378" y="2524422"/>
                    <a:ext cx="343781" cy="340332"/>
                  </a:xfrm>
                  <a:prstGeom prst="rect">
                    <a:avLst/>
                  </a:prstGeom>
                  <a:blipFill>
                    <a:blip r:embed="rId12"/>
                    <a:stretch>
                      <a:fillRect l="-1964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971E3ED-1C35-E845-431C-168DBF9273C4}"/>
                      </a:ext>
                    </a:extLst>
                  </p:cNvPr>
                  <p:cNvSpPr/>
                  <p:nvPr/>
                </p:nvSpPr>
                <p:spPr>
                  <a:xfrm>
                    <a:off x="8699268" y="2491170"/>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3</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4" name="Rectangle 13">
                    <a:extLst>
                      <a:ext uri="{FF2B5EF4-FFF2-40B4-BE49-F238E27FC236}">
                        <a16:creationId xmlns:a16="http://schemas.microsoft.com/office/drawing/2014/main" id="{C971E3ED-1C35-E845-431C-168DBF9273C4}"/>
                      </a:ext>
                    </a:extLst>
                  </p:cNvPr>
                  <p:cNvSpPr>
                    <a:spLocks noRot="1" noChangeAspect="1" noMove="1" noResize="1" noEditPoints="1" noAdjustHandles="1" noChangeArrowheads="1" noChangeShapeType="1" noTextEdit="1"/>
                  </p:cNvSpPr>
                  <p:nvPr/>
                </p:nvSpPr>
                <p:spPr>
                  <a:xfrm>
                    <a:off x="8699268" y="2491170"/>
                    <a:ext cx="299259" cy="371973"/>
                  </a:xfrm>
                  <a:prstGeom prst="rect">
                    <a:avLst/>
                  </a:prstGeom>
                  <a:blipFill>
                    <a:blip r:embed="rId13"/>
                    <a:stretch>
                      <a:fillRect l="-20000" r="-6000"/>
                    </a:stretch>
                  </a:blipFill>
                  <a:ln>
                    <a:noFill/>
                  </a:ln>
                </p:spPr>
                <p:txBody>
                  <a:bodyPr/>
                  <a:lstStyle/>
                  <a:p>
                    <a:r>
                      <a:rPr lang="he-IL">
                        <a:noFill/>
                      </a:rPr>
                      <a:t> </a:t>
                    </a:r>
                  </a:p>
                </p:txBody>
              </p:sp>
            </mc:Fallback>
          </mc:AlternateContent>
        </p:grpSp>
      </p:grpSp>
      <p:sp>
        <p:nvSpPr>
          <p:cNvPr id="16" name="Rectangle 15">
            <a:extLst>
              <a:ext uri="{FF2B5EF4-FFF2-40B4-BE49-F238E27FC236}">
                <a16:creationId xmlns:a16="http://schemas.microsoft.com/office/drawing/2014/main" id="{3DB44B99-86F9-43CE-A9BD-CB834AB08E40}"/>
              </a:ext>
            </a:extLst>
          </p:cNvPr>
          <p:cNvSpPr/>
          <p:nvPr/>
        </p:nvSpPr>
        <p:spPr>
          <a:xfrm>
            <a:off x="660735" y="1673451"/>
            <a:ext cx="6156919"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For each out unit (layer L = 4) </a:t>
            </a:r>
          </a:p>
        </p:txBody>
      </p:sp>
      <p:grpSp>
        <p:nvGrpSpPr>
          <p:cNvPr id="25" name="Group 24">
            <a:extLst>
              <a:ext uri="{FF2B5EF4-FFF2-40B4-BE49-F238E27FC236}">
                <a16:creationId xmlns:a16="http://schemas.microsoft.com/office/drawing/2014/main" id="{2368069F-7E52-3D34-2A60-3FE387EFBF81}"/>
              </a:ext>
            </a:extLst>
          </p:cNvPr>
          <p:cNvGrpSpPr/>
          <p:nvPr/>
        </p:nvGrpSpPr>
        <p:grpSpPr>
          <a:xfrm>
            <a:off x="686633" y="3844412"/>
            <a:ext cx="7755758" cy="1037634"/>
            <a:chOff x="660735" y="4344996"/>
            <a:chExt cx="7755758" cy="1037634"/>
          </a:xfrm>
        </p:grpSpPr>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9487A964-0E7D-EA8F-F4A0-62656495B524}"/>
                    </a:ext>
                  </a:extLst>
                </p:cNvPr>
                <p:cNvSpPr/>
                <p:nvPr/>
              </p:nvSpPr>
              <p:spPr>
                <a:xfrm>
                  <a:off x="660735" y="4824122"/>
                  <a:ext cx="7755758" cy="55850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chemeClr val="accent2">
                                    <a:lumMod val="75000"/>
                                  </a:schemeClr>
                                </a:solidFill>
                                <a:latin typeface="Cambria Math" panose="02040503050406030204" pitchFamily="18" charset="0"/>
                              </a:rPr>
                            </m:ctrlPr>
                          </m:sSupPr>
                          <m:e>
                            <m:r>
                              <m:rPr>
                                <m:sty m:val="p"/>
                              </m:rPr>
                              <a:rPr lang="en-US" sz="2000" dirty="0">
                                <a:solidFill>
                                  <a:schemeClr val="accent2">
                                    <a:lumMod val="75000"/>
                                  </a:schemeClr>
                                </a:solidFill>
                                <a:latin typeface="Cambria Math" panose="02040503050406030204" pitchFamily="18" charset="0"/>
                              </a:rPr>
                              <m:t>Θ</m:t>
                            </m:r>
                          </m:e>
                          <m:sup>
                            <m:r>
                              <a:rPr lang="en-US" sz="2000" i="1" dirty="0">
                                <a:solidFill>
                                  <a:schemeClr val="accent2">
                                    <a:lumMod val="75000"/>
                                  </a:schemeClr>
                                </a:solidFill>
                                <a:latin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rPr>
                              <m:t>𝑙</m:t>
                            </m:r>
                            <m:r>
                              <a:rPr lang="en-US" sz="2000" i="1" dirty="0">
                                <a:solidFill>
                                  <a:schemeClr val="accent2">
                                    <a:lumMod val="75000"/>
                                  </a:schemeClr>
                                </a:solidFill>
                                <a:latin typeface="Cambria Math" panose="02040503050406030204" pitchFamily="18" charset="0"/>
                              </a:rPr>
                              <m:t>)</m:t>
                            </m:r>
                          </m:sup>
                        </m:sSup>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𝑖𝑠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𝑡</m:t>
                        </m:r>
                        <m:r>
                          <a:rPr lang="en-US" sz="2000" b="0" i="1" dirty="0" smtClean="0">
                            <a:solidFill>
                              <a:schemeClr val="accent2">
                                <a:lumMod val="75000"/>
                              </a:schemeClr>
                            </a:solidFill>
                            <a:latin typeface="Cambria Math" panose="02040503050406030204" pitchFamily="18" charset="0"/>
                          </a:rPr>
                          <m:t>h</m:t>
                        </m:r>
                        <m:r>
                          <a:rPr lang="en-US" sz="2000" b="0" i="1" dirty="0" smtClean="0">
                            <a:solidFill>
                              <a:schemeClr val="accent2">
                                <a:lumMod val="75000"/>
                              </a:schemeClr>
                            </a:solidFill>
                            <a:latin typeface="Cambria Math" panose="02040503050406030204" pitchFamily="18" charset="0"/>
                          </a:rPr>
                          <m:t>𝑒𝑡𝑎</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𝑚𝑎𝑡𝑟𝑖𝑥</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𝑖𝑓</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𝑝𝑎𝑟𝑎𝑚𝑒𝑡𝑒𝑟𝑠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𝑏𝑒𝑡𝑤𝑒𝑒𝑛</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𝑙𝑎𝑦𝑒𝑟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𝑡𝑜</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𝑙𝑎𝑢𝑒𝑟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m:t>
                        </m:r>
                        <m:r>
                          <a:rPr lang="en-US" sz="2000" b="0" i="1" dirty="0" smtClean="0">
                            <a:solidFill>
                              <a:schemeClr val="accent2">
                                <a:lumMod val="75000"/>
                              </a:schemeClr>
                            </a:solidFill>
                            <a:latin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rPr>
                          <m:t>1</m:t>
                        </m:r>
                        <m:r>
                          <a:rPr lang="en-US" sz="2000" b="0" i="1" dirty="0" smtClean="0">
                            <a:solidFill>
                              <a:schemeClr val="accent2">
                                <a:lumMod val="75000"/>
                              </a:schemeClr>
                            </a:solidFill>
                            <a:latin typeface="Cambria Math" panose="02040503050406030204" pitchFamily="18" charset="0"/>
                          </a:rPr>
                          <m:t> </m:t>
                        </m:r>
                      </m:oMath>
                    </m:oMathPara>
                  </a14:m>
                  <a:endParaRPr lang="en-US" baseline="-10000" dirty="0">
                    <a:solidFill>
                      <a:schemeClr val="accent2">
                        <a:lumMod val="75000"/>
                      </a:schemeClr>
                    </a:solidFill>
                  </a:endParaRPr>
                </a:p>
              </p:txBody>
            </p:sp>
          </mc:Choice>
          <mc:Fallback xmlns="">
            <p:sp>
              <p:nvSpPr>
                <p:cNvPr id="17" name="Rectangle 16">
                  <a:extLst>
                    <a:ext uri="{FF2B5EF4-FFF2-40B4-BE49-F238E27FC236}">
                      <a16:creationId xmlns:a16="http://schemas.microsoft.com/office/drawing/2014/main" id="{9487A964-0E7D-EA8F-F4A0-62656495B524}"/>
                    </a:ext>
                  </a:extLst>
                </p:cNvPr>
                <p:cNvSpPr>
                  <a:spLocks noRot="1" noChangeAspect="1" noMove="1" noResize="1" noEditPoints="1" noAdjustHandles="1" noChangeArrowheads="1" noChangeShapeType="1" noTextEdit="1"/>
                </p:cNvSpPr>
                <p:nvPr/>
              </p:nvSpPr>
              <p:spPr>
                <a:xfrm>
                  <a:off x="660735" y="4824122"/>
                  <a:ext cx="7755758" cy="558508"/>
                </a:xfrm>
                <a:prstGeom prst="rect">
                  <a:avLst/>
                </a:prstGeom>
                <a:blipFill>
                  <a:blip r:embed="rId14"/>
                  <a:stretch>
                    <a:fillRect l="-1099"/>
                  </a:stretch>
                </a:blipFill>
                <a:ln>
                  <a:solidFill>
                    <a:schemeClr val="accent2"/>
                  </a:solidFill>
                </a:ln>
              </p:spPr>
              <p:txBody>
                <a:bodyPr/>
                <a:lstStyle/>
                <a:p>
                  <a:r>
                    <a:rPr lang="he-IL">
                      <a:noFill/>
                    </a:rPr>
                    <a:t> </a:t>
                  </a:r>
                </a:p>
              </p:txBody>
            </p:sp>
          </mc:Fallback>
        </mc:AlternateContent>
        <p:cxnSp>
          <p:nvCxnSpPr>
            <p:cNvPr id="24" name="Straight Arrow Connector 23">
              <a:extLst>
                <a:ext uri="{FF2B5EF4-FFF2-40B4-BE49-F238E27FC236}">
                  <a16:creationId xmlns:a16="http://schemas.microsoft.com/office/drawing/2014/main" id="{3919936E-E3B7-E361-1473-767D9094EA36}"/>
                </a:ext>
              </a:extLst>
            </p:cNvPr>
            <p:cNvCxnSpPr>
              <a:cxnSpLocks/>
            </p:cNvCxnSpPr>
            <p:nvPr/>
          </p:nvCxnSpPr>
          <p:spPr>
            <a:xfrm flipV="1">
              <a:off x="1708727" y="4344996"/>
              <a:ext cx="0" cy="4791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954A6F2-A26C-CBC0-0E64-1AD07AD6CD62}"/>
                  </a:ext>
                </a:extLst>
              </p:cNvPr>
              <p:cNvSpPr/>
              <p:nvPr/>
            </p:nvSpPr>
            <p:spPr>
              <a:xfrm>
                <a:off x="686633" y="5143398"/>
                <a:ext cx="7755758" cy="55850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chemeClr val="accent2">
                                  <a:lumMod val="75000"/>
                                </a:schemeClr>
                              </a:solidFill>
                              <a:latin typeface="Cambria Math" panose="02040503050406030204" pitchFamily="18" charset="0"/>
                            </a:rPr>
                          </m:ctrlPr>
                        </m:sSupPr>
                        <m:e>
                          <m:r>
                            <m:rPr>
                              <m:sty m:val="p"/>
                            </m:rPr>
                            <a:rPr lang="el-GR" sz="2000" i="1" dirty="0" smtClean="0">
                              <a:solidFill>
                                <a:schemeClr val="accent2">
                                  <a:lumMod val="75000"/>
                                </a:schemeClr>
                              </a:solidFill>
                              <a:latin typeface="Cambria Math" panose="02040503050406030204" pitchFamily="18" charset="0"/>
                              <a:ea typeface="Cambria Math" panose="02040503050406030204" pitchFamily="18" charset="0"/>
                            </a:rPr>
                            <m:t>δ</m:t>
                          </m:r>
                        </m:e>
                        <m:sup>
                          <m:r>
                            <a:rPr lang="en-US" sz="2000" i="1" dirty="0">
                              <a:solidFill>
                                <a:schemeClr val="accent2">
                                  <a:lumMod val="75000"/>
                                </a:schemeClr>
                              </a:solidFill>
                              <a:latin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rPr>
                            <m:t>𝑙</m:t>
                          </m:r>
                          <m:r>
                            <a:rPr lang="en-US" sz="2000" i="1" dirty="0">
                              <a:solidFill>
                                <a:schemeClr val="accent2">
                                  <a:lumMod val="75000"/>
                                </a:schemeClr>
                              </a:solidFill>
                              <a:latin typeface="Cambria Math" panose="02040503050406030204" pitchFamily="18" charset="0"/>
                            </a:rPr>
                            <m:t>)</m:t>
                          </m:r>
                        </m:sup>
                      </m:sSup>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𝑖𝑠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𝑎</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𝑣𝑒𝑐𝑡𝑜𝑟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𝑜𝑓</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𝑠𝑖𝑧𝑒</m:t>
                      </m:r>
                      <m:r>
                        <a:rPr lang="en-US" sz="2000" b="0" i="1" dirty="0" smtClean="0">
                          <a:solidFill>
                            <a:schemeClr val="accent2">
                              <a:lumMod val="75000"/>
                            </a:schemeClr>
                          </a:solidFill>
                          <a:latin typeface="Cambria Math" panose="02040503050406030204" pitchFamily="18" charset="0"/>
                        </a:rPr>
                        <m:t> </m:t>
                      </m:r>
                      <m:sSup>
                        <m:sSupPr>
                          <m:ctrlPr>
                            <a:rPr lang="en-US" sz="2000" b="0" i="1" dirty="0" smtClean="0">
                              <a:solidFill>
                                <a:schemeClr val="accent2">
                                  <a:lumMod val="75000"/>
                                </a:schemeClr>
                              </a:solidFill>
                              <a:latin typeface="Cambria Math" panose="02040503050406030204" pitchFamily="18" charset="0"/>
                            </a:rPr>
                          </m:ctrlPr>
                        </m:sSupPr>
                        <m:e>
                          <m:r>
                            <a:rPr lang="en-US" sz="2000" b="0" i="1" dirty="0" smtClean="0">
                              <a:solidFill>
                                <a:schemeClr val="accent2">
                                  <a:lumMod val="75000"/>
                                </a:schemeClr>
                              </a:solidFill>
                              <a:latin typeface="Cambria Math" panose="02040503050406030204" pitchFamily="18" charset="0"/>
                            </a:rPr>
                            <m:t>𝑆</m:t>
                          </m:r>
                        </m:e>
                        <m:sup>
                          <m:r>
                            <a:rPr lang="en-US" sz="2000" b="0" i="1" dirty="0" smtClean="0">
                              <a:solidFill>
                                <a:schemeClr val="accent2">
                                  <a:lumMod val="75000"/>
                                </a:schemeClr>
                              </a:solidFill>
                              <a:latin typeface="Cambria Math" panose="02040503050406030204" pitchFamily="18" charset="0"/>
                            </a:rPr>
                            <m:t>𝑙</m:t>
                          </m:r>
                        </m:sup>
                      </m:sSup>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𝑤𝑖𝑡</m:t>
                      </m:r>
                      <m:r>
                        <a:rPr lang="en-US" sz="2000" b="0" i="1" dirty="0" smtClean="0">
                          <a:solidFill>
                            <a:schemeClr val="accent2">
                              <a:lumMod val="75000"/>
                            </a:schemeClr>
                          </a:solidFill>
                          <a:latin typeface="Cambria Math" panose="02040503050406030204" pitchFamily="18" charset="0"/>
                        </a:rPr>
                        <m:t>h</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𝑡</m:t>
                      </m:r>
                      <m:r>
                        <a:rPr lang="en-US" sz="2000" b="0" i="1" dirty="0" smtClean="0">
                          <a:solidFill>
                            <a:schemeClr val="accent2">
                              <a:lumMod val="75000"/>
                            </a:schemeClr>
                          </a:solidFill>
                          <a:latin typeface="Cambria Math" panose="02040503050406030204" pitchFamily="18" charset="0"/>
                        </a:rPr>
                        <m:t>h</m:t>
                      </m:r>
                      <m:r>
                        <a:rPr lang="en-US" sz="2000" b="0" i="1" dirty="0" smtClean="0">
                          <a:solidFill>
                            <a:schemeClr val="accent2">
                              <a:lumMod val="75000"/>
                            </a:schemeClr>
                          </a:solidFill>
                          <a:latin typeface="Cambria Math" panose="02040503050406030204" pitchFamily="18" charset="0"/>
                        </a:rPr>
                        <m:t>𝑒</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𝑒𝑟𝑟𝑜𝑟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𝑣𝑎𝑙𝑢𝑒𝑠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𝑜𝑓</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𝑎𝑐𝑡𝑖𝑣𝑎𝑡𝑒</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𝑢𝑛𝑖𝑡𝑠</m:t>
                      </m:r>
                      <m:r>
                        <a:rPr lang="en-US" sz="2000" b="0" i="1" dirty="0" smtClean="0">
                          <a:solidFill>
                            <a:schemeClr val="accent2">
                              <a:lumMod val="75000"/>
                            </a:schemeClr>
                          </a:solidFill>
                          <a:latin typeface="Cambria Math" panose="02040503050406030204" pitchFamily="18" charset="0"/>
                        </a:rPr>
                        <m:t> </m:t>
                      </m:r>
                      <m:sSubSup>
                        <m:sSubSupPr>
                          <m:ctrlPr>
                            <a:rPr lang="en-US" sz="2000" b="0" i="1" dirty="0" smtClean="0">
                              <a:solidFill>
                                <a:schemeClr val="accent2">
                                  <a:lumMod val="75000"/>
                                </a:schemeClr>
                              </a:solidFill>
                              <a:latin typeface="Cambria Math" panose="02040503050406030204" pitchFamily="18" charset="0"/>
                            </a:rPr>
                          </m:ctrlPr>
                        </m:sSubSupPr>
                        <m:e>
                          <m:r>
                            <a:rPr lang="en-US" sz="2000" b="0" i="1" dirty="0" smtClean="0">
                              <a:solidFill>
                                <a:schemeClr val="accent2">
                                  <a:lumMod val="75000"/>
                                </a:schemeClr>
                              </a:solidFill>
                              <a:latin typeface="Cambria Math" panose="02040503050406030204" pitchFamily="18" charset="0"/>
                            </a:rPr>
                            <m:t>𝑎</m:t>
                          </m:r>
                        </m:e>
                        <m:sub>
                          <m:r>
                            <a:rPr lang="en-US" sz="2000" b="0" i="1" dirty="0" smtClean="0">
                              <a:solidFill>
                                <a:schemeClr val="accent2">
                                  <a:lumMod val="75000"/>
                                </a:schemeClr>
                              </a:solidFill>
                              <a:latin typeface="Cambria Math" panose="02040503050406030204" pitchFamily="18" charset="0"/>
                            </a:rPr>
                            <m:t>𝑗</m:t>
                          </m:r>
                        </m:sub>
                        <m:sup>
                          <m:r>
                            <a:rPr lang="en-US" sz="2000" b="0" i="1" dirty="0" smtClean="0">
                              <a:solidFill>
                                <a:schemeClr val="accent2">
                                  <a:lumMod val="75000"/>
                                </a:schemeClr>
                              </a:solidFill>
                              <a:latin typeface="Cambria Math" panose="02040503050406030204" pitchFamily="18" charset="0"/>
                            </a:rPr>
                            <m:t>𝑙</m:t>
                          </m:r>
                        </m:sup>
                      </m:sSubSup>
                      <m:r>
                        <a:rPr lang="en-US" sz="2000" b="0" i="1" dirty="0" smtClean="0">
                          <a:solidFill>
                            <a:schemeClr val="accent2">
                              <a:lumMod val="75000"/>
                            </a:schemeClr>
                          </a:solidFill>
                          <a:latin typeface="Cambria Math" panose="02040503050406030204" pitchFamily="18" charset="0"/>
                        </a:rPr>
                        <m:t> </m:t>
                      </m:r>
                    </m:oMath>
                  </m:oMathPara>
                </a14:m>
                <a:endParaRPr lang="en-US" baseline="-10000" dirty="0">
                  <a:solidFill>
                    <a:schemeClr val="accent2">
                      <a:lumMod val="75000"/>
                    </a:schemeClr>
                  </a:solidFill>
                </a:endParaRPr>
              </a:p>
            </p:txBody>
          </p:sp>
        </mc:Choice>
        <mc:Fallback xmlns="">
          <p:sp>
            <p:nvSpPr>
              <p:cNvPr id="28" name="Rectangle 27">
                <a:extLst>
                  <a:ext uri="{FF2B5EF4-FFF2-40B4-BE49-F238E27FC236}">
                    <a16:creationId xmlns:a16="http://schemas.microsoft.com/office/drawing/2014/main" id="{E954A6F2-A26C-CBC0-0E64-1AD07AD6CD62}"/>
                  </a:ext>
                </a:extLst>
              </p:cNvPr>
              <p:cNvSpPr>
                <a:spLocks noRot="1" noChangeAspect="1" noMove="1" noResize="1" noEditPoints="1" noAdjustHandles="1" noChangeArrowheads="1" noChangeShapeType="1" noTextEdit="1"/>
              </p:cNvSpPr>
              <p:nvPr/>
            </p:nvSpPr>
            <p:spPr>
              <a:xfrm>
                <a:off x="686633" y="5143398"/>
                <a:ext cx="7755758" cy="558508"/>
              </a:xfrm>
              <a:prstGeom prst="rect">
                <a:avLst/>
              </a:prstGeom>
              <a:blipFill>
                <a:blip r:embed="rId15"/>
                <a:stretch>
                  <a:fillRect l="-1099"/>
                </a:stretch>
              </a:blipFill>
              <a:ln>
                <a:solidFill>
                  <a:schemeClr val="accent2"/>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7F6F1EB-B054-BD0D-EFBD-DCADAEA2E6BC}"/>
                  </a:ext>
                </a:extLst>
              </p:cNvPr>
              <p:cNvSpPr/>
              <p:nvPr/>
            </p:nvSpPr>
            <p:spPr>
              <a:xfrm>
                <a:off x="8490130" y="5366059"/>
                <a:ext cx="1357833" cy="1288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p>
                        <m:sSupPr>
                          <m:ctrlPr>
                            <a:rPr lang="en-US" b="0" i="1" dirty="0" smtClean="0">
                              <a:solidFill>
                                <a:schemeClr val="accent2">
                                  <a:lumMod val="75000"/>
                                </a:schemeClr>
                              </a:solidFill>
                              <a:latin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𝛿</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rPr>
                        <m:t>=</m:t>
                      </m:r>
                      <m:d>
                        <m:dPr>
                          <m:begChr m:val="["/>
                          <m:endChr m:val="]"/>
                          <m:ctrlPr>
                            <a:rPr lang="en-US" b="0" i="1" dirty="0" smtClean="0">
                              <a:solidFill>
                                <a:schemeClr val="accent2">
                                  <a:lumMod val="75000"/>
                                </a:schemeClr>
                              </a:solidFill>
                              <a:latin typeface="Cambria Math" panose="02040503050406030204" pitchFamily="18" charset="0"/>
                            </a:rPr>
                          </m:ctrlPr>
                        </m:dPr>
                        <m:e>
                          <m:eqArr>
                            <m:eqArrPr>
                              <m:ctrlPr>
                                <a:rPr lang="en-US" b="0" i="1" dirty="0" smtClean="0">
                                  <a:solidFill>
                                    <a:schemeClr val="accent2">
                                      <a:lumMod val="75000"/>
                                    </a:schemeClr>
                                  </a:solidFill>
                                  <a:latin typeface="Cambria Math" panose="02040503050406030204" pitchFamily="18" charset="0"/>
                                </a:rPr>
                              </m:ctrlPr>
                            </m:eqArrPr>
                            <m:e>
                              <m:sSubSup>
                                <m:sSubSupPr>
                                  <m:ctrlPr>
                                    <a:rPr lang="en-US" b="0" i="1" dirty="0" smtClean="0">
                                      <a:solidFill>
                                        <a:schemeClr val="accent2">
                                          <a:lumMod val="75000"/>
                                        </a:schemeClr>
                                      </a:solidFill>
                                      <a:latin typeface="Cambria Math" panose="02040503050406030204" pitchFamily="18" charset="0"/>
                                    </a:rPr>
                                  </m:ctrlPr>
                                </m:sSub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𝛿</m:t>
                                  </m:r>
                                </m:e>
                                <m:sub>
                                  <m:r>
                                    <a:rPr lang="en-US" b="0" i="1" dirty="0" smtClean="0">
                                      <a:solidFill>
                                        <a:schemeClr val="accent2">
                                          <a:lumMod val="75000"/>
                                        </a:schemeClr>
                                      </a:solidFill>
                                      <a:latin typeface="Cambria Math" panose="02040503050406030204" pitchFamily="18" charset="0"/>
                                    </a:rPr>
                                    <m:t>1</m:t>
                                  </m:r>
                                </m:sub>
                                <m:sup>
                                  <m:r>
                                    <a:rPr lang="en-US" b="0" i="1" dirty="0" smtClean="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𝛿</m:t>
                                  </m:r>
                                </m:e>
                                <m:sub>
                                  <m:r>
                                    <a:rPr lang="en-US" b="0" i="1" dirty="0" smtClean="0">
                                      <a:solidFill>
                                        <a:schemeClr val="accent2">
                                          <a:lumMod val="75000"/>
                                        </a:schemeClr>
                                      </a:solidFill>
                                      <a:latin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
                              <m:r>
                                <a:rPr lang="en-US" b="0" i="1" dirty="0" smtClean="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𝛿</m:t>
                                  </m:r>
                                </m:e>
                                <m:sub>
                                  <m:sSup>
                                    <m:sSupPr>
                                      <m:ctrlPr>
                                        <a:rPr lang="en-US" i="1" dirty="0" smtClean="0">
                                          <a:solidFill>
                                            <a:schemeClr val="accent2">
                                              <a:lumMod val="75000"/>
                                            </a:schemeClr>
                                          </a:solidFill>
                                          <a:latin typeface="Cambria Math" panose="02040503050406030204" pitchFamily="18" charset="0"/>
                                          <a:ea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sup>
                                  </m:sSup>
                                </m:sub>
                                <m:sup>
                                  <m:r>
                                    <a:rPr lang="en-US" i="1" dirty="0">
                                      <a:solidFill>
                                        <a:schemeClr val="accent2">
                                          <a:lumMod val="75000"/>
                                        </a:schemeClr>
                                      </a:solidFill>
                                      <a:latin typeface="Cambria Math" panose="02040503050406030204" pitchFamily="18" charset="0"/>
                                    </a:rPr>
                                    <m:t>𝑙</m:t>
                                  </m:r>
                                </m:sup>
                              </m:sSubSup>
                            </m:e>
                          </m:eqArr>
                        </m:e>
                      </m:d>
                    </m:oMath>
                  </m:oMathPara>
                </a14:m>
                <a:endParaRPr lang="en-US" baseline="-10000" dirty="0">
                  <a:solidFill>
                    <a:schemeClr val="accent2">
                      <a:lumMod val="75000"/>
                    </a:schemeClr>
                  </a:solidFill>
                </a:endParaRPr>
              </a:p>
              <a:p>
                <a:endParaRPr lang="en-US" sz="1600" baseline="-10000" dirty="0">
                  <a:solidFill>
                    <a:schemeClr val="accent2">
                      <a:lumMod val="75000"/>
                    </a:schemeClr>
                  </a:solidFill>
                </a:endParaRPr>
              </a:p>
            </p:txBody>
          </p:sp>
        </mc:Choice>
        <mc:Fallback xmlns="">
          <p:sp>
            <p:nvSpPr>
              <p:cNvPr id="30" name="Rectangle 29">
                <a:extLst>
                  <a:ext uri="{FF2B5EF4-FFF2-40B4-BE49-F238E27FC236}">
                    <a16:creationId xmlns:a16="http://schemas.microsoft.com/office/drawing/2014/main" id="{47F6F1EB-B054-BD0D-EFBD-DCADAEA2E6BC}"/>
                  </a:ext>
                </a:extLst>
              </p:cNvPr>
              <p:cNvSpPr>
                <a:spLocks noRot="1" noChangeAspect="1" noMove="1" noResize="1" noEditPoints="1" noAdjustHandles="1" noChangeArrowheads="1" noChangeShapeType="1" noTextEdit="1"/>
              </p:cNvSpPr>
              <p:nvPr/>
            </p:nvSpPr>
            <p:spPr>
              <a:xfrm>
                <a:off x="8490130" y="5366059"/>
                <a:ext cx="1357833" cy="1288078"/>
              </a:xfrm>
              <a:prstGeom prst="rect">
                <a:avLst/>
              </a:prstGeom>
              <a:blipFill>
                <a:blip r:embed="rId16"/>
                <a:stretch>
                  <a:fillRect t="-47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1A2EEAF8-3D56-DFBF-3F97-BB6584B63E4D}"/>
                  </a:ext>
                </a:extLst>
              </p:cNvPr>
              <p:cNvSpPr/>
              <p:nvPr/>
            </p:nvSpPr>
            <p:spPr>
              <a:xfrm>
                <a:off x="8511971" y="3933072"/>
                <a:ext cx="2958241" cy="1288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p>
                        <m:sSupPr>
                          <m:ctrlPr>
                            <a:rPr lang="en-US" b="0" i="1" dirty="0" smtClean="0">
                              <a:solidFill>
                                <a:schemeClr val="accent2">
                                  <a:lumMod val="75000"/>
                                </a:schemeClr>
                              </a:solidFill>
                              <a:latin typeface="Cambria Math" panose="02040503050406030204" pitchFamily="18" charset="0"/>
                            </a:rPr>
                          </m:ctrlPr>
                        </m:sSupPr>
                        <m:e>
                          <m:r>
                            <m:rPr>
                              <m:sty m:val="p"/>
                            </m:rPr>
                            <a:rPr lang="en-US" dirty="0">
                              <a:solidFill>
                                <a:schemeClr val="accent2">
                                  <a:lumMod val="75000"/>
                                </a:schemeClr>
                              </a:solidFill>
                              <a:latin typeface="Cambria Math" panose="02040503050406030204" pitchFamily="18" charset="0"/>
                            </a:rPr>
                            <m:t>Θ</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rPr>
                        <m:t>=</m:t>
                      </m:r>
                      <m:d>
                        <m:dPr>
                          <m:begChr m:val="["/>
                          <m:endChr m:val="]"/>
                          <m:ctrlPr>
                            <a:rPr lang="en-US" b="0" i="1" dirty="0" smtClean="0">
                              <a:solidFill>
                                <a:schemeClr val="accent2">
                                  <a:lumMod val="75000"/>
                                </a:schemeClr>
                              </a:solidFill>
                              <a:latin typeface="Cambria Math" panose="02040503050406030204" pitchFamily="18" charset="0"/>
                            </a:rPr>
                          </m:ctrlPr>
                        </m:dPr>
                        <m:e>
                          <m:eqArr>
                            <m:eqArrPr>
                              <m:ctrlPr>
                                <a:rPr lang="en-US" b="0" i="1" dirty="0" smtClean="0">
                                  <a:solidFill>
                                    <a:schemeClr val="accent2">
                                      <a:lumMod val="75000"/>
                                    </a:schemeClr>
                                  </a:solidFill>
                                  <a:latin typeface="Cambria Math" panose="02040503050406030204" pitchFamily="18" charset="0"/>
                                </a:rPr>
                              </m:ctrlPr>
                            </m:eqArrPr>
                            <m:e>
                              <m:sSubSup>
                                <m:sSubSupPr>
                                  <m:ctrlPr>
                                    <a:rPr lang="en-US" b="0" i="1" dirty="0" smtClean="0">
                                      <a:solidFill>
                                        <a:schemeClr val="accent2">
                                          <a:lumMod val="75000"/>
                                        </a:schemeClr>
                                      </a:solidFill>
                                      <a:latin typeface="Cambria Math" panose="02040503050406030204" pitchFamily="18" charset="0"/>
                                    </a:rPr>
                                  </m:ctrlPr>
                                </m:sSub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𝜃</m:t>
                                  </m:r>
                                </m:e>
                                <m:sub>
                                  <m:r>
                                    <a:rPr lang="en-US" b="0" i="1" dirty="0" smtClean="0">
                                      <a:solidFill>
                                        <a:schemeClr val="accent2">
                                          <a:lumMod val="75000"/>
                                        </a:schemeClr>
                                      </a:solidFill>
                                      <a:latin typeface="Cambria Math" panose="02040503050406030204" pitchFamily="18" charset="0"/>
                                    </a:rPr>
                                    <m:t>11</m:t>
                                  </m:r>
                                </m:sub>
                                <m:sup>
                                  <m:r>
                                    <a:rPr lang="en-US" b="0" i="1" dirty="0" smtClean="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b="0" i="1" dirty="0" smtClean="0">
                                      <a:solidFill>
                                        <a:schemeClr val="accent2">
                                          <a:lumMod val="75000"/>
                                        </a:schemeClr>
                                      </a:solidFill>
                                      <a:latin typeface="Cambria Math" panose="02040503050406030204" pitchFamily="18" charset="0"/>
                                    </a:rPr>
                                    <m:t>21</m:t>
                                  </m:r>
                                </m:sub>
                                <m:sup>
                                  <m:r>
                                    <a:rPr lang="en-US" i="1" dirty="0">
                                      <a:solidFill>
                                        <a:schemeClr val="accent2">
                                          <a:lumMod val="75000"/>
                                        </a:schemeClr>
                                      </a:solidFill>
                                      <a:latin typeface="Cambria Math" panose="02040503050406030204" pitchFamily="18" charset="0"/>
                                    </a:rPr>
                                    <m:t>𝑙</m:t>
                                  </m:r>
                                </m:sup>
                              </m:sSubSup>
                            </m:e>
                            <m:e>
                              <m:r>
                                <a:rPr lang="en-US" b="0" i="1" dirty="0" smtClean="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sSup>
                                    <m:sSupPr>
                                      <m:ctrlPr>
                                        <a:rPr lang="en-US" i="1" dirty="0" smtClean="0">
                                          <a:solidFill>
                                            <a:schemeClr val="accent2">
                                              <a:lumMod val="75000"/>
                                            </a:schemeClr>
                                          </a:solidFill>
                                          <a:latin typeface="Cambria Math" panose="02040503050406030204" pitchFamily="18" charset="0"/>
                                          <a:ea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ea typeface="Cambria Math" panose="02040503050406030204" pitchFamily="18" charset="0"/>
                                    </a:rPr>
                                    <m:t>1</m:t>
                                  </m:r>
                                </m:sub>
                                <m:sup>
                                  <m:r>
                                    <a:rPr lang="en-US" i="1" dirty="0">
                                      <a:solidFill>
                                        <a:schemeClr val="accent2">
                                          <a:lumMod val="75000"/>
                                        </a:schemeClr>
                                      </a:solidFill>
                                      <a:latin typeface="Cambria Math" panose="02040503050406030204" pitchFamily="18" charset="0"/>
                                    </a:rPr>
                                    <m:t>𝑙</m:t>
                                  </m:r>
                                </m:sup>
                              </m:sSubSup>
                            </m:e>
                          </m:eqArr>
                          <m:eqArr>
                            <m:eqArrPr>
                              <m:ctrlPr>
                                <a:rPr lang="en-US" i="1" dirty="0">
                                  <a:solidFill>
                                    <a:schemeClr val="accent2">
                                      <a:lumMod val="75000"/>
                                    </a:schemeClr>
                                  </a:solidFill>
                                  <a:latin typeface="Cambria Math" panose="02040503050406030204" pitchFamily="18" charset="0"/>
                                </a:rPr>
                              </m:ctrlPr>
                            </m:eqArrPr>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1</m:t>
                                  </m:r>
                                  <m:r>
                                    <a:rPr lang="en-US" b="0" i="1" dirty="0" smtClean="0">
                                      <a:solidFill>
                                        <a:schemeClr val="accent2">
                                          <a:lumMod val="75000"/>
                                        </a:schemeClr>
                                      </a:solidFill>
                                      <a:latin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2</m:t>
                                  </m:r>
                                  <m:r>
                                    <a:rPr lang="en-US" b="0" i="1" dirty="0" smtClean="0">
                                      <a:solidFill>
                                        <a:schemeClr val="accent2">
                                          <a:lumMod val="75000"/>
                                        </a:schemeClr>
                                      </a:solidFill>
                                      <a:latin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
                              <m:r>
                                <a:rPr lang="en-US" i="1" dirty="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sSup>
                                    <m:sSupPr>
                                      <m:ctrlPr>
                                        <a:rPr lang="en-US" i="1" dirty="0">
                                          <a:solidFill>
                                            <a:schemeClr val="accent2">
                                              <a:lumMod val="75000"/>
                                            </a:schemeClr>
                                          </a:solidFill>
                                          <a:latin typeface="Cambria Math" panose="02040503050406030204" pitchFamily="18" charset="0"/>
                                          <a:ea typeface="Cambria Math" panose="02040503050406030204" pitchFamily="18" charset="0"/>
                                        </a:rPr>
                                      </m:ctrlPr>
                                    </m:sSupPr>
                                    <m:e>
                                      <m:r>
                                        <a:rPr lang="en-US" i="1" dirty="0">
                                          <a:solidFill>
                                            <a:schemeClr val="accent2">
                                              <a:lumMod val="75000"/>
                                            </a:schemeClr>
                                          </a:solidFill>
                                          <a:latin typeface="Cambria Math" panose="02040503050406030204" pitchFamily="18" charset="0"/>
                                          <a:ea typeface="Cambria Math" panose="02040503050406030204" pitchFamily="18" charset="0"/>
                                        </a:rPr>
                                        <m:t>𝑆</m:t>
                                      </m:r>
                                    </m:e>
                                    <m:sup>
                                      <m:r>
                                        <a:rPr lang="en-US" i="1" dirty="0">
                                          <a:solidFill>
                                            <a:schemeClr val="accent2">
                                              <a:lumMod val="75000"/>
                                            </a:schemeClr>
                                          </a:solidFill>
                                          <a:latin typeface="Cambria Math" panose="02040503050406030204" pitchFamily="18" charset="0"/>
                                          <a:ea typeface="Cambria Math" panose="02040503050406030204" pitchFamily="18" charset="0"/>
                                        </a:rPr>
                                        <m:t>(</m:t>
                                      </m:r>
                                      <m:r>
                                        <a:rPr lang="en-US" i="1" dirty="0">
                                          <a:solidFill>
                                            <a:schemeClr val="accent2">
                                              <a:lumMod val="75000"/>
                                            </a:schemeClr>
                                          </a:solidFill>
                                          <a:latin typeface="Cambria Math" panose="02040503050406030204" pitchFamily="18" charset="0"/>
                                          <a:ea typeface="Cambria Math" panose="02040503050406030204" pitchFamily="18" charset="0"/>
                                        </a:rPr>
                                        <m:t>𝑙</m:t>
                                      </m:r>
                                      <m:r>
                                        <a:rPr lang="en-US" i="1" dirty="0">
                                          <a:solidFill>
                                            <a:schemeClr val="accent2">
                                              <a:lumMod val="75000"/>
                                            </a:schemeClr>
                                          </a:solidFill>
                                          <a:latin typeface="Cambria Math" panose="02040503050406030204" pitchFamily="18" charset="0"/>
                                          <a:ea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ea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qArr>
                          <m:r>
                            <a:rPr lang="en-US" b="0" i="1" dirty="0" smtClean="0">
                              <a:solidFill>
                                <a:schemeClr val="accent2">
                                  <a:lumMod val="75000"/>
                                </a:schemeClr>
                              </a:solidFill>
                              <a:latin typeface="Cambria Math" panose="02040503050406030204" pitchFamily="18" charset="0"/>
                            </a:rPr>
                            <m:t>…</m:t>
                          </m:r>
                          <m:eqArr>
                            <m:eqArrPr>
                              <m:ctrlPr>
                                <a:rPr lang="en-US" i="1" dirty="0">
                                  <a:solidFill>
                                    <a:schemeClr val="accent2">
                                      <a:lumMod val="75000"/>
                                    </a:schemeClr>
                                  </a:solidFill>
                                  <a:latin typeface="Cambria Math" panose="02040503050406030204" pitchFamily="18" charset="0"/>
                                </a:rPr>
                              </m:ctrlPr>
                            </m:eqArrPr>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1</m:t>
                                  </m:r>
                                  <m:sSup>
                                    <m:sSupPr>
                                      <m:ctrlPr>
                                        <a:rPr lang="en-US" i="1" dirty="0" smtClean="0">
                                          <a:solidFill>
                                            <a:schemeClr val="accent2">
                                              <a:lumMod val="75000"/>
                                            </a:schemeClr>
                                          </a:solidFill>
                                          <a:latin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1</m:t>
                                      </m:r>
                                      <m:r>
                                        <a:rPr lang="en-US" b="0" i="1" dirty="0" smtClean="0">
                                          <a:solidFill>
                                            <a:schemeClr val="accent2">
                                              <a:lumMod val="75000"/>
                                            </a:schemeClr>
                                          </a:solidFill>
                                          <a:latin typeface="Cambria Math" panose="02040503050406030204" pitchFamily="18" charset="0"/>
                                        </a:rPr>
                                        <m:t>)</m:t>
                                      </m:r>
                                    </m:sup>
                                  </m:sSup>
                                </m:sub>
                                <m:sup>
                                  <m:r>
                                    <a:rPr lang="en-US" i="1" dirty="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2</m:t>
                                  </m:r>
                                  <m:sSup>
                                    <m:sSupPr>
                                      <m:ctrlPr>
                                        <a:rPr lang="en-US" i="1" dirty="0" smtClean="0">
                                          <a:solidFill>
                                            <a:schemeClr val="accent2">
                                              <a:lumMod val="75000"/>
                                            </a:schemeClr>
                                          </a:solidFill>
                                          <a:latin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1</m:t>
                                      </m:r>
                                    </m:sup>
                                  </m:sSup>
                                </m:sub>
                                <m:sup>
                                  <m:r>
                                    <a:rPr lang="en-US" i="1" dirty="0">
                                      <a:solidFill>
                                        <a:schemeClr val="accent2">
                                          <a:lumMod val="75000"/>
                                        </a:schemeClr>
                                      </a:solidFill>
                                      <a:latin typeface="Cambria Math" panose="02040503050406030204" pitchFamily="18" charset="0"/>
                                    </a:rPr>
                                    <m:t>𝑙</m:t>
                                  </m:r>
                                </m:sup>
                              </m:sSubSup>
                            </m:e>
                            <m:e>
                              <m:r>
                                <a:rPr lang="en-US" i="1" dirty="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sSup>
                                    <m:sSupPr>
                                      <m:ctrlPr>
                                        <a:rPr lang="en-US" i="1" dirty="0">
                                          <a:solidFill>
                                            <a:schemeClr val="accent2">
                                              <a:lumMod val="75000"/>
                                            </a:schemeClr>
                                          </a:solidFill>
                                          <a:latin typeface="Cambria Math" panose="02040503050406030204" pitchFamily="18" charset="0"/>
                                          <a:ea typeface="Cambria Math" panose="02040503050406030204" pitchFamily="18" charset="0"/>
                                        </a:rPr>
                                      </m:ctrlPr>
                                    </m:sSupPr>
                                    <m:e>
                                      <m:r>
                                        <a:rPr lang="en-US" i="1" dirty="0">
                                          <a:solidFill>
                                            <a:schemeClr val="accent2">
                                              <a:lumMod val="75000"/>
                                            </a:schemeClr>
                                          </a:solidFill>
                                          <a:latin typeface="Cambria Math" panose="02040503050406030204" pitchFamily="18" charset="0"/>
                                          <a:ea typeface="Cambria Math" panose="02040503050406030204" pitchFamily="18" charset="0"/>
                                        </a:rPr>
                                        <m:t>𝑆</m:t>
                                      </m:r>
                                    </m:e>
                                    <m:sup>
                                      <m:r>
                                        <a:rPr lang="en-US" i="1" dirty="0">
                                          <a:solidFill>
                                            <a:schemeClr val="accent2">
                                              <a:lumMod val="75000"/>
                                            </a:schemeClr>
                                          </a:solidFill>
                                          <a:latin typeface="Cambria Math" panose="02040503050406030204" pitchFamily="18" charset="0"/>
                                          <a:ea typeface="Cambria Math" panose="02040503050406030204" pitchFamily="18" charset="0"/>
                                        </a:rPr>
                                        <m:t>(</m:t>
                                      </m:r>
                                      <m:r>
                                        <a:rPr lang="en-US" i="1" dirty="0">
                                          <a:solidFill>
                                            <a:schemeClr val="accent2">
                                              <a:lumMod val="75000"/>
                                            </a:schemeClr>
                                          </a:solidFill>
                                          <a:latin typeface="Cambria Math" panose="02040503050406030204" pitchFamily="18" charset="0"/>
                                          <a:ea typeface="Cambria Math" panose="02040503050406030204" pitchFamily="18" charset="0"/>
                                        </a:rPr>
                                        <m:t>𝑙</m:t>
                                      </m:r>
                                      <m:r>
                                        <a:rPr lang="en-US" i="1" dirty="0">
                                          <a:solidFill>
                                            <a:schemeClr val="accent2">
                                              <a:lumMod val="75000"/>
                                            </a:schemeClr>
                                          </a:solidFill>
                                          <a:latin typeface="Cambria Math" panose="02040503050406030204" pitchFamily="18" charset="0"/>
                                          <a:ea typeface="Cambria Math" panose="02040503050406030204" pitchFamily="18" charset="0"/>
                                        </a:rPr>
                                        <m:t>)</m:t>
                                      </m:r>
                                    </m:sup>
                                  </m:sSup>
                                  <m:sSup>
                                    <m:sSupPr>
                                      <m:ctrlPr>
                                        <a:rPr lang="en-US" i="1" dirty="0" smtClean="0">
                                          <a:solidFill>
                                            <a:schemeClr val="accent2">
                                              <a:lumMod val="75000"/>
                                            </a:schemeClr>
                                          </a:solidFill>
                                          <a:latin typeface="Cambria Math" panose="02040503050406030204" pitchFamily="18" charset="0"/>
                                          <a:ea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1</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sup>
                                  </m:sSup>
                                </m:sub>
                                <m:sup>
                                  <m:r>
                                    <a:rPr lang="en-US" i="1" dirty="0">
                                      <a:solidFill>
                                        <a:schemeClr val="accent2">
                                          <a:lumMod val="75000"/>
                                        </a:schemeClr>
                                      </a:solidFill>
                                      <a:latin typeface="Cambria Math" panose="02040503050406030204" pitchFamily="18" charset="0"/>
                                    </a:rPr>
                                    <m:t>𝑙</m:t>
                                  </m:r>
                                </m:sup>
                              </m:sSubSup>
                            </m:e>
                          </m:eqArr>
                        </m:e>
                      </m:d>
                    </m:oMath>
                  </m:oMathPara>
                </a14:m>
                <a:endParaRPr lang="en-US" baseline="-10000" dirty="0">
                  <a:solidFill>
                    <a:schemeClr val="accent2">
                      <a:lumMod val="75000"/>
                    </a:schemeClr>
                  </a:solidFill>
                </a:endParaRPr>
              </a:p>
              <a:p>
                <a:endParaRPr lang="en-US" sz="1600" baseline="-10000" dirty="0">
                  <a:solidFill>
                    <a:schemeClr val="accent2">
                      <a:lumMod val="75000"/>
                    </a:schemeClr>
                  </a:solidFill>
                </a:endParaRPr>
              </a:p>
            </p:txBody>
          </p:sp>
        </mc:Choice>
        <mc:Fallback xmlns="">
          <p:sp>
            <p:nvSpPr>
              <p:cNvPr id="31" name="Rectangle 30">
                <a:extLst>
                  <a:ext uri="{FF2B5EF4-FFF2-40B4-BE49-F238E27FC236}">
                    <a16:creationId xmlns:a16="http://schemas.microsoft.com/office/drawing/2014/main" id="{1A2EEAF8-3D56-DFBF-3F97-BB6584B63E4D}"/>
                  </a:ext>
                </a:extLst>
              </p:cNvPr>
              <p:cNvSpPr>
                <a:spLocks noRot="1" noChangeAspect="1" noMove="1" noResize="1" noEditPoints="1" noAdjustHandles="1" noChangeArrowheads="1" noChangeShapeType="1" noTextEdit="1"/>
              </p:cNvSpPr>
              <p:nvPr/>
            </p:nvSpPr>
            <p:spPr>
              <a:xfrm>
                <a:off x="8511971" y="3933072"/>
                <a:ext cx="2958241" cy="1288078"/>
              </a:xfrm>
              <a:prstGeom prst="rect">
                <a:avLst/>
              </a:prstGeom>
              <a:blipFill>
                <a:blip r:embed="rId17"/>
                <a:stretch>
                  <a:fillRect t="-3318"/>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10632775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30439"/>
            <a:ext cx="10862187" cy="598435"/>
          </a:xfrm>
        </p:spPr>
        <p:txBody>
          <a:bodyPr>
            <a:normAutofit fontScale="90000"/>
          </a:bodyPr>
          <a:lstStyle/>
          <a:p>
            <a:r>
              <a:rPr lang="en-US" dirty="0"/>
              <a:t>Neural Network – Back Propagation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893526"/>
            <a:ext cx="10862187" cy="5802838"/>
          </a:xfrm>
        </p:spPr>
        <p:txBody>
          <a:bodyPr lIns="36000"/>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0BDCD4D9-9D4D-AD49-B4A0-F0886A52047E}"/>
              </a:ext>
            </a:extLst>
          </p:cNvPr>
          <p:cNvPicPr>
            <a:picLocks noChangeAspect="1"/>
          </p:cNvPicPr>
          <p:nvPr/>
        </p:nvPicPr>
        <p:blipFill>
          <a:blip r:embed="rId2"/>
          <a:stretch>
            <a:fillRect/>
          </a:stretch>
        </p:blipFill>
        <p:spPr>
          <a:xfrm>
            <a:off x="8591709" y="629847"/>
            <a:ext cx="3250483" cy="1705596"/>
          </a:xfrm>
          <a:prstGeom prst="rect">
            <a:avLst/>
          </a:prstGeom>
        </p:spPr>
      </p:pic>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924063CE-0F0F-7428-B2D9-B1CDBBA0A95C}"/>
                  </a:ext>
                </a:extLst>
              </p:cNvPr>
              <p:cNvSpPr/>
              <p:nvPr/>
            </p:nvSpPr>
            <p:spPr>
              <a:xfrm>
                <a:off x="660734" y="893526"/>
                <a:ext cx="627577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dirty="0">
                    <a:solidFill>
                      <a:schemeClr val="tx1"/>
                    </a:solidFill>
                  </a:rPr>
                  <a:t>Given one training </a:t>
                </a:r>
                <a14:m>
                  <m:oMath xmlns:m="http://schemas.openxmlformats.org/officeDocument/2006/math">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𝑦</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m:t>
                            </m:r>
                          </m:sup>
                        </m:sSup>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𝑦</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i="1">
                                <a:solidFill>
                                  <a:schemeClr val="tx1"/>
                                </a:solidFill>
                                <a:latin typeface="Cambria Math" panose="02040503050406030204" pitchFamily="18" charset="0"/>
                              </a:rPr>
                              <m:t>)</m:t>
                            </m:r>
                          </m:sup>
                        </m:sSup>
                      </m:e>
                    </m:d>
                    <m:r>
                      <a:rPr lang="en-US" b="0" i="1" smtClean="0">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m:t>
                        </m:r>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𝑦</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m:t>
                        </m:r>
                        <m:r>
                          <a:rPr lang="en-US" i="1">
                            <a:solidFill>
                              <a:schemeClr val="tx1"/>
                            </a:solidFill>
                            <a:latin typeface="Cambria Math" panose="02040503050406030204" pitchFamily="18" charset="0"/>
                          </a:rPr>
                          <m:t>)</m:t>
                        </m:r>
                      </m:sup>
                    </m:sSup>
                    <m:r>
                      <a:rPr lang="en-US" b="0" i="1" smtClean="0">
                        <a:solidFill>
                          <a:schemeClr val="tx1"/>
                        </a:solidFill>
                        <a:latin typeface="Cambria Math" panose="02040503050406030204" pitchFamily="18" charset="0"/>
                      </a:rPr>
                      <m:t>)}</m:t>
                    </m:r>
                  </m:oMath>
                </a14:m>
                <a:endParaRPr lang="en-US" baseline="-10000" dirty="0">
                  <a:solidFill>
                    <a:schemeClr val="tx1"/>
                  </a:solidFill>
                </a:endParaRPr>
              </a:p>
            </p:txBody>
          </p:sp>
        </mc:Choice>
        <mc:Fallback xmlns="">
          <p:sp>
            <p:nvSpPr>
              <p:cNvPr id="34" name="Rectangle 33">
                <a:extLst>
                  <a:ext uri="{FF2B5EF4-FFF2-40B4-BE49-F238E27FC236}">
                    <a16:creationId xmlns:a16="http://schemas.microsoft.com/office/drawing/2014/main" id="{924063CE-0F0F-7428-B2D9-B1CDBBA0A95C}"/>
                  </a:ext>
                </a:extLst>
              </p:cNvPr>
              <p:cNvSpPr>
                <a:spLocks noRot="1" noChangeAspect="1" noMove="1" noResize="1" noEditPoints="1" noAdjustHandles="1" noChangeArrowheads="1" noChangeShapeType="1" noTextEdit="1"/>
              </p:cNvSpPr>
              <p:nvPr/>
            </p:nvSpPr>
            <p:spPr>
              <a:xfrm>
                <a:off x="660734" y="893526"/>
                <a:ext cx="6275775" cy="472518"/>
              </a:xfrm>
              <a:prstGeom prst="rect">
                <a:avLst/>
              </a:prstGeom>
              <a:blipFill>
                <a:blip r:embed="rId3"/>
                <a:stretch>
                  <a:fillRect l="-2233" b="-10390"/>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E8A0BAE-AA55-507A-572D-145B09EBB94E}"/>
                  </a:ext>
                </a:extLst>
              </p:cNvPr>
              <p:cNvSpPr/>
              <p:nvPr/>
            </p:nvSpPr>
            <p:spPr>
              <a:xfrm>
                <a:off x="871554" y="2514802"/>
                <a:ext cx="6963886" cy="2033856"/>
              </a:xfrm>
              <a:prstGeom prst="rect">
                <a:avLst/>
              </a:prstGeom>
              <a:noFill/>
              <a:ln w="6350">
                <a:solidFill>
                  <a:srgbClr val="58585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1200"/>
                  </a:spcBef>
                </a:pPr>
                <a:r>
                  <a:rPr lang="en-US" sz="2000" b="0" i="1" dirty="0">
                    <a:solidFill>
                      <a:srgbClr val="585858"/>
                    </a:solidFill>
                    <a:latin typeface="Cambria Math" panose="02040503050406030204" pitchFamily="18" charset="0"/>
                  </a:rPr>
                  <a:t>Set  </a:t>
                </a:r>
                <a14:m>
                  <m:oMath xmlns:m="http://schemas.openxmlformats.org/officeDocument/2006/math">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𝑥</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Perform </a:t>
                </a:r>
                <a14:m>
                  <m:oMath xmlns:m="http://schemas.openxmlformats.org/officeDocument/2006/math">
                    <m:r>
                      <a:rPr lang="en-US" sz="2000" b="0" i="1" dirty="0" smtClean="0">
                        <a:solidFill>
                          <a:srgbClr val="585858"/>
                        </a:solidFill>
                        <a:latin typeface="Cambria Math" panose="02040503050406030204" pitchFamily="18" charset="0"/>
                      </a:rPr>
                      <m:t>𝑓𝑜𝑟𝑤𝑎𝑟𝑑</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𝑝𝑟𝑜𝑝𝑎𝑔𝑎𝑡𝑖𝑜𝑛</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𝑐𝑜𝑚𝑝𝑢𝑡𝑒</m:t>
                    </m:r>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𝑓𝑜𝑟</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3</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𝑚</m:t>
                    </m:r>
                    <m:r>
                      <a:rPr lang="en-US" sz="2000" b="0" i="1" dirty="0" smtClean="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Using </a:t>
                </a:r>
                <a14:m>
                  <m:oMath xmlns:m="http://schemas.openxmlformats.org/officeDocument/2006/math">
                    <m:sSup>
                      <m:sSupPr>
                        <m:ctrlPr>
                          <a:rPr lang="en-US" sz="2000" i="1" dirty="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𝑦</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𝑖</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𝑐𝑜𝑚𝑝𝑢𝑡𝑒</m:t>
                    </m:r>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ea typeface="Cambria Math" panose="02040503050406030204" pitchFamily="18" charset="0"/>
                          </a:rPr>
                          <m:t>𝛿</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𝐿</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𝐿</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𝑦</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𝑖</m:t>
                        </m:r>
                        <m:r>
                          <a:rPr lang="en-US" sz="2000" b="0" i="1" dirty="0" smtClean="0">
                            <a:solidFill>
                              <a:srgbClr val="585858"/>
                            </a:solidFill>
                            <a:latin typeface="Cambria Math" panose="02040503050406030204" pitchFamily="18" charset="0"/>
                          </a:rPr>
                          <m:t>)</m:t>
                        </m:r>
                      </m:sup>
                    </m:sSup>
                  </m:oMath>
                </a14:m>
                <a:endParaRPr lang="en-US" sz="2000" b="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Compute  </a:t>
                </a:r>
                <a14:m>
                  <m:oMath xmlns:m="http://schemas.openxmlformats.org/officeDocument/2006/math">
                    <m:sSup>
                      <m:sSupPr>
                        <m:ctrlPr>
                          <a:rPr lang="en-US" sz="2000" i="1" dirty="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𝐿</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𝐿</m:t>
                        </m:r>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d>
                          <m:dPr>
                            <m:ctrlPr>
                              <a:rPr lang="en-US" sz="2000" b="0" i="1" dirty="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2</m:t>
                            </m:r>
                          </m:e>
                        </m:d>
                      </m:sup>
                    </m:sSup>
                  </m:oMath>
                </a14:m>
                <a:endParaRPr lang="en-US" sz="200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Compute</a:t>
                </a:r>
                <a:r>
                  <a:rPr lang="en-US" sz="2000" b="0" dirty="0">
                    <a:solidFill>
                      <a:srgbClr val="585858"/>
                    </a:solidFill>
                  </a:rPr>
                  <a:t>  </a:t>
                </a:r>
                <a14:m>
                  <m:oMath xmlns:m="http://schemas.openxmlformats.org/officeDocument/2006/math">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m:t>
                        </m:r>
                      </m:e>
                      <m:sub>
                        <m:r>
                          <a:rPr lang="en-US" sz="2000" b="0" i="1" dirty="0" smtClean="0">
                            <a:solidFill>
                              <a:srgbClr val="585858"/>
                            </a:solidFill>
                            <a:latin typeface="Cambria Math" panose="02040503050406030204" pitchFamily="18" charset="0"/>
                          </a:rPr>
                          <m:t>𝑖𝑗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bSup>
                    <m:r>
                      <a:rPr lang="en-US" sz="2000" i="1" dirty="0">
                        <a:solidFill>
                          <a:srgbClr val="585858"/>
                        </a:solidFill>
                        <a:latin typeface="Cambria Math" panose="02040503050406030204" pitchFamily="18" charset="0"/>
                      </a:rPr>
                      <m:t>≔</m:t>
                    </m:r>
                    <m:sSubSup>
                      <m:sSubSupPr>
                        <m:ctrlPr>
                          <a:rPr lang="en-US" sz="2000" i="1" dirty="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ea typeface="Cambria Math" panose="02040503050406030204" pitchFamily="18" charset="0"/>
                          </a:rPr>
                          <m:t>△</m:t>
                        </m:r>
                      </m:e>
                      <m:sub>
                        <m:r>
                          <a:rPr lang="en-US" sz="2000" i="1" dirty="0">
                            <a:solidFill>
                              <a:srgbClr val="585858"/>
                            </a:solidFill>
                            <a:latin typeface="Cambria Math" panose="02040503050406030204" pitchFamily="18" charset="0"/>
                          </a:rPr>
                          <m:t>𝑖𝑗</m:t>
                        </m:r>
                      </m:sub>
                      <m:sup>
                        <m:d>
                          <m:dPr>
                            <m:ctrlPr>
                              <a:rPr lang="en-US" sz="2000" i="1" dirty="0">
                                <a:solidFill>
                                  <a:srgbClr val="585858"/>
                                </a:solidFill>
                                <a:latin typeface="Cambria Math" panose="02040503050406030204" pitchFamily="18" charset="0"/>
                              </a:rPr>
                            </m:ctrlPr>
                          </m:dPr>
                          <m:e>
                            <m:r>
                              <a:rPr lang="en-US" sz="2000" i="1" dirty="0">
                                <a:solidFill>
                                  <a:srgbClr val="585858"/>
                                </a:solidFill>
                                <a:latin typeface="Cambria Math" panose="02040503050406030204" pitchFamily="18" charset="0"/>
                              </a:rPr>
                              <m:t>𝑙</m:t>
                            </m:r>
                          </m:e>
                        </m:d>
                      </m:sup>
                    </m:sSubSup>
                    <m:r>
                      <a:rPr lang="en-US" sz="2000" b="0" i="1" dirty="0" smtClean="0">
                        <a:solidFill>
                          <a:srgbClr val="585858"/>
                        </a:solidFill>
                        <a:latin typeface="Cambria Math" panose="02040503050406030204" pitchFamily="18" charset="0"/>
                      </a:rPr>
                      <m:t>+ </m:t>
                    </m:r>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rPr>
                          <m:t>𝑎</m:t>
                        </m:r>
                      </m:e>
                      <m:sub>
                        <m:r>
                          <a:rPr lang="en-US" sz="2000" b="0" i="1" dirty="0" smtClean="0">
                            <a:solidFill>
                              <a:srgbClr val="585858"/>
                            </a:solidFill>
                            <a:latin typeface="Cambria Math" panose="02040503050406030204" pitchFamily="18" charset="0"/>
                          </a:rPr>
                          <m:t>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bSup>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𝛿</m:t>
                        </m:r>
                      </m:e>
                      <m:sub>
                        <m:r>
                          <a:rPr lang="en-US" sz="2000" b="0" i="1" dirty="0" smtClean="0">
                            <a:solidFill>
                              <a:srgbClr val="585858"/>
                            </a:solidFill>
                            <a:latin typeface="Cambria Math" panose="02040503050406030204" pitchFamily="18" charset="0"/>
                          </a:rPr>
                          <m:t>𝑖</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b="0" i="1" dirty="0" smtClean="0">
                            <a:solidFill>
                              <a:srgbClr val="585858"/>
                            </a:solidFill>
                            <a:latin typeface="Cambria Math" panose="02040503050406030204" pitchFamily="18" charset="0"/>
                          </a:rPr>
                          <m:t>)</m:t>
                        </m:r>
                      </m:sup>
                    </m:sSubSup>
                  </m:oMath>
                </a14:m>
                <a:endParaRPr lang="en-US" sz="2000" i="1" dirty="0">
                  <a:solidFill>
                    <a:srgbClr val="585858"/>
                  </a:solidFill>
                  <a:latin typeface="Cambria Math" panose="02040503050406030204" pitchFamily="18" charset="0"/>
                </a:endParaRPr>
              </a:p>
              <a:p>
                <a:pPr>
                  <a:spcBef>
                    <a:spcPts val="600"/>
                  </a:spcBef>
                </a:pPr>
                <a:endParaRPr lang="en-US" sz="2000" b="0" i="1" dirty="0">
                  <a:solidFill>
                    <a:srgbClr val="585858"/>
                  </a:solidFill>
                  <a:latin typeface="Cambria Math" panose="02040503050406030204" pitchFamily="18" charset="0"/>
                </a:endParaRPr>
              </a:p>
              <a:p>
                <a:pPr>
                  <a:spcBef>
                    <a:spcPts val="600"/>
                  </a:spcBef>
                </a:pPr>
                <a:endParaRPr lang="en-US" sz="2000" dirty="0">
                  <a:solidFill>
                    <a:srgbClr val="585858"/>
                  </a:solidFill>
                  <a:latin typeface="Cambria Math" panose="02040503050406030204" pitchFamily="18" charset="0"/>
                </a:endParaRPr>
              </a:p>
              <a:p>
                <a:r>
                  <a:rPr lang="en-US" sz="2000" b="0" dirty="0">
                    <a:solidFill>
                      <a:srgbClr val="585858"/>
                    </a:solidFill>
                    <a:latin typeface="Cambria Math" panose="02040503050406030204" pitchFamily="18" charset="0"/>
                  </a:rPr>
                  <a:t>	</a:t>
                </a:r>
              </a:p>
              <a:p>
                <a:endParaRPr lang="en-US" sz="2000" b="0" i="1" dirty="0">
                  <a:solidFill>
                    <a:srgbClr val="585858"/>
                  </a:solidFill>
                  <a:latin typeface="Cambria Math" panose="02040503050406030204" pitchFamily="18" charset="0"/>
                </a:endParaRPr>
              </a:p>
            </p:txBody>
          </p:sp>
        </mc:Choice>
        <mc:Fallback xmlns="">
          <p:sp>
            <p:nvSpPr>
              <p:cNvPr id="39" name="Rectangle 38">
                <a:extLst>
                  <a:ext uri="{FF2B5EF4-FFF2-40B4-BE49-F238E27FC236}">
                    <a16:creationId xmlns:a16="http://schemas.microsoft.com/office/drawing/2014/main" id="{3E8A0BAE-AA55-507A-572D-145B09EBB94E}"/>
                  </a:ext>
                </a:extLst>
              </p:cNvPr>
              <p:cNvSpPr>
                <a:spLocks noRot="1" noChangeAspect="1" noMove="1" noResize="1" noEditPoints="1" noAdjustHandles="1" noChangeArrowheads="1" noChangeShapeType="1" noTextEdit="1"/>
              </p:cNvSpPr>
              <p:nvPr/>
            </p:nvSpPr>
            <p:spPr>
              <a:xfrm>
                <a:off x="871554" y="2514802"/>
                <a:ext cx="6963886" cy="2033856"/>
              </a:xfrm>
              <a:prstGeom prst="rect">
                <a:avLst/>
              </a:prstGeom>
              <a:blipFill>
                <a:blip r:embed="rId4"/>
                <a:stretch>
                  <a:fillRect l="-2275" t="-3293" b="-2695"/>
                </a:stretch>
              </a:blipFill>
              <a:ln w="6350">
                <a:solidFill>
                  <a:srgbClr val="585858"/>
                </a:solidFill>
                <a:prstDash val="sysDash"/>
              </a:ln>
            </p:spPr>
            <p:txBody>
              <a:bodyPr/>
              <a:lstStyle/>
              <a:p>
                <a:r>
                  <a:rPr lang="he-IL">
                    <a:noFill/>
                  </a:rPr>
                  <a:t> </a:t>
                </a:r>
              </a:p>
            </p:txBody>
          </p:sp>
        </mc:Fallback>
      </mc:AlternateContent>
      <p:grpSp>
        <p:nvGrpSpPr>
          <p:cNvPr id="53" name="Group 52">
            <a:extLst>
              <a:ext uri="{FF2B5EF4-FFF2-40B4-BE49-F238E27FC236}">
                <a16:creationId xmlns:a16="http://schemas.microsoft.com/office/drawing/2014/main" id="{11401E8D-C47D-2613-9165-C6ED072D59CE}"/>
              </a:ext>
            </a:extLst>
          </p:cNvPr>
          <p:cNvGrpSpPr/>
          <p:nvPr/>
        </p:nvGrpSpPr>
        <p:grpSpPr>
          <a:xfrm>
            <a:off x="644343" y="4730235"/>
            <a:ext cx="8528502" cy="1729918"/>
            <a:chOff x="644344" y="4730235"/>
            <a:chExt cx="8275326" cy="1729918"/>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6BAC18-0FDB-AC48-7414-47A880E18839}"/>
                    </a:ext>
                  </a:extLst>
                </p:cNvPr>
                <p:cNvSpPr/>
                <p:nvPr/>
              </p:nvSpPr>
              <p:spPr>
                <a:xfrm>
                  <a:off x="6149317" y="5951593"/>
                  <a:ext cx="2770353" cy="33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r>
                          <a:rPr lang="en-US" i="1" dirty="0" smtClean="0">
                            <a:solidFill>
                              <a:schemeClr val="accent2">
                                <a:lumMod val="75000"/>
                              </a:schemeClr>
                            </a:solidFill>
                            <a:latin typeface="Cambria Math" panose="02040503050406030204" pitchFamily="18" charset="0"/>
                          </a:rPr>
                          <m:t>𝑇</m:t>
                        </m:r>
                        <m:r>
                          <a:rPr lang="en-US" i="1" dirty="0" smtClean="0">
                            <a:solidFill>
                              <a:schemeClr val="accent2">
                                <a:lumMod val="75000"/>
                              </a:schemeClr>
                            </a:solidFill>
                            <a:latin typeface="Cambria Math" panose="02040503050406030204" pitchFamily="18" charset="0"/>
                          </a:rPr>
                          <m:t>h</m:t>
                        </m:r>
                        <m:r>
                          <a:rPr lang="en-US" i="1" dirty="0" smtClean="0">
                            <a:solidFill>
                              <a:schemeClr val="accent2">
                                <a:lumMod val="75000"/>
                              </a:schemeClr>
                            </a:solidFill>
                            <a:latin typeface="Cambria Math" panose="02040503050406030204" pitchFamily="18" charset="0"/>
                          </a:rPr>
                          <m:t>𝑒</m:t>
                        </m:r>
                        <m:r>
                          <a:rPr lang="en-US" i="1" dirty="0" smtClean="0">
                            <a:solidFill>
                              <a:schemeClr val="accent2">
                                <a:lumMod val="75000"/>
                              </a:schemeClr>
                            </a:solidFill>
                            <a:latin typeface="Cambria Math" panose="02040503050406030204" pitchFamily="18" charset="0"/>
                          </a:rPr>
                          <m:t> </m:t>
                        </m:r>
                        <m:r>
                          <a:rPr lang="en-US" i="1" dirty="0" smtClean="0">
                            <a:solidFill>
                              <a:schemeClr val="accent2">
                                <a:lumMod val="75000"/>
                              </a:schemeClr>
                            </a:solidFill>
                            <a:latin typeface="Cambria Math" panose="02040503050406030204" pitchFamily="18" charset="0"/>
                          </a:rPr>
                          <m:t>𝑒𝑟𝑟𝑜𝑟</m:t>
                        </m:r>
                        <m:r>
                          <a:rPr lang="en-US" i="1" dirty="0" smtClean="0">
                            <a:solidFill>
                              <a:schemeClr val="accent2">
                                <a:lumMod val="75000"/>
                              </a:schemeClr>
                            </a:solidFill>
                            <a:latin typeface="Cambria Math" panose="02040503050406030204" pitchFamily="18" charset="0"/>
                          </a:rPr>
                          <m:t> </m:t>
                        </m:r>
                        <m:r>
                          <a:rPr lang="en-US" i="1" dirty="0" smtClean="0">
                            <a:solidFill>
                              <a:schemeClr val="accent2">
                                <a:lumMod val="75000"/>
                              </a:schemeClr>
                            </a:solidFill>
                            <a:latin typeface="Cambria Math" panose="02040503050406030204" pitchFamily="18" charset="0"/>
                          </a:rPr>
                          <m:t>𝑜𝑓</m:t>
                        </m:r>
                        <m:r>
                          <m:rPr>
                            <m:nor/>
                          </m:rPr>
                          <a:rPr lang="en-US" i="1" dirty="0">
                            <a:solidFill>
                              <a:schemeClr val="accent2">
                                <a:lumMod val="75000"/>
                              </a:schemeClr>
                            </a:solidFill>
                            <a:latin typeface="Cambria Math" panose="02040503050406030204" pitchFamily="18" charset="0"/>
                          </a:rPr>
                          <m:t>J</m:t>
                        </m:r>
                        <m:r>
                          <m:rPr>
                            <m:nor/>
                          </m:rPr>
                          <a:rPr lang="en-US" i="1" dirty="0">
                            <a:solidFill>
                              <a:schemeClr val="accent2">
                                <a:lumMod val="75000"/>
                              </a:schemeClr>
                            </a:solidFill>
                            <a:latin typeface="Cambria Math" panose="02040503050406030204" pitchFamily="18" charset="0"/>
                          </a:rPr>
                          <m:t>(</m:t>
                        </m:r>
                        <m:r>
                          <a:rPr lang="en-US" i="1" dirty="0">
                            <a:solidFill>
                              <a:schemeClr val="accent2">
                                <a:lumMod val="75000"/>
                              </a:schemeClr>
                            </a:solidFill>
                            <a:latin typeface="Cambria Math" panose="02040503050406030204" pitchFamily="18" charset="0"/>
                          </a:rPr>
                          <m:t>𝛩</m:t>
                        </m:r>
                        <m:r>
                          <m:rPr>
                            <m:nor/>
                          </m:rPr>
                          <a:rPr lang="en-US" i="1" dirty="0">
                            <a:solidFill>
                              <a:schemeClr val="accent2">
                                <a:lumMod val="75000"/>
                              </a:schemeClr>
                            </a:solidFill>
                            <a:latin typeface="Cambria Math" panose="02040503050406030204" pitchFamily="18" charset="0"/>
                          </a:rPr>
                          <m:t>)</m:t>
                        </m:r>
                        <m:r>
                          <m:rPr>
                            <m:nor/>
                          </m:rPr>
                          <a:rPr lang="en-US" b="0" i="1" dirty="0" smtClean="0">
                            <a:solidFill>
                              <a:schemeClr val="accent2">
                                <a:lumMod val="75000"/>
                              </a:schemeClr>
                            </a:solidFill>
                            <a:latin typeface="Cambria Math" panose="02040503050406030204" pitchFamily="18" charset="0"/>
                          </a:rPr>
                          <m:t> </m:t>
                        </m:r>
                        <m:r>
                          <m:rPr>
                            <m:nor/>
                          </m:rPr>
                          <a:rPr lang="en-US" b="0" i="1" dirty="0" smtClean="0">
                            <a:solidFill>
                              <a:schemeClr val="accent2">
                                <a:lumMod val="75000"/>
                              </a:schemeClr>
                            </a:solidFill>
                            <a:latin typeface="Cambria Math" panose="02040503050406030204" pitchFamily="18" charset="0"/>
                          </a:rPr>
                          <m:t>w</m:t>
                        </m:r>
                        <m:r>
                          <m:rPr>
                            <m:nor/>
                          </m:rPr>
                          <a:rPr lang="en-US" b="0" i="1" dirty="0" smtClean="0">
                            <a:solidFill>
                              <a:schemeClr val="accent2">
                                <a:lumMod val="75000"/>
                              </a:schemeClr>
                            </a:solidFill>
                            <a:latin typeface="Cambria Math" panose="02040503050406030204" pitchFamily="18" charset="0"/>
                          </a:rPr>
                          <m:t>.</m:t>
                        </m:r>
                        <m:r>
                          <m:rPr>
                            <m:nor/>
                          </m:rPr>
                          <a:rPr lang="en-US" b="0" i="1" dirty="0" smtClean="0">
                            <a:solidFill>
                              <a:schemeClr val="accent2">
                                <a:lumMod val="75000"/>
                              </a:schemeClr>
                            </a:solidFill>
                            <a:latin typeface="Cambria Math" panose="02040503050406030204" pitchFamily="18" charset="0"/>
                          </a:rPr>
                          <m:t>r</m:t>
                        </m:r>
                        <m:r>
                          <m:rPr>
                            <m:nor/>
                          </m:rPr>
                          <a:rPr lang="en-US" b="0" i="1" dirty="0" smtClean="0">
                            <a:solidFill>
                              <a:schemeClr val="accent2">
                                <a:lumMod val="75000"/>
                              </a:schemeClr>
                            </a:solidFill>
                            <a:latin typeface="Cambria Math" panose="02040503050406030204" pitchFamily="18" charset="0"/>
                          </a:rPr>
                          <m:t>.</m:t>
                        </m:r>
                        <m:r>
                          <m:rPr>
                            <m:nor/>
                          </m:rPr>
                          <a:rPr lang="en-US" b="0" i="1" dirty="0" smtClean="0">
                            <a:solidFill>
                              <a:schemeClr val="accent2">
                                <a:lumMod val="75000"/>
                              </a:schemeClr>
                            </a:solidFill>
                            <a:latin typeface="Cambria Math" panose="02040503050406030204" pitchFamily="18" charset="0"/>
                          </a:rPr>
                          <m:t>t</m:t>
                        </m:r>
                        <m:r>
                          <m:rPr>
                            <m:nor/>
                          </m:rPr>
                          <a:rPr lang="en-US" b="0" i="1" dirty="0" smtClean="0">
                            <a:solidFill>
                              <a:schemeClr val="accent2">
                                <a:lumMod val="75000"/>
                              </a:schemeClr>
                            </a:solidFill>
                            <a:latin typeface="Cambria Math" panose="02040503050406030204" pitchFamily="18" charset="0"/>
                          </a:rPr>
                          <m:t>  </m:t>
                        </m:r>
                        <m:sSubSup>
                          <m:sSubSupPr>
                            <m:ctrlPr>
                              <a:rPr lang="en-US" b="0" i="1" dirty="0" smtClean="0">
                                <a:solidFill>
                                  <a:schemeClr val="accent2">
                                    <a:lumMod val="75000"/>
                                  </a:schemeClr>
                                </a:solidFill>
                                <a:latin typeface="Cambria Math" panose="02040503050406030204" pitchFamily="18" charset="0"/>
                              </a:rPr>
                            </m:ctrlPr>
                          </m:sSub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e>
                          <m:sub>
                            <m:r>
                              <a:rPr lang="en-US" b="0" i="1" dirty="0" smtClean="0">
                                <a:solidFill>
                                  <a:schemeClr val="accent2">
                                    <a:lumMod val="75000"/>
                                  </a:schemeClr>
                                </a:solidFill>
                                <a:latin typeface="Cambria Math" panose="02040503050406030204" pitchFamily="18" charset="0"/>
                              </a:rPr>
                              <m:t>𝑖𝑗</m:t>
                            </m:r>
                          </m:sub>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sup>
                        </m:sSubSup>
                      </m:oMath>
                    </m:oMathPara>
                  </a14:m>
                  <a:endParaRPr lang="en-US" i="1" dirty="0">
                    <a:solidFill>
                      <a:schemeClr val="accent2">
                        <a:lumMod val="75000"/>
                      </a:schemeClr>
                    </a:solidFill>
                    <a:latin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4E6BAC18-0FDB-AC48-7414-47A880E18839}"/>
                    </a:ext>
                  </a:extLst>
                </p:cNvPr>
                <p:cNvSpPr>
                  <a:spLocks noRot="1" noChangeAspect="1" noMove="1" noResize="1" noEditPoints="1" noAdjustHandles="1" noChangeArrowheads="1" noChangeShapeType="1" noTextEdit="1"/>
                </p:cNvSpPr>
                <p:nvPr/>
              </p:nvSpPr>
              <p:spPr>
                <a:xfrm>
                  <a:off x="6149317" y="5951593"/>
                  <a:ext cx="2770353" cy="334331"/>
                </a:xfrm>
                <a:prstGeom prst="rect">
                  <a:avLst/>
                </a:prstGeom>
                <a:blipFill>
                  <a:blip r:embed="rId5"/>
                  <a:stretch>
                    <a:fillRect l="-213" t="-9091" b="-32727"/>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4F4EEC4-8E31-B596-F55D-5227A283C8A8}"/>
                    </a:ext>
                  </a:extLst>
                </p:cNvPr>
                <p:cNvSpPr/>
                <p:nvPr/>
              </p:nvSpPr>
              <p:spPr>
                <a:xfrm>
                  <a:off x="4532530" y="5843467"/>
                  <a:ext cx="1812852" cy="61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f>
                        <m:fPr>
                          <m:ctrlPr>
                            <a:rPr lang="en-US" sz="2000" i="1" dirty="0" smtClean="0">
                              <a:solidFill>
                                <a:schemeClr val="accent2">
                                  <a:lumMod val="75000"/>
                                </a:schemeClr>
                              </a:solidFill>
                              <a:latin typeface="Cambria Math" panose="02040503050406030204" pitchFamily="18" charset="0"/>
                              <a:ea typeface="Cambria Math" panose="02040503050406030204" pitchFamily="18" charset="0"/>
                            </a:rPr>
                          </m:ctrlPr>
                        </m:fPr>
                        <m:num>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num>
                        <m:den>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sSubSup>
                            <m:sSubSupPr>
                              <m:ctrlPr>
                                <a:rPr lang="en-US" sz="2000" i="1" dirty="0" smtClean="0">
                                  <a:solidFill>
                                    <a:schemeClr val="accent2">
                                      <a:lumMod val="75000"/>
                                    </a:schemeClr>
                                  </a:solidFill>
                                  <a:latin typeface="Cambria Math" panose="02040503050406030204" pitchFamily="18" charset="0"/>
                                  <a:ea typeface="Cambria Math" panose="02040503050406030204" pitchFamily="18" charset="0"/>
                                </a:rPr>
                              </m:ctrlPr>
                            </m:sSubSupPr>
                            <m:e>
                              <m:r>
                                <a:rPr lang="en-US" sz="2000" b="0" i="1" dirty="0">
                                  <a:solidFill>
                                    <a:schemeClr val="accent2">
                                      <a:lumMod val="75000"/>
                                    </a:schemeClr>
                                  </a:solidFill>
                                  <a:latin typeface="Cambria Math" panose="02040503050406030204" pitchFamily="18" charset="0"/>
                                </a:rPr>
                                <m:t>𝛩</m:t>
                              </m:r>
                            </m:e>
                            <m:sub>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𝑖𝑗</m:t>
                              </m:r>
                            </m:sub>
                            <m:sup>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sup>
                          </m:sSubSup>
                        </m:den>
                      </m:f>
                    </m:oMath>
                  </a14:m>
                  <a:r>
                    <a:rPr lang="en-US" dirty="0">
                      <a:solidFill>
                        <a:schemeClr val="accent2">
                          <a:lumMod val="75000"/>
                        </a:schemeClr>
                      </a:solidFill>
                      <a:latin typeface="Cambria Math" panose="02040503050406030204" pitchFamily="18" charset="0"/>
                    </a:rPr>
                    <a:t> J(</a:t>
                  </a:r>
                  <a14:m>
                    <m:oMath xmlns:m="http://schemas.openxmlformats.org/officeDocument/2006/math">
                      <m:r>
                        <a:rPr lang="en-US" b="0" i="1" dirty="0">
                          <a:solidFill>
                            <a:schemeClr val="accent2">
                              <a:lumMod val="75000"/>
                            </a:schemeClr>
                          </a:solidFill>
                          <a:latin typeface="Cambria Math" panose="02040503050406030204" pitchFamily="18" charset="0"/>
                        </a:rPr>
                        <m:t>𝛩</m:t>
                      </m:r>
                    </m:oMath>
                  </a14:m>
                  <a:r>
                    <a:rPr lang="en-US" dirty="0">
                      <a:solidFill>
                        <a:schemeClr val="accent2">
                          <a:lumMod val="75000"/>
                        </a:schemeClr>
                      </a:solidFill>
                      <a:latin typeface="Cambria Math" panose="02040503050406030204" pitchFamily="18" charset="0"/>
                    </a:rPr>
                    <a:t>) = </a:t>
                  </a:r>
                  <a14:m>
                    <m:oMath xmlns:m="http://schemas.openxmlformats.org/officeDocument/2006/math">
                      <m:sSubSup>
                        <m:sSubSupPr>
                          <m:ctrlPr>
                            <a:rPr lang="en-US" i="1" dirty="0">
                              <a:solidFill>
                                <a:schemeClr val="accent2">
                                  <a:lumMod val="75000"/>
                                </a:schemeClr>
                              </a:solidFill>
                              <a:latin typeface="Cambria Math" panose="02040503050406030204" pitchFamily="18" charset="0"/>
                            </a:rPr>
                          </m:ctrlPr>
                        </m:sSubSupPr>
                        <m:e>
                          <m:r>
                            <a:rPr lang="en-US" b="0" i="1" dirty="0">
                              <a:solidFill>
                                <a:schemeClr val="accent2">
                                  <a:lumMod val="75000"/>
                                </a:schemeClr>
                              </a:solidFill>
                              <a:latin typeface="Cambria Math" panose="02040503050406030204" pitchFamily="18" charset="0"/>
                            </a:rPr>
                            <m:t>𝐷</m:t>
                          </m:r>
                        </m:e>
                        <m:sub>
                          <m:r>
                            <a:rPr lang="en-US" b="0" i="1" dirty="0">
                              <a:solidFill>
                                <a:schemeClr val="accent2">
                                  <a:lumMod val="75000"/>
                                </a:schemeClr>
                              </a:solidFill>
                              <a:latin typeface="Cambria Math" panose="02040503050406030204" pitchFamily="18" charset="0"/>
                            </a:rPr>
                            <m:t>𝑖𝑗</m:t>
                          </m:r>
                        </m:sub>
                        <m:sup>
                          <m:r>
                            <a:rPr lang="en-US" b="0" i="1" dirty="0">
                              <a:solidFill>
                                <a:schemeClr val="accent2">
                                  <a:lumMod val="75000"/>
                                </a:schemeClr>
                              </a:solidFill>
                              <a:latin typeface="Cambria Math" panose="02040503050406030204" pitchFamily="18" charset="0"/>
                            </a:rPr>
                            <m:t>(</m:t>
                          </m:r>
                          <m:r>
                            <a:rPr lang="en-US" b="0" i="1" dirty="0">
                              <a:solidFill>
                                <a:schemeClr val="accent2">
                                  <a:lumMod val="75000"/>
                                </a:schemeClr>
                              </a:solidFill>
                              <a:latin typeface="Cambria Math" panose="02040503050406030204" pitchFamily="18" charset="0"/>
                            </a:rPr>
                            <m:t>𝑙</m:t>
                          </m:r>
                          <m:r>
                            <a:rPr lang="en-US" b="0" i="1" dirty="0">
                              <a:solidFill>
                                <a:schemeClr val="accent2">
                                  <a:lumMod val="75000"/>
                                </a:schemeClr>
                              </a:solidFill>
                              <a:latin typeface="Cambria Math" panose="02040503050406030204" pitchFamily="18" charset="0"/>
                            </a:rPr>
                            <m:t>)</m:t>
                          </m:r>
                        </m:sup>
                      </m:sSubSup>
                    </m:oMath>
                  </a14:m>
                  <a:endParaRPr lang="en-US" dirty="0">
                    <a:solidFill>
                      <a:schemeClr val="accent2">
                        <a:lumMod val="75000"/>
                      </a:schemeClr>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4F4EEC4-8E31-B596-F55D-5227A283C8A8}"/>
                    </a:ext>
                  </a:extLst>
                </p:cNvPr>
                <p:cNvSpPr>
                  <a:spLocks noRot="1" noChangeAspect="1" noMove="1" noResize="1" noEditPoints="1" noAdjustHandles="1" noChangeArrowheads="1" noChangeShapeType="1" noTextEdit="1"/>
                </p:cNvSpPr>
                <p:nvPr/>
              </p:nvSpPr>
              <p:spPr>
                <a:xfrm>
                  <a:off x="4532530" y="5843467"/>
                  <a:ext cx="1812852" cy="616686"/>
                </a:xfrm>
                <a:prstGeom prst="rect">
                  <a:avLst/>
                </a:prstGeom>
                <a:blipFill>
                  <a:blip r:embed="rId6"/>
                  <a:stretch>
                    <a:fillRect/>
                  </a:stretch>
                </a:blipFill>
                <a:ln>
                  <a:noFill/>
                </a:ln>
              </p:spPr>
              <p:txBody>
                <a:bodyPr/>
                <a:lstStyle/>
                <a:p>
                  <a:r>
                    <a:rPr lang="he-IL">
                      <a:noFill/>
                    </a:rPr>
                    <a:t> </a:t>
                  </a:r>
                </a:p>
              </p:txBody>
            </p:sp>
          </mc:Fallback>
        </mc:AlternateContent>
        <p:sp>
          <p:nvSpPr>
            <p:cNvPr id="46" name="Rectangle 45">
              <a:extLst>
                <a:ext uri="{FF2B5EF4-FFF2-40B4-BE49-F238E27FC236}">
                  <a16:creationId xmlns:a16="http://schemas.microsoft.com/office/drawing/2014/main" id="{1C393A1D-1726-E99D-A237-800702248795}"/>
                </a:ext>
              </a:extLst>
            </p:cNvPr>
            <p:cNvSpPr/>
            <p:nvPr/>
          </p:nvSpPr>
          <p:spPr>
            <a:xfrm>
              <a:off x="644344" y="4730235"/>
              <a:ext cx="491729" cy="931655"/>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endParaRPr lang="en-US" dirty="0">
                <a:solidFill>
                  <a:schemeClr val="accent2">
                    <a:lumMod val="75000"/>
                  </a:schemeClr>
                </a:solidFill>
                <a:latin typeface="Cambria Math" panose="02040503050406030204" pitchFamily="18" charset="0"/>
              </a:endParaRPr>
            </a:p>
          </p:txBody>
        </p:sp>
        <p:grpSp>
          <p:nvGrpSpPr>
            <p:cNvPr id="52" name="Group 51">
              <a:extLst>
                <a:ext uri="{FF2B5EF4-FFF2-40B4-BE49-F238E27FC236}">
                  <a16:creationId xmlns:a16="http://schemas.microsoft.com/office/drawing/2014/main" id="{4188E988-7A63-86E3-5D5C-E17C98EE3D6F}"/>
                </a:ext>
              </a:extLst>
            </p:cNvPr>
            <p:cNvGrpSpPr/>
            <p:nvPr/>
          </p:nvGrpSpPr>
          <p:grpSpPr>
            <a:xfrm>
              <a:off x="871554" y="5741853"/>
              <a:ext cx="3670211" cy="435110"/>
              <a:chOff x="871554" y="5741853"/>
              <a:chExt cx="3670211" cy="435110"/>
            </a:xfrm>
          </p:grpSpPr>
          <p:cxnSp>
            <p:nvCxnSpPr>
              <p:cNvPr id="48" name="Straight Connector 47">
                <a:extLst>
                  <a:ext uri="{FF2B5EF4-FFF2-40B4-BE49-F238E27FC236}">
                    <a16:creationId xmlns:a16="http://schemas.microsoft.com/office/drawing/2014/main" id="{C6895D0F-1960-1CFC-4C9A-C94AA135797C}"/>
                  </a:ext>
                </a:extLst>
              </p:cNvPr>
              <p:cNvCxnSpPr/>
              <p:nvPr/>
            </p:nvCxnSpPr>
            <p:spPr>
              <a:xfrm>
                <a:off x="871554" y="5741853"/>
                <a:ext cx="0" cy="435110"/>
              </a:xfrm>
              <a:prstGeom prst="line">
                <a:avLst/>
              </a:prstGeom>
              <a:ln>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C371EA6-601F-C3A6-7EE8-827098A9E741}"/>
                  </a:ext>
                </a:extLst>
              </p:cNvPr>
              <p:cNvCxnSpPr>
                <a:cxnSpLocks/>
              </p:cNvCxnSpPr>
              <p:nvPr/>
            </p:nvCxnSpPr>
            <p:spPr>
              <a:xfrm flipH="1">
                <a:off x="880790" y="6171194"/>
                <a:ext cx="3660975" cy="4857"/>
              </a:xfrm>
              <a:prstGeom prst="line">
                <a:avLst/>
              </a:prstGeom>
              <a:ln>
                <a:solidFill>
                  <a:schemeClr val="accent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70C6DA38-F212-0002-3FD3-2615AFACCE66}"/>
              </a:ext>
            </a:extLst>
          </p:cNvPr>
          <p:cNvGrpSpPr/>
          <p:nvPr/>
        </p:nvGrpSpPr>
        <p:grpSpPr>
          <a:xfrm>
            <a:off x="618893" y="1505741"/>
            <a:ext cx="7216547" cy="4156149"/>
            <a:chOff x="618893" y="1505741"/>
            <a:chExt cx="7216547" cy="4156149"/>
          </a:xfrm>
        </p:grpSpPr>
        <p:grpSp>
          <p:nvGrpSpPr>
            <p:cNvPr id="42" name="Group 41">
              <a:extLst>
                <a:ext uri="{FF2B5EF4-FFF2-40B4-BE49-F238E27FC236}">
                  <a16:creationId xmlns:a16="http://schemas.microsoft.com/office/drawing/2014/main" id="{9425C02E-BBC5-D244-7758-E88FF49CE87C}"/>
                </a:ext>
              </a:extLst>
            </p:cNvPr>
            <p:cNvGrpSpPr/>
            <p:nvPr/>
          </p:nvGrpSpPr>
          <p:grpSpPr>
            <a:xfrm>
              <a:off x="618893" y="1992513"/>
              <a:ext cx="7216547" cy="3669377"/>
              <a:chOff x="618893" y="1992513"/>
              <a:chExt cx="7216547" cy="3669377"/>
            </a:xfrm>
          </p:grpSpPr>
          <p:sp>
            <p:nvSpPr>
              <p:cNvPr id="84" name="Rectangle 83">
                <a:extLst>
                  <a:ext uri="{FF2B5EF4-FFF2-40B4-BE49-F238E27FC236}">
                    <a16:creationId xmlns:a16="http://schemas.microsoft.com/office/drawing/2014/main" id="{6420571C-C5A4-4B27-921E-2385F7EDAD81}"/>
                  </a:ext>
                </a:extLst>
              </p:cNvPr>
              <p:cNvSpPr/>
              <p:nvPr/>
            </p:nvSpPr>
            <p:spPr>
              <a:xfrm>
                <a:off x="660734" y="1992513"/>
                <a:ext cx="7174706" cy="3669377"/>
              </a:xfrm>
              <a:prstGeom prst="rect">
                <a:avLst/>
              </a:prstGeom>
              <a:noFill/>
              <a:ln w="6350">
                <a:solidFill>
                  <a:srgbClr val="58585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600"/>
                  </a:spcBef>
                </a:pPr>
                <a:r>
                  <a:rPr lang="en-US" sz="2000" dirty="0">
                    <a:solidFill>
                      <a:srgbClr val="585858"/>
                    </a:solidFill>
                    <a:latin typeface="Cambria Math" panose="02040503050406030204" pitchFamily="18" charset="0"/>
                  </a:rPr>
                  <a:t>For I = 1 to m:</a:t>
                </a:r>
              </a:p>
              <a:p>
                <a:pPr>
                  <a:spcBef>
                    <a:spcPts val="600"/>
                  </a:spcBef>
                </a:pPr>
                <a:endParaRPr lang="en-US" sz="2000" dirty="0">
                  <a:solidFill>
                    <a:srgbClr val="585858"/>
                  </a:solidFill>
                  <a:latin typeface="Cambria Math" panose="02040503050406030204" pitchFamily="18" charset="0"/>
                </a:endParaRPr>
              </a:p>
              <a:p>
                <a:r>
                  <a:rPr lang="en-US" sz="2000" b="0" dirty="0">
                    <a:solidFill>
                      <a:srgbClr val="585858"/>
                    </a:solidFill>
                    <a:latin typeface="Cambria Math" panose="02040503050406030204" pitchFamily="18" charset="0"/>
                  </a:rPr>
                  <a:t>	</a:t>
                </a:r>
              </a:p>
              <a:p>
                <a:endParaRPr lang="en-US" sz="2000" b="0" i="1" dirty="0">
                  <a:solidFill>
                    <a:srgbClr val="585858"/>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03166C14-2704-D07C-0922-FA605D848E2C}"/>
                      </a:ext>
                    </a:extLst>
                  </p:cNvPr>
                  <p:cNvSpPr/>
                  <p:nvPr/>
                </p:nvSpPr>
                <p:spPr>
                  <a:xfrm>
                    <a:off x="618893" y="4730235"/>
                    <a:ext cx="3970317" cy="931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600"/>
                      </a:spcBef>
                    </a:pPr>
                    <a:r>
                      <a:rPr lang="en-US" sz="2000" dirty="0">
                        <a:solidFill>
                          <a:srgbClr val="585858"/>
                        </a:solidFill>
                      </a:rPr>
                      <a:t> </a:t>
                    </a:r>
                    <a14:m>
                      <m:oMath xmlns:m="http://schemas.openxmlformats.org/officeDocument/2006/math">
                        <m:sSubSup>
                          <m:sSubSupPr>
                            <m:ctrlPr>
                              <a:rPr lang="en-US" sz="2000" i="1" dirty="0" smtClean="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𝐷</m:t>
                            </m:r>
                          </m:e>
                          <m:sub>
                            <m:r>
                              <a:rPr lang="en-US" sz="2000" i="1" dirty="0">
                                <a:solidFill>
                                  <a:srgbClr val="585858"/>
                                </a:solidFill>
                                <a:latin typeface="Cambria Math" panose="02040503050406030204" pitchFamily="18" charset="0"/>
                              </a:rPr>
                              <m:t>𝑖𝑗</m:t>
                            </m:r>
                          </m:sub>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𝑙</m:t>
                            </m:r>
                            <m:r>
                              <a:rPr lang="en-US" sz="2000" i="1" dirty="0">
                                <a:solidFill>
                                  <a:srgbClr val="585858"/>
                                </a:solidFill>
                                <a:latin typeface="Cambria Math" panose="02040503050406030204" pitchFamily="18" charset="0"/>
                              </a:rPr>
                              <m:t>)</m:t>
                            </m:r>
                          </m:sup>
                        </m:sSubSup>
                        <m:r>
                          <a:rPr lang="en-US" sz="2000" i="1" dirty="0">
                            <a:solidFill>
                              <a:srgbClr val="585858"/>
                            </a:solidFill>
                            <a:latin typeface="Cambria Math" panose="02040503050406030204" pitchFamily="18" charset="0"/>
                          </a:rPr>
                          <m:t>≔ </m:t>
                        </m:r>
                        <m:f>
                          <m:fPr>
                            <m:ctrlPr>
                              <a:rPr lang="en-US" sz="2000" i="1" dirty="0">
                                <a:solidFill>
                                  <a:srgbClr val="585858"/>
                                </a:solidFill>
                                <a:latin typeface="Cambria Math" panose="02040503050406030204" pitchFamily="18" charset="0"/>
                              </a:rPr>
                            </m:ctrlPr>
                          </m:fPr>
                          <m:num>
                            <m:r>
                              <a:rPr lang="en-US" sz="2000" i="1" dirty="0">
                                <a:solidFill>
                                  <a:srgbClr val="585858"/>
                                </a:solidFill>
                                <a:latin typeface="Cambria Math" panose="02040503050406030204" pitchFamily="18" charset="0"/>
                              </a:rPr>
                              <m:t>1</m:t>
                            </m:r>
                          </m:num>
                          <m:den>
                            <m:r>
                              <a:rPr lang="en-US" sz="2000" i="1" dirty="0">
                                <a:solidFill>
                                  <a:srgbClr val="585858"/>
                                </a:solidFill>
                                <a:latin typeface="Cambria Math" panose="02040503050406030204" pitchFamily="18" charset="0"/>
                              </a:rPr>
                              <m:t>𝑚</m:t>
                            </m:r>
                          </m:den>
                        </m:f>
                        <m:sSubSup>
                          <m:sSubSupPr>
                            <m:ctrlPr>
                              <a:rPr lang="en-US" sz="2000" i="1" dirty="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m:t>
                            </m:r>
                          </m:e>
                          <m:sub>
                            <m:r>
                              <a:rPr lang="en-US" sz="2000" i="1" dirty="0">
                                <a:solidFill>
                                  <a:srgbClr val="585858"/>
                                </a:solidFill>
                                <a:latin typeface="Cambria Math" panose="02040503050406030204" pitchFamily="18" charset="0"/>
                              </a:rPr>
                              <m:t>𝑖𝑗</m:t>
                            </m:r>
                          </m:sub>
                          <m:sup>
                            <m:d>
                              <m:dPr>
                                <m:ctrlPr>
                                  <a:rPr lang="en-US" sz="2000" i="1" dirty="0">
                                    <a:solidFill>
                                      <a:srgbClr val="585858"/>
                                    </a:solidFill>
                                    <a:latin typeface="Cambria Math" panose="02040503050406030204" pitchFamily="18" charset="0"/>
                                  </a:rPr>
                                </m:ctrlPr>
                              </m:dPr>
                              <m:e>
                                <m:r>
                                  <a:rPr lang="en-US" sz="2000" i="1" dirty="0">
                                    <a:solidFill>
                                      <a:srgbClr val="585858"/>
                                    </a:solidFill>
                                    <a:latin typeface="Cambria Math" panose="02040503050406030204" pitchFamily="18" charset="0"/>
                                  </a:rPr>
                                  <m:t>𝑙</m:t>
                                </m:r>
                              </m:e>
                            </m:d>
                          </m:sup>
                        </m:sSub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𝜆</m:t>
                        </m:r>
                        <m:sSubSup>
                          <m:sSubSupPr>
                            <m:ctrlPr>
                              <a:rPr lang="en-US" sz="2000" i="1" dirty="0" smtClean="0">
                                <a:solidFill>
                                  <a:srgbClr val="585858"/>
                                </a:solidFill>
                                <a:latin typeface="Cambria Math" panose="02040503050406030204" pitchFamily="18" charset="0"/>
                              </a:rPr>
                            </m:ctrlPr>
                          </m:sSubSupPr>
                          <m:e>
                            <m:r>
                              <m:rPr>
                                <m:sty m:val="p"/>
                              </m:rPr>
                              <a:rPr lang="en-US" sz="2000" i="1" dirty="0">
                                <a:solidFill>
                                  <a:srgbClr val="585858"/>
                                </a:solidFill>
                                <a:latin typeface="Cambria Math" panose="02040503050406030204" pitchFamily="18" charset="0"/>
                              </a:rPr>
                              <m:t>Θ</m:t>
                            </m:r>
                          </m:e>
                          <m:sub>
                            <m:r>
                              <a:rPr lang="en-US" sz="2000" b="0" i="1" dirty="0" smtClean="0">
                                <a:solidFill>
                                  <a:srgbClr val="585858"/>
                                </a:solidFill>
                                <a:latin typeface="Cambria Math" panose="02040503050406030204" pitchFamily="18" charset="0"/>
                              </a:rPr>
                              <m:t>𝑖𝑙</m:t>
                            </m:r>
                          </m:sub>
                          <m:sup>
                            <m:d>
                              <m:dPr>
                                <m:ctrlPr>
                                  <a:rPr lang="en-US" sz="2000" b="0" i="1" dirty="0" smtClean="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𝑙</m:t>
                                </m:r>
                              </m:e>
                            </m:d>
                          </m:sup>
                        </m:sSubSup>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𝑖𝑓</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𝑗</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ea typeface="Cambria Math" panose="02040503050406030204" pitchFamily="18" charset="0"/>
                          </a:rPr>
                          <m:t>0</m:t>
                        </m:r>
                        <m:r>
                          <a:rPr lang="en-US" sz="2000" b="0" i="1" dirty="0" smtClean="0">
                            <a:solidFill>
                              <a:srgbClr val="585858"/>
                            </a:solidFill>
                            <a:latin typeface="Cambria Math" panose="02040503050406030204" pitchFamily="18" charset="0"/>
                          </a:rPr>
                          <m:t> </m:t>
                        </m:r>
                        <m:r>
                          <a:rPr lang="en-US" sz="2000" i="1" dirty="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r>
                      <a:rPr lang="en-US" sz="2000" dirty="0">
                        <a:solidFill>
                          <a:srgbClr val="585858"/>
                        </a:solidFill>
                      </a:rPr>
                      <a:t> </a:t>
                    </a:r>
                    <a14:m>
                      <m:oMath xmlns:m="http://schemas.openxmlformats.org/officeDocument/2006/math">
                        <m:sSubSup>
                          <m:sSubSupPr>
                            <m:ctrlPr>
                              <a:rPr lang="en-US" sz="2000" i="1" dirty="0" smtClean="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𝐷</m:t>
                            </m:r>
                          </m:e>
                          <m:sub>
                            <m:r>
                              <a:rPr lang="en-US" sz="2000" i="1" dirty="0">
                                <a:solidFill>
                                  <a:srgbClr val="585858"/>
                                </a:solidFill>
                                <a:latin typeface="Cambria Math" panose="02040503050406030204" pitchFamily="18" charset="0"/>
                              </a:rPr>
                              <m:t>𝑖𝑗</m:t>
                            </m:r>
                          </m:sub>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𝑙</m:t>
                            </m:r>
                            <m:r>
                              <a:rPr lang="en-US" sz="2000" i="1" dirty="0">
                                <a:solidFill>
                                  <a:srgbClr val="585858"/>
                                </a:solidFill>
                                <a:latin typeface="Cambria Math" panose="02040503050406030204" pitchFamily="18" charset="0"/>
                              </a:rPr>
                              <m:t>)</m:t>
                            </m:r>
                          </m:sup>
                        </m:sSubSup>
                        <m:r>
                          <a:rPr lang="en-US" sz="2000" i="1" dirty="0">
                            <a:solidFill>
                              <a:srgbClr val="585858"/>
                            </a:solidFill>
                            <a:latin typeface="Cambria Math" panose="02040503050406030204" pitchFamily="18" charset="0"/>
                          </a:rPr>
                          <m:t>≔</m:t>
                        </m:r>
                        <m:r>
                          <a:rPr lang="en-US" sz="2000" i="1" dirty="0" smtClean="0">
                            <a:solidFill>
                              <a:srgbClr val="585858"/>
                            </a:solidFill>
                            <a:latin typeface="Cambria Math" panose="02040503050406030204" pitchFamily="18" charset="0"/>
                          </a:rPr>
                          <m:t> </m:t>
                        </m:r>
                        <m:f>
                          <m:fPr>
                            <m:ctrlPr>
                              <a:rPr lang="en-US" sz="2000" i="1" dirty="0">
                                <a:solidFill>
                                  <a:srgbClr val="585858"/>
                                </a:solidFill>
                                <a:latin typeface="Cambria Math" panose="02040503050406030204" pitchFamily="18" charset="0"/>
                              </a:rPr>
                            </m:ctrlPr>
                          </m:fPr>
                          <m:num>
                            <m:r>
                              <a:rPr lang="en-US" sz="2000" i="1" dirty="0">
                                <a:solidFill>
                                  <a:srgbClr val="585858"/>
                                </a:solidFill>
                                <a:latin typeface="Cambria Math" panose="02040503050406030204" pitchFamily="18" charset="0"/>
                              </a:rPr>
                              <m:t>1</m:t>
                            </m:r>
                          </m:num>
                          <m:den>
                            <m:r>
                              <a:rPr lang="en-US" sz="2000" i="1" dirty="0">
                                <a:solidFill>
                                  <a:srgbClr val="585858"/>
                                </a:solidFill>
                                <a:latin typeface="Cambria Math" panose="02040503050406030204" pitchFamily="18" charset="0"/>
                              </a:rPr>
                              <m:t>𝑚</m:t>
                            </m:r>
                          </m:den>
                        </m:f>
                        <m:sSubSup>
                          <m:sSubSupPr>
                            <m:ctrlPr>
                              <a:rPr lang="en-US" sz="2000" i="1" dirty="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m:t>
                            </m:r>
                          </m:e>
                          <m:sub>
                            <m:r>
                              <a:rPr lang="en-US" sz="2000" i="1" dirty="0">
                                <a:solidFill>
                                  <a:srgbClr val="585858"/>
                                </a:solidFill>
                                <a:latin typeface="Cambria Math" panose="02040503050406030204" pitchFamily="18" charset="0"/>
                              </a:rPr>
                              <m:t>𝑖𝑗</m:t>
                            </m:r>
                          </m:sub>
                          <m:sup>
                            <m:d>
                              <m:dPr>
                                <m:ctrlPr>
                                  <a:rPr lang="en-US" sz="2000" i="1" dirty="0">
                                    <a:solidFill>
                                      <a:srgbClr val="585858"/>
                                    </a:solidFill>
                                    <a:latin typeface="Cambria Math" panose="02040503050406030204" pitchFamily="18" charset="0"/>
                                  </a:rPr>
                                </m:ctrlPr>
                              </m:dPr>
                              <m:e>
                                <m:r>
                                  <a:rPr lang="en-US" sz="2000" i="1" dirty="0">
                                    <a:solidFill>
                                      <a:srgbClr val="585858"/>
                                    </a:solidFill>
                                    <a:latin typeface="Cambria Math" panose="02040503050406030204" pitchFamily="18" charset="0"/>
                                  </a:rPr>
                                  <m:t>𝑙</m:t>
                                </m:r>
                              </m:e>
                            </m:d>
                          </m:sup>
                        </m:sSubSup>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𝑖𝑓</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𝑗</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ea typeface="Cambria Math" panose="02040503050406030204" pitchFamily="18" charset="0"/>
                          </a:rPr>
                          <m:t>0</m:t>
                        </m:r>
                        <m:r>
                          <a:rPr lang="en-US" sz="2000" b="0" i="1" dirty="0" smtClean="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endParaRPr lang="en-US" sz="2000" dirty="0">
                      <a:solidFill>
                        <a:srgbClr val="585858"/>
                      </a:solidFill>
                      <a:latin typeface="Cambria Math" panose="02040503050406030204" pitchFamily="18" charset="0"/>
                    </a:endParaRPr>
                  </a:p>
                  <a:p>
                    <a:r>
                      <a:rPr lang="en-US" sz="2000" b="0" dirty="0">
                        <a:solidFill>
                          <a:srgbClr val="585858"/>
                        </a:solidFill>
                        <a:latin typeface="Cambria Math" panose="02040503050406030204" pitchFamily="18" charset="0"/>
                      </a:rPr>
                      <a:t>	</a:t>
                    </a:r>
                  </a:p>
                  <a:p>
                    <a:endParaRPr lang="en-US" sz="2000" b="0" i="1" dirty="0">
                      <a:solidFill>
                        <a:srgbClr val="585858"/>
                      </a:solidFill>
                      <a:latin typeface="Cambria Math" panose="02040503050406030204" pitchFamily="18" charset="0"/>
                    </a:endParaRPr>
                  </a:p>
                </p:txBody>
              </p:sp>
            </mc:Choice>
            <mc:Fallback xmlns="">
              <p:sp>
                <p:nvSpPr>
                  <p:cNvPr id="40" name="Rectangle 39">
                    <a:extLst>
                      <a:ext uri="{FF2B5EF4-FFF2-40B4-BE49-F238E27FC236}">
                        <a16:creationId xmlns:a16="http://schemas.microsoft.com/office/drawing/2014/main" id="{03166C14-2704-D07C-0922-FA605D848E2C}"/>
                      </a:ext>
                    </a:extLst>
                  </p:cNvPr>
                  <p:cNvSpPr>
                    <a:spLocks noRot="1" noChangeAspect="1" noMove="1" noResize="1" noEditPoints="1" noAdjustHandles="1" noChangeArrowheads="1" noChangeShapeType="1" noTextEdit="1"/>
                  </p:cNvSpPr>
                  <p:nvPr/>
                </p:nvSpPr>
                <p:spPr>
                  <a:xfrm>
                    <a:off x="618893" y="4730235"/>
                    <a:ext cx="3970317" cy="931655"/>
                  </a:xfrm>
                  <a:prstGeom prst="rect">
                    <a:avLst/>
                  </a:prstGeom>
                  <a:blipFill>
                    <a:blip r:embed="rId7"/>
                    <a:stretch>
                      <a:fillRect b="-1307"/>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2BA8AA3D-612B-5385-5113-AAB13CF7820B}"/>
                    </a:ext>
                  </a:extLst>
                </p:cNvPr>
                <p:cNvSpPr/>
                <p:nvPr/>
              </p:nvSpPr>
              <p:spPr>
                <a:xfrm>
                  <a:off x="667433" y="1505741"/>
                  <a:ext cx="6563008" cy="429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Bef>
                      <a:spcPts val="600"/>
                    </a:spcBef>
                  </a:pPr>
                  <a14:m>
                    <m:oMath xmlns:m="http://schemas.openxmlformats.org/officeDocument/2006/math">
                      <m:r>
                        <a:rPr lang="en-US" sz="2000" b="0" i="1" dirty="0" smtClean="0">
                          <a:solidFill>
                            <a:srgbClr val="585858"/>
                          </a:solidFill>
                          <a:latin typeface="Cambria Math" panose="02040503050406030204" pitchFamily="18" charset="0"/>
                        </a:rPr>
                        <m:t>𝑆𝑒𝑡</m:t>
                      </m:r>
                      <m:r>
                        <a:rPr lang="en-US" sz="2000" b="0" i="1" dirty="0" smtClean="0">
                          <a:solidFill>
                            <a:srgbClr val="585858"/>
                          </a:solidFill>
                          <a:latin typeface="Cambria Math" panose="02040503050406030204" pitchFamily="18" charset="0"/>
                        </a:rPr>
                        <m:t> </m:t>
                      </m:r>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m:t>
                          </m:r>
                        </m:e>
                        <m:sub>
                          <m:r>
                            <a:rPr lang="en-US" sz="2000" b="0" i="1" dirty="0" smtClean="0">
                              <a:solidFill>
                                <a:srgbClr val="585858"/>
                              </a:solidFill>
                              <a:latin typeface="Cambria Math" panose="02040503050406030204" pitchFamily="18" charset="0"/>
                            </a:rPr>
                            <m:t>𝑖𝑗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b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0</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𝑓𝑜𝑟</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𝑎𝑙𝑙</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𝑖</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𝑗</m:t>
                      </m:r>
                      <m:r>
                        <a:rPr lang="en-US" sz="2000" b="0" i="1" dirty="0" smtClean="0">
                          <a:solidFill>
                            <a:srgbClr val="585858"/>
                          </a:solidFill>
                          <a:latin typeface="Cambria Math" panose="02040503050406030204" pitchFamily="18" charset="0"/>
                        </a:rPr>
                        <m:t>)</m:t>
                      </m:r>
                    </m:oMath>
                  </a14:m>
                  <a:r>
                    <a:rPr lang="en-US" sz="2000" b="0" dirty="0">
                      <a:solidFill>
                        <a:srgbClr val="585858"/>
                      </a:solidFill>
                      <a:latin typeface="Cambria Math" panose="02040503050406030204" pitchFamily="18" charset="0"/>
                    </a:rPr>
                    <a:t>:</a:t>
                  </a:r>
                </a:p>
              </p:txBody>
            </p:sp>
          </mc:Choice>
          <mc:Fallback xmlns="">
            <p:sp>
              <p:nvSpPr>
                <p:cNvPr id="54" name="Rectangle 53">
                  <a:extLst>
                    <a:ext uri="{FF2B5EF4-FFF2-40B4-BE49-F238E27FC236}">
                      <a16:creationId xmlns:a16="http://schemas.microsoft.com/office/drawing/2014/main" id="{2BA8AA3D-612B-5385-5113-AAB13CF7820B}"/>
                    </a:ext>
                  </a:extLst>
                </p:cNvPr>
                <p:cNvSpPr>
                  <a:spLocks noRot="1" noChangeAspect="1" noMove="1" noResize="1" noEditPoints="1" noAdjustHandles="1" noChangeArrowheads="1" noChangeShapeType="1" noTextEdit="1"/>
                </p:cNvSpPr>
                <p:nvPr/>
              </p:nvSpPr>
              <p:spPr>
                <a:xfrm>
                  <a:off x="667433" y="1505741"/>
                  <a:ext cx="6563008" cy="429905"/>
                </a:xfrm>
                <a:prstGeom prst="rect">
                  <a:avLst/>
                </a:prstGeom>
                <a:blipFill>
                  <a:blip r:embed="rId8"/>
                  <a:stretch>
                    <a:fillRect t="-4225" b="-19718"/>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D530F589-5606-905E-A090-924F2417670F}"/>
                  </a:ext>
                </a:extLst>
              </p:cNvPr>
              <p:cNvSpPr/>
              <p:nvPr/>
            </p:nvSpPr>
            <p:spPr>
              <a:xfrm>
                <a:off x="8046260" y="3359322"/>
                <a:ext cx="2855109" cy="344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sSup>
                        <m:sSupPr>
                          <m:ctrlPr>
                            <a:rPr lang="en-US" i="1" dirty="0" smtClean="0">
                              <a:solidFill>
                                <a:schemeClr val="accent2">
                                  <a:lumMod val="75000"/>
                                </a:schemeClr>
                              </a:solidFill>
                              <a:latin typeface="Cambria Math" panose="02040503050406030204" pitchFamily="18" charset="0"/>
                            </a:rPr>
                          </m:ctrlPr>
                        </m:sSupPr>
                        <m:e>
                          <m:r>
                            <a:rPr lang="en-US" i="1" dirty="0" smtClean="0">
                              <a:solidFill>
                                <a:schemeClr val="accent2">
                                  <a:lumMod val="75000"/>
                                </a:schemeClr>
                              </a:solidFill>
                              <a:latin typeface="Cambria Math" panose="02040503050406030204" pitchFamily="18" charset="0"/>
                              <a:ea typeface="Cambria Math" panose="02040503050406030204" pitchFamily="18" charset="0"/>
                            </a:rPr>
                            <m:t>𝛿</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𝐿</m:t>
                          </m:r>
                          <m:r>
                            <a:rPr lang="en-US" b="0" i="1" dirty="0" smtClean="0">
                              <a:solidFill>
                                <a:schemeClr val="accent2">
                                  <a:lumMod val="75000"/>
                                </a:schemeClr>
                              </a:solidFill>
                              <a:latin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rPr>
                        <m:t> </m:t>
                      </m:r>
                      <m:r>
                        <a:rPr lang="en-US" i="1" dirty="0" smtClean="0">
                          <a:solidFill>
                            <a:schemeClr val="accent2">
                              <a:lumMod val="75000"/>
                            </a:schemeClr>
                          </a:solidFill>
                          <a:latin typeface="Cambria Math" panose="02040503050406030204" pitchFamily="18" charset="0"/>
                        </a:rPr>
                        <m:t>𝑖</m:t>
                      </m:r>
                      <m:r>
                        <a:rPr lang="en-US" b="0" i="1" dirty="0" smtClean="0">
                          <a:solidFill>
                            <a:schemeClr val="accent2">
                              <a:lumMod val="75000"/>
                            </a:schemeClr>
                          </a:solidFill>
                          <a:latin typeface="Cambria Math" panose="02040503050406030204" pitchFamily="18" charset="0"/>
                        </a:rPr>
                        <m:t>𝑠</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𝑎</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𝑣𝑒𝑐𝑡𝑜𝑟</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𝑜𝑓</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𝑠𝑖𝑧𝑒</m:t>
                      </m:r>
                      <m:r>
                        <a:rPr lang="en-US" b="0" i="1" dirty="0" smtClean="0">
                          <a:solidFill>
                            <a:schemeClr val="accent2">
                              <a:lumMod val="75000"/>
                            </a:schemeClr>
                          </a:solidFill>
                          <a:latin typeface="Cambria Math" panose="02040503050406030204" pitchFamily="18" charset="0"/>
                        </a:rPr>
                        <m:t> </m:t>
                      </m:r>
                      <m:sSub>
                        <m:sSubPr>
                          <m:ctrlPr>
                            <a:rPr lang="en-US" b="0" i="1" dirty="0" smtClean="0">
                              <a:solidFill>
                                <a:schemeClr val="accent2">
                                  <a:lumMod val="75000"/>
                                </a:schemeClr>
                              </a:solidFill>
                              <a:latin typeface="Cambria Math" panose="02040503050406030204" pitchFamily="18" charset="0"/>
                            </a:rPr>
                          </m:ctrlPr>
                        </m:sSubPr>
                        <m:e>
                          <m:r>
                            <a:rPr lang="en-US" b="0" i="1" dirty="0" smtClean="0">
                              <a:solidFill>
                                <a:schemeClr val="accent2">
                                  <a:lumMod val="75000"/>
                                </a:schemeClr>
                              </a:solidFill>
                              <a:latin typeface="Cambria Math" panose="02040503050406030204" pitchFamily="18" charset="0"/>
                            </a:rPr>
                            <m:t>𝑆</m:t>
                          </m:r>
                        </m:e>
                        <m:sub>
                          <m:r>
                            <a:rPr lang="en-US" b="0" i="1" dirty="0" smtClean="0">
                              <a:solidFill>
                                <a:schemeClr val="accent2">
                                  <a:lumMod val="75000"/>
                                </a:schemeClr>
                              </a:solidFill>
                              <a:latin typeface="Cambria Math" panose="02040503050406030204" pitchFamily="18" charset="0"/>
                            </a:rPr>
                            <m:t>𝐿</m:t>
                          </m:r>
                        </m:sub>
                      </m:sSub>
                    </m:oMath>
                  </m:oMathPara>
                </a14:m>
                <a:endParaRPr lang="en-US" i="1" dirty="0">
                  <a:solidFill>
                    <a:schemeClr val="accent2">
                      <a:lumMod val="75000"/>
                    </a:schemeClr>
                  </a:solidFill>
                  <a:latin typeface="Cambria Math" panose="02040503050406030204" pitchFamily="18" charset="0"/>
                </a:endParaRPr>
              </a:p>
            </p:txBody>
          </p:sp>
        </mc:Choice>
        <mc:Fallback xmlns="">
          <p:sp>
            <p:nvSpPr>
              <p:cNvPr id="55" name="Rectangle 54">
                <a:extLst>
                  <a:ext uri="{FF2B5EF4-FFF2-40B4-BE49-F238E27FC236}">
                    <a16:creationId xmlns:a16="http://schemas.microsoft.com/office/drawing/2014/main" id="{D530F589-5606-905E-A090-924F2417670F}"/>
                  </a:ext>
                </a:extLst>
              </p:cNvPr>
              <p:cNvSpPr>
                <a:spLocks noRot="1" noChangeAspect="1" noMove="1" noResize="1" noEditPoints="1" noAdjustHandles="1" noChangeArrowheads="1" noChangeShapeType="1" noTextEdit="1"/>
              </p:cNvSpPr>
              <p:nvPr/>
            </p:nvSpPr>
            <p:spPr>
              <a:xfrm>
                <a:off x="8046260" y="3359322"/>
                <a:ext cx="2855109" cy="344816"/>
              </a:xfrm>
              <a:prstGeom prst="rect">
                <a:avLst/>
              </a:prstGeom>
              <a:blipFill>
                <a:blip r:embed="rId9"/>
                <a:stretch>
                  <a:fillRect l="-427" b="-21053"/>
                </a:stretch>
              </a:blipFill>
              <a:ln>
                <a:noFill/>
              </a:ln>
            </p:spPr>
            <p:txBody>
              <a:bodyPr/>
              <a:lstStyle/>
              <a:p>
                <a:r>
                  <a:rPr lang="he-IL">
                    <a:noFill/>
                  </a:rPr>
                  <a:t> </a:t>
                </a:r>
              </a:p>
            </p:txBody>
          </p:sp>
        </mc:Fallback>
      </mc:AlternateContent>
      <p:cxnSp>
        <p:nvCxnSpPr>
          <p:cNvPr id="59" name="Straight Arrow Connector 58">
            <a:extLst>
              <a:ext uri="{FF2B5EF4-FFF2-40B4-BE49-F238E27FC236}">
                <a16:creationId xmlns:a16="http://schemas.microsoft.com/office/drawing/2014/main" id="{DA91F93A-0331-020D-20EF-53B1D413BD4E}"/>
              </a:ext>
            </a:extLst>
          </p:cNvPr>
          <p:cNvCxnSpPr/>
          <p:nvPr/>
        </p:nvCxnSpPr>
        <p:spPr>
          <a:xfrm>
            <a:off x="5024582" y="3531730"/>
            <a:ext cx="3021678"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A7CCA0A-FCBD-CDC2-E42D-E2A8B8112B1D}"/>
              </a:ext>
            </a:extLst>
          </p:cNvPr>
          <p:cNvCxnSpPr>
            <a:cxnSpLocks/>
            <a:endCxn id="60" idx="1"/>
          </p:cNvCxnSpPr>
          <p:nvPr/>
        </p:nvCxnSpPr>
        <p:spPr>
          <a:xfrm flipV="1">
            <a:off x="4622564" y="4335865"/>
            <a:ext cx="3457050" cy="1573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1EE9AE5-9CA8-3E90-801E-C1E7A94C51C3}"/>
              </a:ext>
            </a:extLst>
          </p:cNvPr>
          <p:cNvGrpSpPr/>
          <p:nvPr/>
        </p:nvGrpSpPr>
        <p:grpSpPr>
          <a:xfrm>
            <a:off x="8079614" y="4163457"/>
            <a:ext cx="3914831" cy="1598530"/>
            <a:chOff x="8079614" y="4163457"/>
            <a:chExt cx="3914831" cy="1598530"/>
          </a:xfrm>
        </p:grpSpPr>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A1023D82-D6E1-0D0C-1885-64489C42B45C}"/>
                    </a:ext>
                  </a:extLst>
                </p:cNvPr>
                <p:cNvSpPr/>
                <p:nvPr/>
              </p:nvSpPr>
              <p:spPr>
                <a:xfrm>
                  <a:off x="8079614" y="4163457"/>
                  <a:ext cx="3274186" cy="344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r>
                        <a:rPr lang="en-US" i="1" dirty="0" smtClean="0">
                          <a:solidFill>
                            <a:schemeClr val="accent2">
                              <a:lumMod val="75000"/>
                            </a:schemeClr>
                          </a:solidFill>
                          <a:latin typeface="Cambria Math" panose="02040503050406030204" pitchFamily="18" charset="0"/>
                          <a:ea typeface="Cambria Math" panose="02040503050406030204" pitchFamily="18" charset="0"/>
                        </a:rPr>
                        <m:t>△ </m:t>
                      </m:r>
                    </m:oMath>
                  </a14:m>
                  <a:r>
                    <a:rPr lang="en-US" i="1" dirty="0">
                      <a:solidFill>
                        <a:schemeClr val="accent2">
                          <a:lumMod val="75000"/>
                        </a:schemeClr>
                      </a:solidFill>
                      <a:latin typeface="Cambria Math" panose="02040503050406030204" pitchFamily="18" charset="0"/>
                    </a:rPr>
                    <a:t>is a matrix of  all </a:t>
                  </a:r>
                  <a14:m>
                    <m:oMath xmlns:m="http://schemas.openxmlformats.org/officeDocument/2006/math">
                      <m:sSubSup>
                        <m:sSubSupPr>
                          <m:ctrlPr>
                            <a:rPr lang="en-US" i="1" smtClean="0">
                              <a:solidFill>
                                <a:schemeClr val="accent2">
                                  <a:lumMod val="75000"/>
                                </a:schemeClr>
                              </a:solidFill>
                              <a:latin typeface="Cambria Math" panose="02040503050406030204" pitchFamily="18" charset="0"/>
                              <a:ea typeface="Cambria Math" panose="02040503050406030204" pitchFamily="18" charset="0"/>
                            </a:rPr>
                          </m:ctrlPr>
                        </m:sSubSupPr>
                        <m:e>
                          <m:r>
                            <a:rPr lang="en-US" i="1">
                              <a:solidFill>
                                <a:schemeClr val="accent2">
                                  <a:lumMod val="75000"/>
                                </a:schemeClr>
                              </a:solidFill>
                              <a:latin typeface="Cambria Math" panose="02040503050406030204" pitchFamily="18" charset="0"/>
                              <a:ea typeface="Cambria Math" panose="02040503050406030204" pitchFamily="18" charset="0"/>
                            </a:rPr>
                            <m:t>𝜃</m:t>
                          </m:r>
                        </m:e>
                        <m:sub>
                          <m:r>
                            <a:rPr lang="en-US" b="0" i="1" smtClean="0">
                              <a:solidFill>
                                <a:schemeClr val="accent2">
                                  <a:lumMod val="75000"/>
                                </a:schemeClr>
                              </a:solidFill>
                              <a:latin typeface="Cambria Math" panose="02040503050406030204" pitchFamily="18" charset="0"/>
                              <a:ea typeface="Cambria Math" panose="02040503050406030204" pitchFamily="18" charset="0"/>
                            </a:rPr>
                            <m:t>𝑖𝑗</m:t>
                          </m:r>
                        </m:sub>
                        <m:sup>
                          <m:r>
                            <a:rPr lang="en-US" b="0" i="1" smtClean="0">
                              <a:solidFill>
                                <a:schemeClr val="accent2">
                                  <a:lumMod val="75000"/>
                                </a:schemeClr>
                              </a:solidFill>
                              <a:latin typeface="Cambria Math" panose="02040503050406030204" pitchFamily="18" charset="0"/>
                              <a:ea typeface="Cambria Math" panose="02040503050406030204" pitchFamily="18" charset="0"/>
                            </a:rPr>
                            <m:t>(</m:t>
                          </m:r>
                          <m:r>
                            <a:rPr lang="en-US" b="0" i="1" smtClean="0">
                              <a:solidFill>
                                <a:schemeClr val="accent2">
                                  <a:lumMod val="75000"/>
                                </a:schemeClr>
                              </a:solidFill>
                              <a:latin typeface="Cambria Math" panose="02040503050406030204" pitchFamily="18" charset="0"/>
                              <a:ea typeface="Cambria Math" panose="02040503050406030204" pitchFamily="18" charset="0"/>
                            </a:rPr>
                            <m:t>𝑙</m:t>
                          </m:r>
                          <m:r>
                            <a:rPr lang="en-US" b="0" i="1" smtClean="0">
                              <a:solidFill>
                                <a:schemeClr val="accent2">
                                  <a:lumMod val="75000"/>
                                </a:schemeClr>
                              </a:solidFill>
                              <a:latin typeface="Cambria Math" panose="02040503050406030204" pitchFamily="18" charset="0"/>
                              <a:ea typeface="Cambria Math" panose="02040503050406030204" pitchFamily="18" charset="0"/>
                            </a:rPr>
                            <m:t>)</m:t>
                          </m:r>
                        </m:sup>
                      </m:sSubSup>
                      <m:r>
                        <a:rPr lang="en-US" b="0" i="1" smtClean="0">
                          <a:solidFill>
                            <a:schemeClr val="accent2">
                              <a:lumMod val="75000"/>
                            </a:schemeClr>
                          </a:solidFill>
                          <a:latin typeface="Cambria Math" panose="02040503050406030204" pitchFamily="18" charset="0"/>
                          <a:ea typeface="Cambria Math" panose="02040503050406030204" pitchFamily="18" charset="0"/>
                        </a:rPr>
                        <m:t> (</m:t>
                      </m:r>
                      <m:r>
                        <a:rPr lang="en-US" b="0" i="1" smtClean="0">
                          <a:solidFill>
                            <a:schemeClr val="accent2">
                              <a:lumMod val="75000"/>
                            </a:schemeClr>
                          </a:solidFill>
                          <a:latin typeface="Cambria Math" panose="02040503050406030204" pitchFamily="18" charset="0"/>
                          <a:ea typeface="Cambria Math" panose="02040503050406030204" pitchFamily="18" charset="0"/>
                        </a:rPr>
                        <m:t>𝑡</m:t>
                      </m:r>
                      <m:r>
                        <a:rPr lang="en-US" b="0" i="1" smtClean="0">
                          <a:solidFill>
                            <a:schemeClr val="accent2">
                              <a:lumMod val="75000"/>
                            </a:schemeClr>
                          </a:solidFill>
                          <a:latin typeface="Cambria Math" panose="02040503050406030204" pitchFamily="18" charset="0"/>
                          <a:ea typeface="Cambria Math" panose="02040503050406030204" pitchFamily="18" charset="0"/>
                        </a:rPr>
                        <m:t>h</m:t>
                      </m:r>
                      <m:r>
                        <a:rPr lang="en-US" b="0" i="1" smtClean="0">
                          <a:solidFill>
                            <a:schemeClr val="accent2">
                              <a:lumMod val="75000"/>
                            </a:schemeClr>
                          </a:solidFill>
                          <a:latin typeface="Cambria Math" panose="02040503050406030204" pitchFamily="18" charset="0"/>
                          <a:ea typeface="Cambria Math" panose="02040503050406030204" pitchFamily="18" charset="0"/>
                        </a:rPr>
                        <m:t>𝑒𝑡𝑎</m:t>
                      </m:r>
                      <m:r>
                        <a:rPr lang="en-US" b="0" i="1" smtClean="0">
                          <a:solidFill>
                            <a:schemeClr val="accent2">
                              <a:lumMod val="75000"/>
                            </a:schemeClr>
                          </a:solidFill>
                          <a:latin typeface="Cambria Math" panose="02040503050406030204" pitchFamily="18" charset="0"/>
                          <a:ea typeface="Cambria Math" panose="02040503050406030204" pitchFamily="18" charset="0"/>
                        </a:rPr>
                        <m:t>)</m:t>
                      </m:r>
                    </m:oMath>
                  </a14:m>
                  <a:endParaRPr lang="en-US" i="1" dirty="0">
                    <a:solidFill>
                      <a:schemeClr val="accent2">
                        <a:lumMod val="75000"/>
                      </a:schemeClr>
                    </a:solidFill>
                    <a:latin typeface="Cambria Math" panose="02040503050406030204" pitchFamily="18" charset="0"/>
                  </a:endParaRPr>
                </a:p>
              </p:txBody>
            </p:sp>
          </mc:Choice>
          <mc:Fallback xmlns="">
            <p:sp>
              <p:nvSpPr>
                <p:cNvPr id="60" name="Rectangle 59">
                  <a:extLst>
                    <a:ext uri="{FF2B5EF4-FFF2-40B4-BE49-F238E27FC236}">
                      <a16:creationId xmlns:a16="http://schemas.microsoft.com/office/drawing/2014/main" id="{A1023D82-D6E1-0D0C-1885-64489C42B45C}"/>
                    </a:ext>
                  </a:extLst>
                </p:cNvPr>
                <p:cNvSpPr>
                  <a:spLocks noRot="1" noChangeAspect="1" noMove="1" noResize="1" noEditPoints="1" noAdjustHandles="1" noChangeArrowheads="1" noChangeShapeType="1" noTextEdit="1"/>
                </p:cNvSpPr>
                <p:nvPr/>
              </p:nvSpPr>
              <p:spPr>
                <a:xfrm>
                  <a:off x="8079614" y="4163457"/>
                  <a:ext cx="3274186" cy="344816"/>
                </a:xfrm>
                <a:prstGeom prst="rect">
                  <a:avLst/>
                </a:prstGeom>
                <a:blipFill>
                  <a:blip r:embed="rId10"/>
                  <a:stretch>
                    <a:fillRect l="-186" t="-14035" b="-29825"/>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81AAD836-FD23-1249-9006-50A4ED087B41}"/>
                    </a:ext>
                  </a:extLst>
                </p:cNvPr>
                <p:cNvSpPr/>
                <p:nvPr/>
              </p:nvSpPr>
              <p:spPr>
                <a:xfrm>
                  <a:off x="8079614" y="4604126"/>
                  <a:ext cx="3914831" cy="1157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r>
                          <a:rPr lang="en-US" i="1" dirty="0" smtClean="0">
                            <a:solidFill>
                              <a:schemeClr val="accent2">
                                <a:lumMod val="75000"/>
                              </a:schemeClr>
                            </a:solidFill>
                            <a:latin typeface="Cambria Math" panose="02040503050406030204" pitchFamily="18" charset="0"/>
                            <a:ea typeface="Cambria Math" panose="02040503050406030204" pitchFamily="18" charset="0"/>
                          </a:rPr>
                          <m:t>𝑡</m:t>
                        </m:r>
                        <m:r>
                          <a:rPr lang="en-US" b="0" i="1" dirty="0" smtClean="0">
                            <a:solidFill>
                              <a:schemeClr val="accent2">
                                <a:lumMod val="75000"/>
                              </a:schemeClr>
                            </a:solidFill>
                            <a:latin typeface="Cambria Math" panose="02040503050406030204" pitchFamily="18" charset="0"/>
                            <a:ea typeface="Cambria Math" panose="02040503050406030204" pitchFamily="18" charset="0"/>
                          </a:rPr>
                          <m:t>h</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𝑖𝑠</m:t>
                        </m:r>
                        <m:r>
                          <a:rPr lang="en-US" b="0" i="1" dirty="0" smtClean="0">
                            <a:solidFill>
                              <a:schemeClr val="accent2">
                                <a:lumMod val="75000"/>
                              </a:schemeClr>
                            </a:solidFill>
                            <a:latin typeface="Cambria Math" panose="02040503050406030204" pitchFamily="18" charset="0"/>
                            <a:ea typeface="Cambria Math" panose="02040503050406030204" pitchFamily="18" charset="0"/>
                          </a:rPr>
                          <m:t> </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𝑖𝑠</m:t>
                        </m:r>
                        <m:r>
                          <a:rPr lang="en-US" b="0" i="1" dirty="0" smtClean="0">
                            <a:solidFill>
                              <a:schemeClr val="accent2">
                                <a:lumMod val="75000"/>
                              </a:schemeClr>
                            </a:solidFill>
                            <a:latin typeface="Cambria Math" panose="02040503050406030204" pitchFamily="18" charset="0"/>
                            <a:ea typeface="Cambria Math" panose="02040503050406030204" pitchFamily="18" charset="0"/>
                          </a:rPr>
                          <m:t> </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𝑡</m:t>
                        </m:r>
                        <m:r>
                          <a:rPr lang="en-US" b="0" i="1" dirty="0" smtClean="0">
                            <a:solidFill>
                              <a:schemeClr val="accent2">
                                <a:lumMod val="75000"/>
                              </a:schemeClr>
                            </a:solidFill>
                            <a:latin typeface="Cambria Math" panose="02040503050406030204" pitchFamily="18" charset="0"/>
                            <a:ea typeface="Cambria Math" panose="02040503050406030204" pitchFamily="18" charset="0"/>
                          </a:rPr>
                          <m:t>h</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𝑒</m:t>
                        </m:r>
                        <m:r>
                          <a:rPr lang="en-US" b="0" i="1"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backward</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nature</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of</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the</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the</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algorithm</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oMath>
                    </m:oMathPara>
                  </a14:m>
                  <a:endParaRPr lang="en-US" b="0" i="0" dirty="0">
                    <a:solidFill>
                      <a:schemeClr val="accent2">
                        <a:lumMod val="7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Compute</m:t>
                        </m:r>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m:t>
                            </m:r>
                          </m:e>
                          <m:sub>
                            <m:r>
                              <a:rPr lang="en-US" i="1" dirty="0">
                                <a:solidFill>
                                  <a:schemeClr val="accent2">
                                    <a:lumMod val="75000"/>
                                  </a:schemeClr>
                                </a:solidFill>
                                <a:latin typeface="Cambria Math" panose="02040503050406030204" pitchFamily="18" charset="0"/>
                              </a:rPr>
                              <m:t>𝑖𝑗</m:t>
                            </m:r>
                          </m:sub>
                          <m:sup>
                            <m:r>
                              <a:rPr lang="en-US" i="1" dirty="0">
                                <a:solidFill>
                                  <a:schemeClr val="accent2">
                                    <a:lumMod val="75000"/>
                                  </a:schemeClr>
                                </a:solidFill>
                                <a:latin typeface="Cambria Math" panose="02040503050406030204" pitchFamily="18" charset="0"/>
                              </a:rPr>
                              <m:t>(</m:t>
                            </m:r>
                            <m:r>
                              <a:rPr lang="en-US" i="1" dirty="0">
                                <a:solidFill>
                                  <a:schemeClr val="accent2">
                                    <a:lumMod val="75000"/>
                                  </a:schemeClr>
                                </a:solidFill>
                                <a:latin typeface="Cambria Math" panose="02040503050406030204" pitchFamily="18" charset="0"/>
                              </a:rPr>
                              <m:t>𝑙</m:t>
                            </m:r>
                            <m:r>
                              <a:rPr lang="en-US" i="1" dirty="0">
                                <a:solidFill>
                                  <a:schemeClr val="accent2">
                                    <a:lumMod val="75000"/>
                                  </a:schemeClr>
                                </a:solidFill>
                                <a:latin typeface="Cambria Math" panose="02040503050406030204" pitchFamily="18" charset="0"/>
                              </a:rPr>
                              <m:t>)</m:t>
                            </m:r>
                          </m:sup>
                        </m:sSubSup>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𝑜𝑓</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𝑙𝑎𝑦𝑒𝑟</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𝑏𝑎𝑠𝑒𝑑</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𝑜𝑛</m:t>
                        </m:r>
                        <m:r>
                          <a:rPr lang="en-US" b="0" i="1" dirty="0" smtClean="0">
                            <a:solidFill>
                              <a:schemeClr val="accent2">
                                <a:lumMod val="75000"/>
                              </a:schemeClr>
                            </a:solidFill>
                            <a:latin typeface="Cambria Math" panose="02040503050406030204" pitchFamily="18" charset="0"/>
                          </a:rPr>
                          <m:t> </m:t>
                        </m:r>
                      </m:oMath>
                    </m:oMathPara>
                  </a14:m>
                  <a:endParaRPr lang="en-US" b="0" i="1" dirty="0">
                    <a:solidFill>
                      <a:schemeClr val="accent2">
                        <a:lumMod val="7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dirty="0" smtClean="0">
                            <a:solidFill>
                              <a:schemeClr val="accent2">
                                <a:lumMod val="75000"/>
                              </a:schemeClr>
                            </a:solidFill>
                            <a:latin typeface="Cambria Math" panose="02040503050406030204" pitchFamily="18" charset="0"/>
                          </a:rPr>
                          <m:t>𝑙𝑎𝑦𝑒𝑟</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1</m:t>
                        </m:r>
                      </m:oMath>
                    </m:oMathPara>
                  </a14:m>
                  <a:endParaRPr lang="en-US" i="1" dirty="0">
                    <a:solidFill>
                      <a:schemeClr val="accent2">
                        <a:lumMod val="75000"/>
                      </a:schemeClr>
                    </a:solidFill>
                    <a:latin typeface="Cambria Math" panose="02040503050406030204" pitchFamily="18" charset="0"/>
                  </a:endParaRPr>
                </a:p>
              </p:txBody>
            </p:sp>
          </mc:Choice>
          <mc:Fallback xmlns="">
            <p:sp>
              <p:nvSpPr>
                <p:cNvPr id="64" name="Rectangle 63">
                  <a:extLst>
                    <a:ext uri="{FF2B5EF4-FFF2-40B4-BE49-F238E27FC236}">
                      <a16:creationId xmlns:a16="http://schemas.microsoft.com/office/drawing/2014/main" id="{81AAD836-FD23-1249-9006-50A4ED087B41}"/>
                    </a:ext>
                  </a:extLst>
                </p:cNvPr>
                <p:cNvSpPr>
                  <a:spLocks noRot="1" noChangeAspect="1" noMove="1" noResize="1" noEditPoints="1" noAdjustHandles="1" noChangeArrowheads="1" noChangeShapeType="1" noTextEdit="1"/>
                </p:cNvSpPr>
                <p:nvPr/>
              </p:nvSpPr>
              <p:spPr>
                <a:xfrm>
                  <a:off x="8079614" y="4604126"/>
                  <a:ext cx="3914831" cy="1157861"/>
                </a:xfrm>
                <a:prstGeom prst="rect">
                  <a:avLst/>
                </a:prstGeom>
                <a:blipFill>
                  <a:blip r:embed="rId11"/>
                  <a:stretch>
                    <a:fillRect l="-933" t="-526" b="-11053"/>
                  </a:stretch>
                </a:blipFill>
                <a:ln>
                  <a:noFill/>
                </a:ln>
              </p:spPr>
              <p:txBody>
                <a:bodyPr/>
                <a:lstStyle/>
                <a:p>
                  <a:r>
                    <a:rPr lang="he-IL">
                      <a:noFill/>
                    </a:rPr>
                    <a:t> </a:t>
                  </a:r>
                </a:p>
              </p:txBody>
            </p:sp>
          </mc:Fallback>
        </mc:AlternateContent>
      </p:grpSp>
    </p:spTree>
    <p:extLst>
      <p:ext uri="{BB962C8B-B14F-4D97-AF65-F5344CB8AC3E}">
        <p14:creationId xmlns:p14="http://schemas.microsoft.com/office/powerpoint/2010/main" val="23529888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8166563"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8166563" cy="5477080"/>
              </a:xfrm>
              <a:prstGeom prst="rect">
                <a:avLst/>
              </a:prstGeom>
              <a:blipFill>
                <a:blip r:embed="rId2"/>
                <a:stretch>
                  <a:fillRect b="-3248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Neural Network – Back Propagation</a:t>
            </a:r>
          </a:p>
        </p:txBody>
      </p:sp>
      <p:grpSp>
        <p:nvGrpSpPr>
          <p:cNvPr id="3" name="Group 2">
            <a:extLst>
              <a:ext uri="{FF2B5EF4-FFF2-40B4-BE49-F238E27FC236}">
                <a16:creationId xmlns:a16="http://schemas.microsoft.com/office/drawing/2014/main" id="{764C6129-E6AC-4598-9370-75052A2209BA}"/>
              </a:ext>
            </a:extLst>
          </p:cNvPr>
          <p:cNvGrpSpPr/>
          <p:nvPr/>
        </p:nvGrpSpPr>
        <p:grpSpPr>
          <a:xfrm>
            <a:off x="691643" y="3099880"/>
            <a:ext cx="10171710" cy="1839929"/>
            <a:chOff x="724890" y="2746785"/>
            <a:chExt cx="10171710" cy="2573354"/>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B298F4C-BA6A-453C-9A6F-071DE3329AE6}"/>
                    </a:ext>
                  </a:extLst>
                </p:cNvPr>
                <p:cNvSpPr/>
                <p:nvPr/>
              </p:nvSpPr>
              <p:spPr>
                <a:xfrm>
                  <a:off x="724890" y="2746785"/>
                  <a:ext cx="10171710" cy="25733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sSubSup>
                          <m:sSubSupPr>
                            <m:ctrlPr>
                              <a:rPr lang="en-US" sz="2400" i="1" dirty="0">
                                <a:solidFill>
                                  <a:schemeClr val="tx1"/>
                                </a:solidFill>
                                <a:latin typeface="Cambria Math" panose="02040503050406030204" pitchFamily="18" charset="0"/>
                              </a:rPr>
                            </m:ctrlPr>
                          </m:sSubSup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r>
                          <a:rPr lang="en-US" sz="2400" b="0" i="1" dirty="0" smtClean="0">
                            <a:solidFill>
                              <a:schemeClr val="tx1"/>
                            </a:solidFill>
                            <a:latin typeface="Cambria Math" panose="02040503050406030204" pitchFamily="18" charset="0"/>
                          </a:rPr>
                          <m:t>≔</m:t>
                        </m:r>
                        <m:sSubSup>
                          <m:sSubSupPr>
                            <m:ctrlPr>
                              <a:rPr lang="en-US" sz="2400" i="1" dirty="0">
                                <a:solidFill>
                                  <a:schemeClr val="tx1"/>
                                </a:solidFill>
                                <a:latin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sSubSup>
                          <m:sSubSupPr>
                            <m:ctrlPr>
                              <a:rPr lang="en-US" sz="2400" i="1" dirty="0">
                                <a:solidFill>
                                  <a:schemeClr val="tx1"/>
                                </a:solidFill>
                                <a:latin typeface="Cambria Math" panose="02040503050406030204" pitchFamily="18" charset="0"/>
                              </a:rPr>
                            </m:ctrlPr>
                          </m:sSubSupPr>
                          <m:e>
                            <m:r>
                              <a:rPr lang="en-US" sz="2400" i="1" dirty="0">
                                <a:solidFill>
                                  <a:schemeClr val="tx1"/>
                                </a:solidFill>
                                <a:latin typeface="Cambria Math" panose="02040503050406030204" pitchFamily="18" charset="0"/>
                              </a:rPr>
                              <m:t>𝐷</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7B298F4C-BA6A-453C-9A6F-071DE3329AE6}"/>
                    </a:ext>
                  </a:extLst>
                </p:cNvPr>
                <p:cNvSpPr>
                  <a:spLocks noRot="1" noChangeAspect="1" noMove="1" noResize="1" noEditPoints="1" noAdjustHandles="1" noChangeArrowheads="1" noChangeShapeType="1" noTextEdit="1"/>
                </p:cNvSpPr>
                <p:nvPr/>
              </p:nvSpPr>
              <p:spPr>
                <a:xfrm>
                  <a:off x="724890" y="2746785"/>
                  <a:ext cx="10171710" cy="2573354"/>
                </a:xfrm>
                <a:prstGeom prst="rect">
                  <a:avLst/>
                </a:prstGeom>
                <a:blipFill>
                  <a:blip r:embed="rId3"/>
                  <a:stretch>
                    <a:fillRect l="-1378"/>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7E7A778B-BEDF-4BDD-A85B-01535FA20FC5}"/>
                    </a:ext>
                  </a:extLst>
                </p:cNvPr>
                <p:cNvSpPr/>
                <p:nvPr/>
              </p:nvSpPr>
              <p:spPr>
                <a:xfrm>
                  <a:off x="3593323" y="3207097"/>
                  <a:ext cx="3757003" cy="6042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sz="2800" baseline="-10000" dirty="0">
                      <a:solidFill>
                        <a:schemeClr val="tx1"/>
                      </a:solidFill>
                      <a:latin typeface="Cambria Math" panose="02040503050406030204" pitchFamily="18" charset="0"/>
                      <a:ea typeface="Cambria Math" panose="02040503050406030204" pitchFamily="18" charset="0"/>
                    </a:rPr>
                    <a:t>Simultaneously update all</a:t>
                  </a:r>
                  <a14:m>
                    <m:oMath xmlns:m="http://schemas.openxmlformats.org/officeDocument/2006/math">
                      <m:sSubSup>
                        <m:sSubSupPr>
                          <m:ctrlPr>
                            <a:rPr lang="en-US" sz="2000" i="1" dirty="0">
                              <a:solidFill>
                                <a:schemeClr val="tx1"/>
                              </a:solidFill>
                              <a:latin typeface="Cambria Math" panose="02040503050406030204" pitchFamily="18" charset="0"/>
                            </a:rPr>
                          </m:ctrlPr>
                        </m:sSubSupPr>
                        <m:e>
                          <m:r>
                            <a:rPr lang="en-US" sz="2000" i="1" dirty="0">
                              <a:solidFill>
                                <a:schemeClr val="tx1"/>
                              </a:solidFill>
                              <a:latin typeface="Cambria Math" panose="02040503050406030204" pitchFamily="18" charset="0"/>
                              <a:ea typeface="Cambria Math" panose="02040503050406030204" pitchFamily="18" charset="0"/>
                            </a:rPr>
                            <m:t>𝜃</m:t>
                          </m:r>
                        </m:e>
                        <m:sub>
                          <m:r>
                            <a:rPr lang="en-US" sz="2000" i="1" dirty="0">
                              <a:solidFill>
                                <a:schemeClr val="tx1"/>
                              </a:solidFill>
                              <a:latin typeface="Cambria Math" panose="02040503050406030204" pitchFamily="18" charset="0"/>
                            </a:rPr>
                            <m:t>𝑖𝑗</m:t>
                          </m:r>
                        </m:sub>
                        <m:sup>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𝑙</m:t>
                          </m:r>
                          <m:r>
                            <a:rPr lang="en-US" sz="2000" i="1" dirty="0">
                              <a:solidFill>
                                <a:schemeClr val="tx1"/>
                              </a:solidFill>
                              <a:latin typeface="Cambria Math" panose="02040503050406030204" pitchFamily="18" charset="0"/>
                            </a:rPr>
                            <m:t>)</m:t>
                          </m:r>
                        </m:sup>
                      </m:sSubSup>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7" name="Rectangle 26">
                  <a:extLst>
                    <a:ext uri="{FF2B5EF4-FFF2-40B4-BE49-F238E27FC236}">
                      <a16:creationId xmlns:a16="http://schemas.microsoft.com/office/drawing/2014/main" id="{7E7A778B-BEDF-4BDD-A85B-01535FA20FC5}"/>
                    </a:ext>
                  </a:extLst>
                </p:cNvPr>
                <p:cNvSpPr>
                  <a:spLocks noRot="1" noChangeAspect="1" noMove="1" noResize="1" noEditPoints="1" noAdjustHandles="1" noChangeArrowheads="1" noChangeShapeType="1" noTextEdit="1"/>
                </p:cNvSpPr>
                <p:nvPr/>
              </p:nvSpPr>
              <p:spPr>
                <a:xfrm>
                  <a:off x="3593323" y="3207097"/>
                  <a:ext cx="3757003" cy="604227"/>
                </a:xfrm>
                <a:prstGeom prst="rect">
                  <a:avLst/>
                </a:prstGeom>
                <a:blipFill>
                  <a:blip r:embed="rId4"/>
                  <a:stretch>
                    <a:fillRect l="-3896" b="-25714"/>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691643" y="1191636"/>
                <a:ext cx="8664793" cy="1417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𝑇𝑜</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𝑝𝑎𝑟𝑎𝑚𝑡𝑒𝑟𝑠</m:t>
                      </m:r>
                      <m:r>
                        <a:rPr lang="en-US" sz="2400" b="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𝑤𝑖𝑡</m:t>
                      </m:r>
                      <m:r>
                        <a:rPr lang="en-US" sz="2400" b="0" i="1" dirty="0" smtClean="0">
                          <a:solidFill>
                            <a:schemeClr val="tx1"/>
                          </a:solidFill>
                          <a:latin typeface="Cambria Math" panose="02040503050406030204" pitchFamily="18" charset="0"/>
                          <a:ea typeface="Cambria Math" panose="02040503050406030204" pitchFamily="18" charset="0"/>
                        </a:rPr>
                        <m:t>h</m:t>
                      </m:r>
                      <m:sSubSup>
                        <m:sSubSupPr>
                          <m:ctrlPr>
                            <a:rPr lang="en-US" sz="2400" i="1" dirty="0">
                              <a:solidFill>
                                <a:schemeClr val="tx1"/>
                              </a:solidFill>
                              <a:latin typeface="Cambria Math" panose="02040503050406030204" pitchFamily="18" charset="0"/>
                            </a:rPr>
                          </m:ctrlPr>
                        </m:sSubSupPr>
                        <m:e>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𝑣𝑎𝑙𝑢𝑒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𝐷</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oMath>
                  </m:oMathPara>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691643" y="1191636"/>
                <a:ext cx="8664793" cy="1417493"/>
              </a:xfrm>
              <a:prstGeom prst="rect">
                <a:avLst/>
              </a:prstGeom>
              <a:blipFill>
                <a:blip r:embed="rId5"/>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0B5B4C7-FB55-D129-49D4-A0A5E0DE1B66}"/>
                  </a:ext>
                </a:extLst>
              </p:cNvPr>
              <p:cNvSpPr/>
              <p:nvPr/>
            </p:nvSpPr>
            <p:spPr>
              <a:xfrm>
                <a:off x="626988" y="2041866"/>
                <a:ext cx="9043484" cy="61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sSubSup>
                      <m:sSubSupPr>
                        <m:ctrlPr>
                          <a:rPr lang="en-US" sz="2000" i="1" dirty="0" smtClean="0">
                            <a:solidFill>
                              <a:schemeClr val="tx1"/>
                            </a:solidFill>
                            <a:latin typeface="Cambria Math" panose="02040503050406030204" pitchFamily="18" charset="0"/>
                          </a:rPr>
                        </m:ctrlPr>
                      </m:sSubSupPr>
                      <m:e>
                        <m:r>
                          <a:rPr lang="en-US" sz="2000" i="1" dirty="0">
                            <a:solidFill>
                              <a:schemeClr val="tx1"/>
                            </a:solidFill>
                            <a:latin typeface="Cambria Math" panose="02040503050406030204" pitchFamily="18" charset="0"/>
                          </a:rPr>
                          <m:t>𝐷</m:t>
                        </m:r>
                      </m:e>
                      <m:sub>
                        <m:r>
                          <a:rPr lang="en-US" sz="2000" i="1" dirty="0">
                            <a:solidFill>
                              <a:schemeClr val="tx1"/>
                            </a:solidFill>
                            <a:latin typeface="Cambria Math" panose="02040503050406030204" pitchFamily="18" charset="0"/>
                          </a:rPr>
                          <m:t>𝑖𝑗</m:t>
                        </m:r>
                      </m:sub>
                      <m:sup>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𝑙</m:t>
                        </m:r>
                        <m:r>
                          <a:rPr lang="en-US" sz="2000" i="1" dirty="0">
                            <a:solidFill>
                              <a:schemeClr val="tx1"/>
                            </a:solidFill>
                            <a:latin typeface="Cambria Math" panose="02040503050406030204" pitchFamily="18" charset="0"/>
                          </a:rPr>
                          <m:t>)</m:t>
                        </m:r>
                      </m:sup>
                    </m:sSubSup>
                  </m:oMath>
                </a14:m>
                <a:r>
                  <a:rPr lang="en-US" sz="2000" dirty="0">
                    <a:solidFill>
                      <a:schemeClr val="tx1"/>
                    </a:solidFill>
                    <a:latin typeface="Cambria Math" panose="02040503050406030204" pitchFamily="18" charset="0"/>
                  </a:rPr>
                  <a:t> </a:t>
                </a: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 </m:t>
                    </m:r>
                    <m:f>
                      <m:fPr>
                        <m:ctrlPr>
                          <a:rPr lang="en-US" sz="2000" i="1" dirty="0" smtClean="0">
                            <a:solidFill>
                              <a:schemeClr val="tx1"/>
                            </a:solidFill>
                            <a:latin typeface="Cambria Math" panose="02040503050406030204" pitchFamily="18" charset="0"/>
                            <a:ea typeface="Cambria Math" panose="02040503050406030204" pitchFamily="18" charset="0"/>
                          </a:rPr>
                        </m:ctrlPr>
                      </m:fPr>
                      <m:num>
                        <m:r>
                          <a:rPr lang="en-US" sz="2000" b="0" i="1" dirty="0" smtClean="0">
                            <a:solidFill>
                              <a:schemeClr val="tx1"/>
                            </a:solidFill>
                            <a:latin typeface="Cambria Math" panose="02040503050406030204" pitchFamily="18" charset="0"/>
                            <a:ea typeface="Cambria Math" panose="02040503050406030204" pitchFamily="18" charset="0"/>
                          </a:rPr>
                          <m:t>𝜕</m:t>
                        </m:r>
                      </m:num>
                      <m:den>
                        <m:r>
                          <a:rPr lang="en-US" sz="2000" b="0" i="1" dirty="0" smtClean="0">
                            <a:solidFill>
                              <a:schemeClr val="tx1"/>
                            </a:solidFill>
                            <a:latin typeface="Cambria Math" panose="02040503050406030204" pitchFamily="18" charset="0"/>
                            <a:ea typeface="Cambria Math" panose="02040503050406030204" pitchFamily="18" charset="0"/>
                          </a:rPr>
                          <m:t>𝜕</m:t>
                        </m:r>
                        <m:sSubSup>
                          <m:sSubSupPr>
                            <m:ctrlPr>
                              <a:rPr lang="en-US" sz="2000" i="1" dirty="0" smtClean="0">
                                <a:solidFill>
                                  <a:schemeClr val="tx1"/>
                                </a:solidFill>
                                <a:latin typeface="Cambria Math" panose="02040503050406030204" pitchFamily="18" charset="0"/>
                                <a:ea typeface="Cambria Math" panose="02040503050406030204" pitchFamily="18" charset="0"/>
                              </a:rPr>
                            </m:ctrlPr>
                          </m:sSubSupPr>
                          <m:e>
                            <m:r>
                              <a:rPr lang="en-US" sz="2000" b="0" i="1" dirty="0">
                                <a:solidFill>
                                  <a:schemeClr val="tx1"/>
                                </a:solidFill>
                                <a:latin typeface="Cambria Math" panose="02040503050406030204" pitchFamily="18" charset="0"/>
                              </a:rPr>
                              <m:t>𝛩</m:t>
                            </m:r>
                          </m:e>
                          <m:sub>
                            <m:r>
                              <a:rPr lang="en-US" sz="2000" b="0" i="1" dirty="0" smtClean="0">
                                <a:solidFill>
                                  <a:schemeClr val="tx1"/>
                                </a:solidFill>
                                <a:latin typeface="Cambria Math" panose="02040503050406030204" pitchFamily="18" charset="0"/>
                                <a:ea typeface="Cambria Math" panose="02040503050406030204" pitchFamily="18" charset="0"/>
                              </a:rPr>
                              <m:t>𝑖𝑗</m:t>
                            </m:r>
                          </m:sub>
                          <m:sup>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𝑙</m:t>
                            </m:r>
                            <m:r>
                              <a:rPr lang="en-US" sz="2000" b="0" i="1" dirty="0" smtClean="0">
                                <a:solidFill>
                                  <a:schemeClr val="tx1"/>
                                </a:solidFill>
                                <a:latin typeface="Cambria Math" panose="02040503050406030204" pitchFamily="18" charset="0"/>
                                <a:ea typeface="Cambria Math" panose="02040503050406030204" pitchFamily="18" charset="0"/>
                              </a:rPr>
                              <m:t>)</m:t>
                            </m:r>
                          </m:sup>
                        </m:sSubSup>
                      </m:den>
                    </m:f>
                  </m:oMath>
                </a14:m>
                <a:r>
                  <a:rPr lang="en-US" dirty="0">
                    <a:solidFill>
                      <a:schemeClr val="tx1"/>
                    </a:solidFill>
                    <a:latin typeface="Cambria Math" panose="02040503050406030204" pitchFamily="18" charset="0"/>
                  </a:rPr>
                  <a:t> J(</a:t>
                </a:r>
                <a14:m>
                  <m:oMath xmlns:m="http://schemas.openxmlformats.org/officeDocument/2006/math">
                    <m:r>
                      <a:rPr lang="en-US" b="0" i="1" dirty="0">
                        <a:solidFill>
                          <a:schemeClr val="tx1"/>
                        </a:solidFill>
                        <a:latin typeface="Cambria Math" panose="02040503050406030204" pitchFamily="18" charset="0"/>
                      </a:rPr>
                      <m:t>𝛩</m:t>
                    </m:r>
                  </m:oMath>
                </a14:m>
                <a:r>
                  <a:rPr lang="en-US" dirty="0">
                    <a:solidFill>
                      <a:schemeClr val="tx1"/>
                    </a:solidFill>
                    <a:latin typeface="Cambria Math" panose="02040503050406030204" pitchFamily="18" charset="0"/>
                  </a:rPr>
                  <a:t>)  for every layer l unit </a:t>
                </a:r>
                <a:r>
                  <a:rPr lang="en-US" dirty="0" err="1">
                    <a:solidFill>
                      <a:schemeClr val="tx1"/>
                    </a:solidFill>
                    <a:latin typeface="Cambria Math" panose="02040503050406030204" pitchFamily="18" charset="0"/>
                  </a:rPr>
                  <a:t>i</a:t>
                </a:r>
                <a:r>
                  <a:rPr lang="en-US" dirty="0">
                    <a:solidFill>
                      <a:schemeClr val="tx1"/>
                    </a:solidFill>
                    <a:latin typeface="Cambria Math" panose="02040503050406030204" pitchFamily="18" charset="0"/>
                  </a:rPr>
                  <a:t> parameter j. This is the derivative value w.r.t </a:t>
                </a:r>
                <a14:m>
                  <m:oMath xmlns:m="http://schemas.openxmlformats.org/officeDocument/2006/math">
                    <m:sSubSup>
                      <m:sSubSupPr>
                        <m:ctrlPr>
                          <a:rPr lang="en-US" i="1" dirty="0">
                            <a:solidFill>
                              <a:schemeClr val="tx1"/>
                            </a:solidFill>
                            <a:latin typeface="Cambria Math" panose="02040503050406030204" pitchFamily="18" charset="0"/>
                            <a:ea typeface="Cambria Math" panose="02040503050406030204" pitchFamily="18" charset="0"/>
                          </a:rPr>
                        </m:ctrlPr>
                      </m:sSubSupPr>
                      <m:e>
                        <m:r>
                          <a:rPr lang="en-US" i="1" dirty="0">
                            <a:solidFill>
                              <a:schemeClr val="tx1"/>
                            </a:solidFill>
                            <a:latin typeface="Cambria Math" panose="02040503050406030204" pitchFamily="18" charset="0"/>
                          </a:rPr>
                          <m:t>𝛩</m:t>
                        </m:r>
                      </m:e>
                      <m:sub>
                        <m:r>
                          <a:rPr lang="en-US" i="1" dirty="0">
                            <a:solidFill>
                              <a:schemeClr val="tx1"/>
                            </a:solidFill>
                            <a:latin typeface="Cambria Math" panose="02040503050406030204" pitchFamily="18" charset="0"/>
                            <a:ea typeface="Cambria Math" panose="02040503050406030204" pitchFamily="18" charset="0"/>
                          </a:rPr>
                          <m:t>𝑖𝑗</m:t>
                        </m:r>
                      </m:sub>
                      <m:sup>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𝑙</m:t>
                        </m:r>
                        <m:r>
                          <a:rPr lang="en-US" i="1" dirty="0">
                            <a:solidFill>
                              <a:schemeClr val="tx1"/>
                            </a:solidFill>
                            <a:latin typeface="Cambria Math" panose="02040503050406030204" pitchFamily="18" charset="0"/>
                            <a:ea typeface="Cambria Math" panose="02040503050406030204" pitchFamily="18" charset="0"/>
                          </a:rPr>
                          <m:t>)</m:t>
                        </m:r>
                      </m:sup>
                    </m:sSubSup>
                  </m:oMath>
                </a14:m>
                <a:endParaRPr lang="en-US" dirty="0">
                  <a:solidFill>
                    <a:schemeClr val="tx1"/>
                  </a:solidFill>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00B5B4C7-FB55-D129-49D4-A0A5E0DE1B66}"/>
                  </a:ext>
                </a:extLst>
              </p:cNvPr>
              <p:cNvSpPr>
                <a:spLocks noRot="1" noChangeAspect="1" noMove="1" noResize="1" noEditPoints="1" noAdjustHandles="1" noChangeArrowheads="1" noChangeShapeType="1" noTextEdit="1"/>
              </p:cNvSpPr>
              <p:nvPr/>
            </p:nvSpPr>
            <p:spPr>
              <a:xfrm>
                <a:off x="626988" y="2041866"/>
                <a:ext cx="9043484" cy="616686"/>
              </a:xfrm>
              <a:prstGeom prst="rect">
                <a:avLst/>
              </a:prstGeom>
              <a:blipFill>
                <a:blip r:embed="rId6"/>
                <a:stretch>
                  <a:fillRect/>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26011576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Debugging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617260" cy="593244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676341" y="2098028"/>
                <a:ext cx="6832823" cy="4099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342900" indent="-342900">
                  <a:buFont typeface="Arial" panose="020B0604020202020204" pitchFamily="34" charset="0"/>
                  <a:buChar char="•"/>
                </a:pPr>
                <a:r>
                  <a:rPr lang="en-US" sz="2400" dirty="0">
                    <a:solidFill>
                      <a:schemeClr val="tx1"/>
                    </a:solidFill>
                    <a:latin typeface="Cambria Math" panose="02040503050406030204" pitchFamily="18" charset="0"/>
                  </a:rPr>
                  <a:t>Get more training data</a:t>
                </a: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smaller set of features</a:t>
                </a: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adding more features</a:t>
                </a: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adding polynomial feature (</a:t>
                </a:r>
                <a14:m>
                  <m:oMath xmlns:m="http://schemas.openxmlformats.org/officeDocument/2006/math">
                    <m:sSubSup>
                      <m:sSubSupPr>
                        <m:ctrlPr>
                          <a:rPr lang="en-US" sz="240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 </m:t>
                        </m:r>
                      </m:sub>
                      <m:sup>
                        <m:r>
                          <a:rPr lang="en-US" sz="2400" b="0" i="1" smtClean="0">
                            <a:solidFill>
                              <a:schemeClr val="tx1"/>
                            </a:solidFill>
                            <a:latin typeface="Cambria Math" panose="02040503050406030204" pitchFamily="18" charset="0"/>
                          </a:rPr>
                          <m:t>2</m:t>
                        </m:r>
                      </m:sup>
                    </m:sSubSup>
                    <m:sSubSup>
                      <m:sSubSupPr>
                        <m:ctrlPr>
                          <a:rPr lang="en-US" sz="240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up>
                        <m:r>
                          <a:rPr lang="en-US" sz="2400" b="0" i="1" smtClean="0">
                            <a:solidFill>
                              <a:schemeClr val="tx1"/>
                            </a:solidFill>
                            <a:latin typeface="Cambria Math" panose="02040503050406030204" pitchFamily="18" charset="0"/>
                          </a:rPr>
                          <m:t>2</m:t>
                        </m:r>
                      </m:sup>
                    </m:sSubSup>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 …)</m:t>
                    </m:r>
                  </m:oMath>
                </a14:m>
                <a:endParaRPr lang="en-US" sz="2400" b="0" dirty="0">
                  <a:solidFill>
                    <a:schemeClr val="tx1"/>
                  </a:solidFill>
                  <a:latin typeface="Cambria Math" panose="02040503050406030204" pitchFamily="18" charset="0"/>
                </a:endParaRP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decreasing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𝜆</m:t>
                    </m:r>
                  </m:oMath>
                </a14:m>
                <a:endParaRPr lang="en-US" sz="2400" dirty="0">
                  <a:solidFill>
                    <a:schemeClr val="tx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increasing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𝜆</m:t>
                    </m:r>
                  </m:oMath>
                </a14:m>
                <a:endParaRPr lang="en-US" sz="2400" dirty="0">
                  <a:solidFill>
                    <a:schemeClr val="tx1"/>
                  </a:solidFill>
                  <a:latin typeface="Cambria Math" panose="02040503050406030204" pitchFamily="18" charset="0"/>
                </a:endParaRPr>
              </a:p>
              <a:p>
                <a:pPr marL="342900" indent="-342900">
                  <a:buFont typeface="Arial" panose="020B0604020202020204" pitchFamily="34" charset="0"/>
                  <a:buChar char="•"/>
                </a:pPr>
                <a:endParaRPr lang="en-US" sz="2400" dirty="0">
                  <a:solidFill>
                    <a:schemeClr val="tx1"/>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676341" y="2098028"/>
                <a:ext cx="6832823" cy="4099572"/>
              </a:xfrm>
              <a:prstGeom prst="rect">
                <a:avLst/>
              </a:prstGeom>
              <a:blipFill>
                <a:blip r:embed="rId2"/>
                <a:stretch>
                  <a:fillRect l="-2587" t="-2229"/>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7" y="927234"/>
                <a:ext cx="9663768" cy="430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𝐴𝑓𝑡𝑒𝑟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𝑚𝑜𝑑𝑒𝑙</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𝑦𝑜𝑢</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𝑓𝑖𝑛𝑑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𝑢𝑛𝑎𝑐𝑐𝑒𝑝𝑡𝑒𝑑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𝑟𝑒𝑠𝑢𝑙𝑡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𝑛𝑒𝑤</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𝑑𝑎𝑡𝑎</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𝑖𝑔</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𝑣𝑎𝑟𝑖𝑎𝑛𝑐𝑒</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7" y="927234"/>
                <a:ext cx="9663768" cy="430512"/>
              </a:xfrm>
              <a:prstGeom prst="rect">
                <a:avLst/>
              </a:prstGeom>
              <a:blipFill>
                <a:blip r:embed="rId3"/>
                <a:stretch>
                  <a:fillRect l="-1450" r="-12295" b="-15493"/>
                </a:stretch>
              </a:blipFill>
              <a:ln>
                <a:noFill/>
              </a:ln>
            </p:spPr>
            <p:txBody>
              <a:bodyPr/>
              <a:lstStyle/>
              <a:p>
                <a:r>
                  <a:rPr lang="he-IL">
                    <a:noFill/>
                  </a:rPr>
                  <a:t> </a:t>
                </a:r>
              </a:p>
            </p:txBody>
          </p:sp>
        </mc:Fallback>
      </mc:AlternateContent>
      <p:sp>
        <p:nvSpPr>
          <p:cNvPr id="13" name="Rectangle 12">
            <a:extLst>
              <a:ext uri="{FF2B5EF4-FFF2-40B4-BE49-F238E27FC236}">
                <a16:creationId xmlns:a16="http://schemas.microsoft.com/office/drawing/2014/main" id="{B5DA2F5D-5ADA-2E53-60E2-C2D30930ABC4}"/>
              </a:ext>
            </a:extLst>
          </p:cNvPr>
          <p:cNvSpPr/>
          <p:nvPr/>
        </p:nvSpPr>
        <p:spPr>
          <a:xfrm>
            <a:off x="685577" y="1611029"/>
            <a:ext cx="6156919"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You can try:</a:t>
            </a:r>
          </a:p>
        </p:txBody>
      </p:sp>
      <p:sp>
        <p:nvSpPr>
          <p:cNvPr id="15" name="TextBox 14">
            <a:extLst>
              <a:ext uri="{FF2B5EF4-FFF2-40B4-BE49-F238E27FC236}">
                <a16:creationId xmlns:a16="http://schemas.microsoft.com/office/drawing/2014/main" id="{10C7DD00-20C1-F9FB-8384-2D963293089D}"/>
              </a:ext>
            </a:extLst>
          </p:cNvPr>
          <p:cNvSpPr txBox="1"/>
          <p:nvPr/>
        </p:nvSpPr>
        <p:spPr>
          <a:xfrm>
            <a:off x="8081819" y="2669280"/>
            <a:ext cx="2498436" cy="1200329"/>
          </a:xfrm>
          <a:prstGeom prst="rect">
            <a:avLst/>
          </a:prstGeom>
          <a:noFill/>
          <a:ln>
            <a:solidFill>
              <a:schemeClr val="accent1"/>
            </a:solidFill>
          </a:ln>
        </p:spPr>
        <p:txBody>
          <a:bodyPr wrap="square" rtlCol="1" anchor="ctr" anchorCtr="0">
            <a:spAutoFit/>
          </a:bodyPr>
          <a:lstStyle/>
          <a:p>
            <a:pPr algn="ctr"/>
            <a:r>
              <a:rPr lang="en-US" dirty="0">
                <a:solidFill>
                  <a:srgbClr val="C00000"/>
                </a:solidFill>
              </a:rPr>
              <a:t>This are all very time consuming</a:t>
            </a:r>
          </a:p>
          <a:p>
            <a:pPr algn="ctr"/>
            <a:r>
              <a:rPr lang="en-US" dirty="0">
                <a:solidFill>
                  <a:srgbClr val="C00000"/>
                </a:solidFill>
              </a:rPr>
              <a:t>We should try something else</a:t>
            </a:r>
            <a:endParaRPr lang="he-IL" dirty="0">
              <a:solidFill>
                <a:srgbClr val="C00000"/>
              </a:solidFill>
            </a:endParaRPr>
          </a:p>
        </p:txBody>
      </p:sp>
    </p:spTree>
    <p:extLst>
      <p:ext uri="{BB962C8B-B14F-4D97-AF65-F5344CB8AC3E}">
        <p14:creationId xmlns:p14="http://schemas.microsoft.com/office/powerpoint/2010/main" val="153391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Diagnostic</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685577" y="1731263"/>
                <a:ext cx="7693234" cy="4383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e>
                      </m:d>
                    </m:oMath>
                  </m:oMathPara>
                </a14:m>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e>
                      </m:d>
                    </m:oMath>
                  </m:oMathPara>
                </a14:m>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endParaRPr lang="en-US" sz="2400" i="1" dirty="0">
                  <a:solidFill>
                    <a:schemeClr val="tx1"/>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685577" y="1731263"/>
                <a:ext cx="7693234" cy="4383207"/>
              </a:xfrm>
              <a:prstGeom prst="rect">
                <a:avLst/>
              </a:prstGeom>
              <a:blipFill>
                <a:blip r:embed="rId2"/>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7" y="927233"/>
                <a:ext cx="6842059" cy="513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𝑆𝑝𝑙𝑖𝑡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𝑖𝑛𝑡𝑜</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𝑡𝑟𝑎𝑖𝑛𝑔</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𝑡𝑒𝑠𝑡</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oMath>
                  </m:oMathPara>
                </a14:m>
                <a:endParaRPr lang="en-US" sz="2400" b="0" dirty="0">
                  <a:solidFill>
                    <a:schemeClr val="tx1"/>
                  </a:solidFill>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7" y="927233"/>
                <a:ext cx="6842059" cy="513669"/>
              </a:xfrm>
              <a:prstGeom prst="rect">
                <a:avLst/>
              </a:prstGeom>
              <a:blipFill>
                <a:blip r:embed="rId3"/>
                <a:stretch>
                  <a:fillRect l="-2048"/>
                </a:stretch>
              </a:blipFill>
              <a:ln>
                <a:noFill/>
              </a:ln>
            </p:spPr>
            <p:txBody>
              <a:bodyPr/>
              <a:lstStyle/>
              <a:p>
                <a:r>
                  <a:rPr lang="he-IL">
                    <a:noFill/>
                  </a:rPr>
                  <a:t> </a:t>
                </a:r>
              </a:p>
            </p:txBody>
          </p:sp>
        </mc:Fallback>
      </mc:AlternateContent>
      <p:sp>
        <p:nvSpPr>
          <p:cNvPr id="10" name="TextBox 9">
            <a:extLst>
              <a:ext uri="{FF2B5EF4-FFF2-40B4-BE49-F238E27FC236}">
                <a16:creationId xmlns:a16="http://schemas.microsoft.com/office/drawing/2014/main" id="{79E6FE88-E931-87C8-FC6C-0FE8B89081ED}"/>
              </a:ext>
            </a:extLst>
          </p:cNvPr>
          <p:cNvSpPr txBox="1"/>
          <p:nvPr/>
        </p:nvSpPr>
        <p:spPr>
          <a:xfrm>
            <a:off x="1253836" y="3768543"/>
            <a:ext cx="279400" cy="646331"/>
          </a:xfrm>
          <a:prstGeom prst="rect">
            <a:avLst/>
          </a:prstGeom>
          <a:noFill/>
        </p:spPr>
        <p:txBody>
          <a:bodyPr wrap="square" rtlCol="1">
            <a:spAutoFit/>
          </a:bodyPr>
          <a:lstStyle/>
          <a:p>
            <a:r>
              <a:rPr lang="en-US" sz="1200" b="1" dirty="0"/>
              <a:t>.</a:t>
            </a:r>
          </a:p>
          <a:p>
            <a:r>
              <a:rPr lang="en-US" sz="1200" b="1" dirty="0"/>
              <a:t>.</a:t>
            </a:r>
          </a:p>
          <a:p>
            <a:r>
              <a:rPr lang="en-US" sz="1200" b="1" dirty="0"/>
              <a:t>.</a:t>
            </a:r>
            <a:endParaRPr lang="he-IL" sz="1200" b="1" dirty="0"/>
          </a:p>
        </p:txBody>
      </p:sp>
      <p:cxnSp>
        <p:nvCxnSpPr>
          <p:cNvPr id="15" name="Straight Connector 14">
            <a:extLst>
              <a:ext uri="{FF2B5EF4-FFF2-40B4-BE49-F238E27FC236}">
                <a16:creationId xmlns:a16="http://schemas.microsoft.com/office/drawing/2014/main" id="{E131F37F-BD9B-9BAB-9BD7-3D12D0FF8534}"/>
              </a:ext>
            </a:extLst>
          </p:cNvPr>
          <p:cNvCxnSpPr/>
          <p:nvPr/>
        </p:nvCxnSpPr>
        <p:spPr>
          <a:xfrm>
            <a:off x="3011055" y="1765666"/>
            <a:ext cx="0" cy="42035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548C96E4-8E31-A393-C7AF-A03C173B12E5}"/>
              </a:ext>
            </a:extLst>
          </p:cNvPr>
          <p:cNvSpPr/>
          <p:nvPr/>
        </p:nvSpPr>
        <p:spPr>
          <a:xfrm>
            <a:off x="3325091" y="1681020"/>
            <a:ext cx="452577" cy="2244436"/>
          </a:xfrm>
          <a:prstGeom prst="rightBrace">
            <a:avLst>
              <a:gd name="adj1" fmla="val 65476"/>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7" name="Right Brace 16">
            <a:extLst>
              <a:ext uri="{FF2B5EF4-FFF2-40B4-BE49-F238E27FC236}">
                <a16:creationId xmlns:a16="http://schemas.microsoft.com/office/drawing/2014/main" id="{C00A99E6-2A97-918E-07EF-4E5F25B6D8D7}"/>
              </a:ext>
            </a:extLst>
          </p:cNvPr>
          <p:cNvSpPr/>
          <p:nvPr/>
        </p:nvSpPr>
        <p:spPr>
          <a:xfrm>
            <a:off x="3325091" y="4521884"/>
            <a:ext cx="452577" cy="1181701"/>
          </a:xfrm>
          <a:prstGeom prst="rightBrace">
            <a:avLst>
              <a:gd name="adj1" fmla="val 3078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8" name="TextBox 17">
            <a:extLst>
              <a:ext uri="{FF2B5EF4-FFF2-40B4-BE49-F238E27FC236}">
                <a16:creationId xmlns:a16="http://schemas.microsoft.com/office/drawing/2014/main" id="{48051830-2723-D2EC-0AC0-62565B0FE62B}"/>
              </a:ext>
            </a:extLst>
          </p:cNvPr>
          <p:cNvSpPr txBox="1"/>
          <p:nvPr/>
        </p:nvSpPr>
        <p:spPr>
          <a:xfrm>
            <a:off x="3908515" y="2621660"/>
            <a:ext cx="5057028" cy="400110"/>
          </a:xfrm>
          <a:prstGeom prst="rect">
            <a:avLst/>
          </a:prstGeom>
          <a:noFill/>
        </p:spPr>
        <p:txBody>
          <a:bodyPr wrap="square" rtlCol="1">
            <a:spAutoFit/>
          </a:bodyPr>
          <a:lstStyle/>
          <a:p>
            <a:r>
              <a:rPr lang="en-US" sz="2000" dirty="0">
                <a:solidFill>
                  <a:srgbClr val="0077C8"/>
                </a:solidFill>
              </a:rPr>
              <a:t>Use 70% of training data to train a model</a:t>
            </a:r>
            <a:endParaRPr lang="he-IL" sz="2000" dirty="0">
              <a:solidFill>
                <a:srgbClr val="0077C8"/>
              </a:solidFill>
            </a:endParaRPr>
          </a:p>
        </p:txBody>
      </p:sp>
      <p:sp>
        <p:nvSpPr>
          <p:cNvPr id="19" name="TextBox 18">
            <a:extLst>
              <a:ext uri="{FF2B5EF4-FFF2-40B4-BE49-F238E27FC236}">
                <a16:creationId xmlns:a16="http://schemas.microsoft.com/office/drawing/2014/main" id="{4EE0C15F-46D4-1C00-E34D-817D4CFF7CAC}"/>
              </a:ext>
            </a:extLst>
          </p:cNvPr>
          <p:cNvSpPr txBox="1"/>
          <p:nvPr/>
        </p:nvSpPr>
        <p:spPr>
          <a:xfrm>
            <a:off x="3777668" y="4933153"/>
            <a:ext cx="2466114" cy="400110"/>
          </a:xfrm>
          <a:prstGeom prst="rect">
            <a:avLst/>
          </a:prstGeom>
          <a:noFill/>
        </p:spPr>
        <p:txBody>
          <a:bodyPr wrap="square" rtlCol="1">
            <a:spAutoFit/>
          </a:bodyPr>
          <a:lstStyle/>
          <a:p>
            <a:r>
              <a:rPr lang="en-US" sz="2000" dirty="0">
                <a:solidFill>
                  <a:srgbClr val="0077C8"/>
                </a:solidFill>
              </a:rPr>
              <a:t>Use 30% of for testing</a:t>
            </a:r>
            <a:endParaRPr lang="he-IL" sz="2000" dirty="0">
              <a:solidFill>
                <a:srgbClr val="0077C8"/>
              </a:solidFill>
            </a:endParaRPr>
          </a:p>
        </p:txBody>
      </p:sp>
      <p:cxnSp>
        <p:nvCxnSpPr>
          <p:cNvPr id="21" name="Straight Connector 20">
            <a:extLst>
              <a:ext uri="{FF2B5EF4-FFF2-40B4-BE49-F238E27FC236}">
                <a16:creationId xmlns:a16="http://schemas.microsoft.com/office/drawing/2014/main" id="{ECE69FF1-7401-C912-5C0F-4A4366CC57EE}"/>
              </a:ext>
            </a:extLst>
          </p:cNvPr>
          <p:cNvCxnSpPr>
            <a:cxnSpLocks/>
          </p:cNvCxnSpPr>
          <p:nvPr/>
        </p:nvCxnSpPr>
        <p:spPr>
          <a:xfrm flipV="1">
            <a:off x="436196" y="4119416"/>
            <a:ext cx="7942615"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84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Diagnostic</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685577" y="1675847"/>
                <a:ext cx="7693234" cy="4383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e>
                      </m:d>
                    </m:oMath>
                  </m:oMathPara>
                </a14:m>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e>
                      </m:d>
                    </m:oMath>
                  </m:oMathPara>
                </a14:m>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endParaRPr lang="en-US" sz="2400" i="1" dirty="0">
                  <a:solidFill>
                    <a:schemeClr val="tx1"/>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685577" y="1675847"/>
                <a:ext cx="7693234" cy="4383207"/>
              </a:xfrm>
              <a:prstGeom prst="rect">
                <a:avLst/>
              </a:prstGeom>
              <a:blipFill>
                <a:blip r:embed="rId2"/>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7" y="927233"/>
                <a:ext cx="9261987" cy="513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𝑆𝑝𝑙𝑖𝑡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𝑖𝑛𝑡𝑜</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𝑡𝑟𝑎𝑖𝑛𝑔</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𝑐𝑟𝑜𝑠𝑠</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𝑣𝑎𝑙𝑖𝑑𝑎𝑡𝑖𝑜𝑛</m:t>
                      </m:r>
                      <m:r>
                        <a:rPr lang="en-US" sz="2400" b="0" i="1" dirty="0" smtClean="0">
                          <a:solidFill>
                            <a:srgbClr val="0077C8"/>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𝑡𝑒𝑠𝑡</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oMath>
                  </m:oMathPara>
                </a14:m>
                <a:endParaRPr lang="en-US" sz="2400" b="0" dirty="0">
                  <a:solidFill>
                    <a:schemeClr val="tx1"/>
                  </a:solidFill>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7" y="927233"/>
                <a:ext cx="9261987" cy="513669"/>
              </a:xfrm>
              <a:prstGeom prst="rect">
                <a:avLst/>
              </a:prstGeom>
              <a:blipFill>
                <a:blip r:embed="rId3"/>
                <a:stretch>
                  <a:fillRect l="-1513"/>
                </a:stretch>
              </a:blipFill>
              <a:ln>
                <a:noFill/>
              </a:ln>
            </p:spPr>
            <p:txBody>
              <a:bodyPr/>
              <a:lstStyle/>
              <a:p>
                <a:r>
                  <a:rPr lang="he-IL">
                    <a:noFill/>
                  </a:rPr>
                  <a:t> </a:t>
                </a:r>
              </a:p>
            </p:txBody>
          </p:sp>
        </mc:Fallback>
      </mc:AlternateContent>
      <p:sp>
        <p:nvSpPr>
          <p:cNvPr id="10" name="TextBox 9">
            <a:extLst>
              <a:ext uri="{FF2B5EF4-FFF2-40B4-BE49-F238E27FC236}">
                <a16:creationId xmlns:a16="http://schemas.microsoft.com/office/drawing/2014/main" id="{79E6FE88-E931-87C8-FC6C-0FE8B89081ED}"/>
              </a:ext>
            </a:extLst>
          </p:cNvPr>
          <p:cNvSpPr txBox="1"/>
          <p:nvPr/>
        </p:nvSpPr>
        <p:spPr>
          <a:xfrm>
            <a:off x="1272309" y="3620120"/>
            <a:ext cx="279400" cy="646331"/>
          </a:xfrm>
          <a:prstGeom prst="rect">
            <a:avLst/>
          </a:prstGeom>
          <a:noFill/>
        </p:spPr>
        <p:txBody>
          <a:bodyPr wrap="square" rtlCol="1">
            <a:spAutoFit/>
          </a:bodyPr>
          <a:lstStyle/>
          <a:p>
            <a:r>
              <a:rPr lang="en-US" sz="1200" b="1" dirty="0"/>
              <a:t>.</a:t>
            </a:r>
          </a:p>
          <a:p>
            <a:r>
              <a:rPr lang="en-US" sz="1200" b="1" dirty="0"/>
              <a:t>.</a:t>
            </a:r>
          </a:p>
          <a:p>
            <a:r>
              <a:rPr lang="en-US" sz="1200" b="1" dirty="0"/>
              <a:t>.</a:t>
            </a:r>
            <a:endParaRPr lang="he-IL" sz="1200" b="1" dirty="0"/>
          </a:p>
        </p:txBody>
      </p:sp>
      <p:cxnSp>
        <p:nvCxnSpPr>
          <p:cNvPr id="15" name="Straight Connector 14">
            <a:extLst>
              <a:ext uri="{FF2B5EF4-FFF2-40B4-BE49-F238E27FC236}">
                <a16:creationId xmlns:a16="http://schemas.microsoft.com/office/drawing/2014/main" id="{E131F37F-BD9B-9BAB-9BD7-3D12D0FF8534}"/>
              </a:ext>
            </a:extLst>
          </p:cNvPr>
          <p:cNvCxnSpPr/>
          <p:nvPr/>
        </p:nvCxnSpPr>
        <p:spPr>
          <a:xfrm>
            <a:off x="3011055" y="1765666"/>
            <a:ext cx="0" cy="42035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548C96E4-8E31-A393-C7AF-A03C173B12E5}"/>
              </a:ext>
            </a:extLst>
          </p:cNvPr>
          <p:cNvSpPr/>
          <p:nvPr/>
        </p:nvSpPr>
        <p:spPr>
          <a:xfrm>
            <a:off x="3325092" y="1847273"/>
            <a:ext cx="378690" cy="1181701"/>
          </a:xfrm>
          <a:prstGeom prst="rightBrace">
            <a:avLst>
              <a:gd name="adj1" fmla="val 34864"/>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7" name="Right Brace 16">
            <a:extLst>
              <a:ext uri="{FF2B5EF4-FFF2-40B4-BE49-F238E27FC236}">
                <a16:creationId xmlns:a16="http://schemas.microsoft.com/office/drawing/2014/main" id="{C00A99E6-2A97-918E-07EF-4E5F25B6D8D7}"/>
              </a:ext>
            </a:extLst>
          </p:cNvPr>
          <p:cNvSpPr/>
          <p:nvPr/>
        </p:nvSpPr>
        <p:spPr>
          <a:xfrm>
            <a:off x="3325092" y="4521884"/>
            <a:ext cx="378690" cy="1181701"/>
          </a:xfrm>
          <a:prstGeom prst="rightBrace">
            <a:avLst>
              <a:gd name="adj1" fmla="val 5527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8" name="TextBox 17">
            <a:extLst>
              <a:ext uri="{FF2B5EF4-FFF2-40B4-BE49-F238E27FC236}">
                <a16:creationId xmlns:a16="http://schemas.microsoft.com/office/drawing/2014/main" id="{48051830-2723-D2EC-0AC0-62565B0FE62B}"/>
              </a:ext>
            </a:extLst>
          </p:cNvPr>
          <p:cNvSpPr txBox="1"/>
          <p:nvPr/>
        </p:nvSpPr>
        <p:spPr>
          <a:xfrm>
            <a:off x="3845932" y="2213496"/>
            <a:ext cx="5057028" cy="400110"/>
          </a:xfrm>
          <a:prstGeom prst="rect">
            <a:avLst/>
          </a:prstGeom>
          <a:noFill/>
        </p:spPr>
        <p:txBody>
          <a:bodyPr wrap="square" rtlCol="1">
            <a:spAutoFit/>
          </a:bodyPr>
          <a:lstStyle/>
          <a:p>
            <a:r>
              <a:rPr lang="en-US" sz="2000" dirty="0">
                <a:solidFill>
                  <a:srgbClr val="0077C8"/>
                </a:solidFill>
              </a:rPr>
              <a:t>Use 60% of training data to train a model</a:t>
            </a:r>
            <a:endParaRPr lang="he-IL" sz="2000" dirty="0">
              <a:solidFill>
                <a:srgbClr val="0077C8"/>
              </a:solidFill>
            </a:endParaRPr>
          </a:p>
        </p:txBody>
      </p:sp>
      <p:sp>
        <p:nvSpPr>
          <p:cNvPr id="19" name="TextBox 18">
            <a:extLst>
              <a:ext uri="{FF2B5EF4-FFF2-40B4-BE49-F238E27FC236}">
                <a16:creationId xmlns:a16="http://schemas.microsoft.com/office/drawing/2014/main" id="{4EE0C15F-46D4-1C00-E34D-817D4CFF7CAC}"/>
              </a:ext>
            </a:extLst>
          </p:cNvPr>
          <p:cNvSpPr txBox="1"/>
          <p:nvPr/>
        </p:nvSpPr>
        <p:spPr>
          <a:xfrm>
            <a:off x="3843754" y="4920988"/>
            <a:ext cx="2466114" cy="400110"/>
          </a:xfrm>
          <a:prstGeom prst="rect">
            <a:avLst/>
          </a:prstGeom>
          <a:noFill/>
        </p:spPr>
        <p:txBody>
          <a:bodyPr wrap="square" rtlCol="1">
            <a:spAutoFit/>
          </a:bodyPr>
          <a:lstStyle/>
          <a:p>
            <a:r>
              <a:rPr lang="en-US" sz="2000" dirty="0">
                <a:solidFill>
                  <a:srgbClr val="0077C8"/>
                </a:solidFill>
              </a:rPr>
              <a:t>Use 20% of for testing</a:t>
            </a:r>
            <a:endParaRPr lang="he-IL" sz="2000" dirty="0">
              <a:solidFill>
                <a:srgbClr val="0077C8"/>
              </a:solidFill>
            </a:endParaRPr>
          </a:p>
        </p:txBody>
      </p:sp>
      <p:sp>
        <p:nvSpPr>
          <p:cNvPr id="4" name="Right Brace 3">
            <a:extLst>
              <a:ext uri="{FF2B5EF4-FFF2-40B4-BE49-F238E27FC236}">
                <a16:creationId xmlns:a16="http://schemas.microsoft.com/office/drawing/2014/main" id="{3BEB2203-83E8-CC17-2866-7F24476A6B30}"/>
              </a:ext>
            </a:extLst>
          </p:cNvPr>
          <p:cNvSpPr/>
          <p:nvPr/>
        </p:nvSpPr>
        <p:spPr>
          <a:xfrm>
            <a:off x="3315857" y="3212333"/>
            <a:ext cx="378690" cy="1181701"/>
          </a:xfrm>
          <a:prstGeom prst="rightBrace">
            <a:avLst>
              <a:gd name="adj1" fmla="val 5527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5" name="TextBox 4">
            <a:extLst>
              <a:ext uri="{FF2B5EF4-FFF2-40B4-BE49-F238E27FC236}">
                <a16:creationId xmlns:a16="http://schemas.microsoft.com/office/drawing/2014/main" id="{5C21C4B8-1D94-0714-2666-48B0B020476D}"/>
              </a:ext>
            </a:extLst>
          </p:cNvPr>
          <p:cNvSpPr txBox="1"/>
          <p:nvPr/>
        </p:nvSpPr>
        <p:spPr>
          <a:xfrm>
            <a:off x="3836696" y="3453759"/>
            <a:ext cx="3496978" cy="707886"/>
          </a:xfrm>
          <a:prstGeom prst="rect">
            <a:avLst/>
          </a:prstGeom>
          <a:noFill/>
        </p:spPr>
        <p:txBody>
          <a:bodyPr wrap="square" rtlCol="1">
            <a:spAutoFit/>
          </a:bodyPr>
          <a:lstStyle/>
          <a:p>
            <a:r>
              <a:rPr lang="en-US" sz="2000" dirty="0">
                <a:solidFill>
                  <a:srgbClr val="0077C8"/>
                </a:solidFill>
              </a:rPr>
              <a:t>Use 20% of for cross validation, changing model, 𝜆 … </a:t>
            </a:r>
            <a:r>
              <a:rPr lang="en-US" sz="2000" dirty="0" err="1">
                <a:solidFill>
                  <a:srgbClr val="0077C8"/>
                </a:solidFill>
              </a:rPr>
              <a:t>etc</a:t>
            </a:r>
            <a:r>
              <a:rPr lang="en-US" sz="2000" dirty="0">
                <a:solidFill>
                  <a:srgbClr val="0077C8"/>
                </a:solidFill>
              </a:rPr>
              <a:t> </a:t>
            </a:r>
            <a:endParaRPr lang="he-IL" sz="2000" dirty="0">
              <a:solidFill>
                <a:srgbClr val="0077C8"/>
              </a:solidFill>
            </a:endParaRPr>
          </a:p>
        </p:txBody>
      </p:sp>
      <p:cxnSp>
        <p:nvCxnSpPr>
          <p:cNvPr id="6" name="Straight Connector 5">
            <a:extLst>
              <a:ext uri="{FF2B5EF4-FFF2-40B4-BE49-F238E27FC236}">
                <a16:creationId xmlns:a16="http://schemas.microsoft.com/office/drawing/2014/main" id="{4303FEA1-E05B-C6F7-9B2F-8B9365E7120D}"/>
              </a:ext>
            </a:extLst>
          </p:cNvPr>
          <p:cNvCxnSpPr>
            <a:cxnSpLocks/>
          </p:cNvCxnSpPr>
          <p:nvPr/>
        </p:nvCxnSpPr>
        <p:spPr>
          <a:xfrm flipV="1">
            <a:off x="545605" y="3084059"/>
            <a:ext cx="794261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C78ABBF-C49D-6642-3DB6-A6220DA7B3CD}"/>
              </a:ext>
            </a:extLst>
          </p:cNvPr>
          <p:cNvCxnSpPr>
            <a:cxnSpLocks/>
          </p:cNvCxnSpPr>
          <p:nvPr/>
        </p:nvCxnSpPr>
        <p:spPr>
          <a:xfrm flipV="1">
            <a:off x="588926" y="4450534"/>
            <a:ext cx="7942615"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88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P spid="4" grpId="0" animBg="1"/>
      <p:bldP spid="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418550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Autofit/>
          </a:bodyPr>
          <a:lstStyle/>
          <a:p>
            <a:r>
              <a:rPr lang="en-US" sz="4800" dirty="0"/>
              <a:t>Parameters Learning – Gradient Descent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7150733F-4320-41B3-9CE1-ABA53335144E}"/>
              </a:ext>
            </a:extLst>
          </p:cNvPr>
          <p:cNvPicPr>
            <a:picLocks noChangeAspect="1"/>
          </p:cNvPicPr>
          <p:nvPr/>
        </p:nvPicPr>
        <p:blipFill>
          <a:blip r:embed="rId2"/>
          <a:stretch>
            <a:fillRect/>
          </a:stretch>
        </p:blipFill>
        <p:spPr>
          <a:xfrm>
            <a:off x="179132" y="980584"/>
            <a:ext cx="11603294" cy="5610900"/>
          </a:xfrm>
          <a:prstGeom prst="rect">
            <a:avLst/>
          </a:prstGeom>
        </p:spPr>
      </p:pic>
      <p:grpSp>
        <p:nvGrpSpPr>
          <p:cNvPr id="8" name="Group 7">
            <a:extLst>
              <a:ext uri="{FF2B5EF4-FFF2-40B4-BE49-F238E27FC236}">
                <a16:creationId xmlns:a16="http://schemas.microsoft.com/office/drawing/2014/main" id="{BE51157F-AD5D-43BA-B505-7FDAC9B7614A}"/>
              </a:ext>
            </a:extLst>
          </p:cNvPr>
          <p:cNvGrpSpPr/>
          <p:nvPr/>
        </p:nvGrpSpPr>
        <p:grpSpPr>
          <a:xfrm>
            <a:off x="5452456" y="2940869"/>
            <a:ext cx="646131" cy="673300"/>
            <a:chOff x="5452456" y="2940869"/>
            <a:chExt cx="646131" cy="673300"/>
          </a:xfrm>
        </p:grpSpPr>
        <p:sp>
          <p:nvSpPr>
            <p:cNvPr id="10" name="Rectangle 9">
              <a:extLst>
                <a:ext uri="{FF2B5EF4-FFF2-40B4-BE49-F238E27FC236}">
                  <a16:creationId xmlns:a16="http://schemas.microsoft.com/office/drawing/2014/main" id="{704B31AE-6782-4C70-805F-4C88F3E76F6E}"/>
                </a:ext>
              </a:extLst>
            </p:cNvPr>
            <p:cNvSpPr/>
            <p:nvPr/>
          </p:nvSpPr>
          <p:spPr>
            <a:xfrm rot="19771533">
              <a:off x="5452456" y="2940869"/>
              <a:ext cx="243514"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15" name="Rectangle 14">
              <a:extLst>
                <a:ext uri="{FF2B5EF4-FFF2-40B4-BE49-F238E27FC236}">
                  <a16:creationId xmlns:a16="http://schemas.microsoft.com/office/drawing/2014/main" id="{AD87682F-7B2D-48E6-8146-A5276410DF05}"/>
                </a:ext>
              </a:extLst>
            </p:cNvPr>
            <p:cNvSpPr/>
            <p:nvPr/>
          </p:nvSpPr>
          <p:spPr>
            <a:xfrm rot="19771533">
              <a:off x="5662675" y="3077519"/>
              <a:ext cx="185350" cy="327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19" name="Rectangle 18">
              <a:extLst>
                <a:ext uri="{FF2B5EF4-FFF2-40B4-BE49-F238E27FC236}">
                  <a16:creationId xmlns:a16="http://schemas.microsoft.com/office/drawing/2014/main" id="{FFC339E0-BB04-4E57-B3B6-94B9DF32E359}"/>
                </a:ext>
              </a:extLst>
            </p:cNvPr>
            <p:cNvSpPr/>
            <p:nvPr/>
          </p:nvSpPr>
          <p:spPr>
            <a:xfrm rot="19771533">
              <a:off x="5922371" y="3287096"/>
              <a:ext cx="176216" cy="327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grpSp>
      <p:grpSp>
        <p:nvGrpSpPr>
          <p:cNvPr id="25" name="Group 24">
            <a:extLst>
              <a:ext uri="{FF2B5EF4-FFF2-40B4-BE49-F238E27FC236}">
                <a16:creationId xmlns:a16="http://schemas.microsoft.com/office/drawing/2014/main" id="{F4ADEEAF-684F-4FEA-B579-203B55239777}"/>
              </a:ext>
            </a:extLst>
          </p:cNvPr>
          <p:cNvGrpSpPr/>
          <p:nvPr/>
        </p:nvGrpSpPr>
        <p:grpSpPr>
          <a:xfrm>
            <a:off x="6081790" y="3457481"/>
            <a:ext cx="819328" cy="620062"/>
            <a:chOff x="6081790" y="3457481"/>
            <a:chExt cx="819328" cy="620062"/>
          </a:xfrm>
        </p:grpSpPr>
        <p:sp>
          <p:nvSpPr>
            <p:cNvPr id="18" name="Rectangle 17">
              <a:extLst>
                <a:ext uri="{FF2B5EF4-FFF2-40B4-BE49-F238E27FC236}">
                  <a16:creationId xmlns:a16="http://schemas.microsoft.com/office/drawing/2014/main" id="{95D78C2C-4A9F-49B8-BD08-7A1769E43F7E}"/>
                </a:ext>
              </a:extLst>
            </p:cNvPr>
            <p:cNvSpPr/>
            <p:nvPr/>
          </p:nvSpPr>
          <p:spPr>
            <a:xfrm rot="19771533">
              <a:off x="6081790" y="3457481"/>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0" name="Rectangle 19">
              <a:extLst>
                <a:ext uri="{FF2B5EF4-FFF2-40B4-BE49-F238E27FC236}">
                  <a16:creationId xmlns:a16="http://schemas.microsoft.com/office/drawing/2014/main" id="{CC679D2A-5D8B-4261-97A6-B9780EF6625D}"/>
                </a:ext>
              </a:extLst>
            </p:cNvPr>
            <p:cNvSpPr/>
            <p:nvPr/>
          </p:nvSpPr>
          <p:spPr>
            <a:xfrm rot="19771533">
              <a:off x="6556536" y="3764955"/>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1" name="Rectangle 20">
              <a:extLst>
                <a:ext uri="{FF2B5EF4-FFF2-40B4-BE49-F238E27FC236}">
                  <a16:creationId xmlns:a16="http://schemas.microsoft.com/office/drawing/2014/main" id="{D4DC5191-54E2-422B-8D04-89366FB3CB6E}"/>
                </a:ext>
              </a:extLst>
            </p:cNvPr>
            <p:cNvSpPr/>
            <p:nvPr/>
          </p:nvSpPr>
          <p:spPr>
            <a:xfrm rot="19771533">
              <a:off x="6234190" y="3609881"/>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grpSp>
      <p:grpSp>
        <p:nvGrpSpPr>
          <p:cNvPr id="26" name="Group 25">
            <a:extLst>
              <a:ext uri="{FF2B5EF4-FFF2-40B4-BE49-F238E27FC236}">
                <a16:creationId xmlns:a16="http://schemas.microsoft.com/office/drawing/2014/main" id="{66CA7098-4EA4-4C01-9B4F-40A66C6EF24D}"/>
              </a:ext>
            </a:extLst>
          </p:cNvPr>
          <p:cNvGrpSpPr/>
          <p:nvPr/>
        </p:nvGrpSpPr>
        <p:grpSpPr>
          <a:xfrm>
            <a:off x="7096773" y="3901642"/>
            <a:ext cx="1766490" cy="629782"/>
            <a:chOff x="7096773" y="3901642"/>
            <a:chExt cx="1766490" cy="629782"/>
          </a:xfrm>
        </p:grpSpPr>
        <p:sp>
          <p:nvSpPr>
            <p:cNvPr id="22" name="Rectangle 21">
              <a:extLst>
                <a:ext uri="{FF2B5EF4-FFF2-40B4-BE49-F238E27FC236}">
                  <a16:creationId xmlns:a16="http://schemas.microsoft.com/office/drawing/2014/main" id="{67E2CDDE-E232-4B47-B21B-01D9AAB4EE70}"/>
                </a:ext>
              </a:extLst>
            </p:cNvPr>
            <p:cNvSpPr/>
            <p:nvPr/>
          </p:nvSpPr>
          <p:spPr>
            <a:xfrm rot="19771533">
              <a:off x="7096773" y="3901642"/>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3" name="Rectangle 22">
              <a:extLst>
                <a:ext uri="{FF2B5EF4-FFF2-40B4-BE49-F238E27FC236}">
                  <a16:creationId xmlns:a16="http://schemas.microsoft.com/office/drawing/2014/main" id="{5FBDB707-899F-48B0-B745-DD52311BD347}"/>
                </a:ext>
              </a:extLst>
            </p:cNvPr>
            <p:cNvSpPr/>
            <p:nvPr/>
          </p:nvSpPr>
          <p:spPr>
            <a:xfrm rot="19771533">
              <a:off x="8518681" y="4218836"/>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4" name="Rectangle 23">
              <a:extLst>
                <a:ext uri="{FF2B5EF4-FFF2-40B4-BE49-F238E27FC236}">
                  <a16:creationId xmlns:a16="http://schemas.microsoft.com/office/drawing/2014/main" id="{2D4503C8-397E-472A-96BC-FCCC86B1042A}"/>
                </a:ext>
              </a:extLst>
            </p:cNvPr>
            <p:cNvSpPr/>
            <p:nvPr/>
          </p:nvSpPr>
          <p:spPr>
            <a:xfrm rot="19771533">
              <a:off x="7807461" y="4054043"/>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grpSp>
      <p:sp>
        <p:nvSpPr>
          <p:cNvPr id="27" name="Freeform: Shape 26">
            <a:extLst>
              <a:ext uri="{FF2B5EF4-FFF2-40B4-BE49-F238E27FC236}">
                <a16:creationId xmlns:a16="http://schemas.microsoft.com/office/drawing/2014/main" id="{55D20B81-5012-4D10-A755-76D00DCC81FD}"/>
              </a:ext>
            </a:extLst>
          </p:cNvPr>
          <p:cNvSpPr/>
          <p:nvPr/>
        </p:nvSpPr>
        <p:spPr>
          <a:xfrm>
            <a:off x="5566299" y="3089429"/>
            <a:ext cx="3210872" cy="1429305"/>
          </a:xfrm>
          <a:custGeom>
            <a:avLst/>
            <a:gdLst>
              <a:gd name="connsiteX0" fmla="*/ 0 w 3210872"/>
              <a:gd name="connsiteY0" fmla="*/ 0 h 1429305"/>
              <a:gd name="connsiteX1" fmla="*/ 204186 w 3210872"/>
              <a:gd name="connsiteY1" fmla="*/ 159798 h 1429305"/>
              <a:gd name="connsiteX2" fmla="*/ 479394 w 3210872"/>
              <a:gd name="connsiteY2" fmla="*/ 408373 h 1429305"/>
              <a:gd name="connsiteX3" fmla="*/ 683581 w 3210872"/>
              <a:gd name="connsiteY3" fmla="*/ 506027 h 1429305"/>
              <a:gd name="connsiteX4" fmla="*/ 905522 w 3210872"/>
              <a:gd name="connsiteY4" fmla="*/ 710214 h 1429305"/>
              <a:gd name="connsiteX5" fmla="*/ 1154097 w 3210872"/>
              <a:gd name="connsiteY5" fmla="*/ 852256 h 1429305"/>
              <a:gd name="connsiteX6" fmla="*/ 1713390 w 3210872"/>
              <a:gd name="connsiteY6" fmla="*/ 976544 h 1429305"/>
              <a:gd name="connsiteX7" fmla="*/ 2441359 w 3210872"/>
              <a:gd name="connsiteY7" fmla="*/ 1145220 h 1429305"/>
              <a:gd name="connsiteX8" fmla="*/ 3124940 w 3210872"/>
              <a:gd name="connsiteY8" fmla="*/ 1287262 h 1429305"/>
              <a:gd name="connsiteX9" fmla="*/ 3178206 w 3210872"/>
              <a:gd name="connsiteY9" fmla="*/ 1429305 h 142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0872" h="1429305">
                <a:moveTo>
                  <a:pt x="0" y="0"/>
                </a:moveTo>
                <a:cubicBezTo>
                  <a:pt x="62143" y="45868"/>
                  <a:pt x="124287" y="91736"/>
                  <a:pt x="204186" y="159798"/>
                </a:cubicBezTo>
                <a:cubicBezTo>
                  <a:pt x="284085" y="227860"/>
                  <a:pt x="399495" y="350668"/>
                  <a:pt x="479394" y="408373"/>
                </a:cubicBezTo>
                <a:cubicBezTo>
                  <a:pt x="559293" y="466078"/>
                  <a:pt x="612560" y="455720"/>
                  <a:pt x="683581" y="506027"/>
                </a:cubicBezTo>
                <a:cubicBezTo>
                  <a:pt x="754602" y="556334"/>
                  <a:pt x="827103" y="652509"/>
                  <a:pt x="905522" y="710214"/>
                </a:cubicBezTo>
                <a:cubicBezTo>
                  <a:pt x="983941" y="767919"/>
                  <a:pt x="1019452" y="807868"/>
                  <a:pt x="1154097" y="852256"/>
                </a:cubicBezTo>
                <a:cubicBezTo>
                  <a:pt x="1288742" y="896644"/>
                  <a:pt x="1713390" y="976544"/>
                  <a:pt x="1713390" y="976544"/>
                </a:cubicBezTo>
                <a:lnTo>
                  <a:pt x="2441359" y="1145220"/>
                </a:lnTo>
                <a:cubicBezTo>
                  <a:pt x="2676617" y="1197006"/>
                  <a:pt x="3002132" y="1239915"/>
                  <a:pt x="3124940" y="1287262"/>
                </a:cubicBezTo>
                <a:cubicBezTo>
                  <a:pt x="3247748" y="1334609"/>
                  <a:pt x="3212977" y="1381957"/>
                  <a:pt x="3178206" y="1429305"/>
                </a:cubicBezTo>
              </a:path>
            </a:pathLst>
          </a:custGeom>
          <a:noFill/>
          <a:ln w="3175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990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Machine Learning – 6</a:t>
            </a:r>
            <a:br>
              <a:rPr lang="en-US" dirty="0"/>
            </a:br>
            <a:r>
              <a:rPr lang="en-US" dirty="0"/>
              <a:t>Diagnostic Bias vs Variance</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37881322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6E818-3FB0-43AF-9706-5C61D57D71A0}"/>
              </a:ext>
            </a:extLst>
          </p:cNvPr>
          <p:cNvPicPr>
            <a:picLocks noChangeAspect="1"/>
          </p:cNvPicPr>
          <p:nvPr/>
        </p:nvPicPr>
        <p:blipFill>
          <a:blip r:embed="rId2"/>
          <a:stretch>
            <a:fillRect/>
          </a:stretch>
        </p:blipFill>
        <p:spPr>
          <a:xfrm>
            <a:off x="7411628" y="1042934"/>
            <a:ext cx="4185996" cy="2994197"/>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Underfit / Overfit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EA8A626D-6B86-447C-A3F2-7F3FD1A2317B}"/>
              </a:ext>
            </a:extLst>
          </p:cNvPr>
          <p:cNvPicPr>
            <a:picLocks noChangeAspect="1"/>
          </p:cNvPicPr>
          <p:nvPr/>
        </p:nvPicPr>
        <p:blipFill>
          <a:blip r:embed="rId3"/>
          <a:stretch>
            <a:fillRect/>
          </a:stretch>
        </p:blipFill>
        <p:spPr>
          <a:xfrm>
            <a:off x="628648" y="958459"/>
            <a:ext cx="3392935" cy="2906812"/>
          </a:xfrm>
          <a:prstGeom prst="rect">
            <a:avLst/>
          </a:prstGeom>
        </p:spPr>
      </p:pic>
      <p:pic>
        <p:nvPicPr>
          <p:cNvPr id="4" name="Picture 3">
            <a:extLst>
              <a:ext uri="{FF2B5EF4-FFF2-40B4-BE49-F238E27FC236}">
                <a16:creationId xmlns:a16="http://schemas.microsoft.com/office/drawing/2014/main" id="{BA69E04D-EBAE-419A-A089-C22284B0FD35}"/>
              </a:ext>
            </a:extLst>
          </p:cNvPr>
          <p:cNvPicPr>
            <a:picLocks noChangeAspect="1"/>
          </p:cNvPicPr>
          <p:nvPr/>
        </p:nvPicPr>
        <p:blipFill>
          <a:blip r:embed="rId4"/>
          <a:stretch>
            <a:fillRect/>
          </a:stretch>
        </p:blipFill>
        <p:spPr>
          <a:xfrm>
            <a:off x="3917349" y="846876"/>
            <a:ext cx="3550546" cy="3034855"/>
          </a:xfrm>
          <a:prstGeom prst="rect">
            <a:avLst/>
          </a:prstGeom>
        </p:spPr>
      </p:pic>
      <p:cxnSp>
        <p:nvCxnSpPr>
          <p:cNvPr id="65" name="Straight Connector 64">
            <a:extLst>
              <a:ext uri="{FF2B5EF4-FFF2-40B4-BE49-F238E27FC236}">
                <a16:creationId xmlns:a16="http://schemas.microsoft.com/office/drawing/2014/main" id="{0414A8F3-C04C-47F5-9738-8E4EF4DAFBB7}"/>
              </a:ext>
            </a:extLst>
          </p:cNvPr>
          <p:cNvCxnSpPr/>
          <p:nvPr/>
        </p:nvCxnSpPr>
        <p:spPr>
          <a:xfrm flipV="1">
            <a:off x="1242874" y="1133475"/>
            <a:ext cx="1882066" cy="168962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470391A-E5C9-46BB-A55F-464D224CD062}"/>
              </a:ext>
            </a:extLst>
          </p:cNvPr>
          <p:cNvGrpSpPr/>
          <p:nvPr/>
        </p:nvGrpSpPr>
        <p:grpSpPr>
          <a:xfrm>
            <a:off x="995555" y="1421778"/>
            <a:ext cx="2728175" cy="2964578"/>
            <a:chOff x="995555" y="1421778"/>
            <a:chExt cx="2728175" cy="2964578"/>
          </a:xfrm>
        </p:grpSpPr>
        <p:sp>
          <p:nvSpPr>
            <p:cNvPr id="67" name="Freeform: Shape 66">
              <a:extLst>
                <a:ext uri="{FF2B5EF4-FFF2-40B4-BE49-F238E27FC236}">
                  <a16:creationId xmlns:a16="http://schemas.microsoft.com/office/drawing/2014/main" id="{B99A9D91-3069-4B32-ACFD-9B044B3B36B5}"/>
                </a:ext>
              </a:extLst>
            </p:cNvPr>
            <p:cNvSpPr/>
            <p:nvPr/>
          </p:nvSpPr>
          <p:spPr>
            <a:xfrm>
              <a:off x="1419225" y="142177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DC079002-9BD0-4720-B1C5-FB6F62C51369}"/>
                </a:ext>
              </a:extLst>
            </p:cNvPr>
            <p:cNvSpPr/>
            <p:nvPr/>
          </p:nvSpPr>
          <p:spPr>
            <a:xfrm>
              <a:off x="995555" y="4032317"/>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“Underfit” or “high bias”</a:t>
              </a:r>
            </a:p>
          </p:txBody>
        </p:sp>
      </p:grpSp>
      <p:grpSp>
        <p:nvGrpSpPr>
          <p:cNvPr id="74" name="Group 73">
            <a:extLst>
              <a:ext uri="{FF2B5EF4-FFF2-40B4-BE49-F238E27FC236}">
                <a16:creationId xmlns:a16="http://schemas.microsoft.com/office/drawing/2014/main" id="{2CD18766-3DDF-4366-A77D-5A1FF0701B77}"/>
              </a:ext>
            </a:extLst>
          </p:cNvPr>
          <p:cNvGrpSpPr/>
          <p:nvPr/>
        </p:nvGrpSpPr>
        <p:grpSpPr>
          <a:xfrm>
            <a:off x="4318715" y="1314498"/>
            <a:ext cx="2728175" cy="3028772"/>
            <a:chOff x="4318715" y="1314498"/>
            <a:chExt cx="2728175" cy="3028772"/>
          </a:xfrm>
        </p:grpSpPr>
        <p:sp>
          <p:nvSpPr>
            <p:cNvPr id="72" name="Freeform: Shape 71">
              <a:extLst>
                <a:ext uri="{FF2B5EF4-FFF2-40B4-BE49-F238E27FC236}">
                  <a16:creationId xmlns:a16="http://schemas.microsoft.com/office/drawing/2014/main" id="{08E623EE-106D-4690-9733-C8122872813C}"/>
                </a:ext>
              </a:extLst>
            </p:cNvPr>
            <p:cNvSpPr/>
            <p:nvPr/>
          </p:nvSpPr>
          <p:spPr>
            <a:xfrm>
              <a:off x="4667805" y="131449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72">
              <a:extLst>
                <a:ext uri="{FF2B5EF4-FFF2-40B4-BE49-F238E27FC236}">
                  <a16:creationId xmlns:a16="http://schemas.microsoft.com/office/drawing/2014/main" id="{F0CDC21D-4977-4559-B5AC-B6DAD5A0D769}"/>
                </a:ext>
              </a:extLst>
            </p:cNvPr>
            <p:cNvSpPr/>
            <p:nvPr/>
          </p:nvSpPr>
          <p:spPr>
            <a:xfrm>
              <a:off x="4318715" y="3989231"/>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“good fit”</a:t>
              </a:r>
            </a:p>
          </p:txBody>
        </p:sp>
      </p:grpSp>
      <p:grpSp>
        <p:nvGrpSpPr>
          <p:cNvPr id="89" name="Group 88">
            <a:extLst>
              <a:ext uri="{FF2B5EF4-FFF2-40B4-BE49-F238E27FC236}">
                <a16:creationId xmlns:a16="http://schemas.microsoft.com/office/drawing/2014/main" id="{57EF44F4-1DCE-48D2-882C-9295995F22B8}"/>
              </a:ext>
            </a:extLst>
          </p:cNvPr>
          <p:cNvGrpSpPr/>
          <p:nvPr/>
        </p:nvGrpSpPr>
        <p:grpSpPr>
          <a:xfrm>
            <a:off x="7767953" y="1084895"/>
            <a:ext cx="3096514" cy="3283777"/>
            <a:chOff x="7777478" y="1084895"/>
            <a:chExt cx="3096514" cy="3283777"/>
          </a:xfrm>
        </p:grpSpPr>
        <p:sp>
          <p:nvSpPr>
            <p:cNvPr id="81" name="Rectangle 80">
              <a:extLst>
                <a:ext uri="{FF2B5EF4-FFF2-40B4-BE49-F238E27FC236}">
                  <a16:creationId xmlns:a16="http://schemas.microsoft.com/office/drawing/2014/main" id="{BE05D98E-DCE1-49FD-8296-B66BD14BC028}"/>
                </a:ext>
              </a:extLst>
            </p:cNvPr>
            <p:cNvSpPr/>
            <p:nvPr/>
          </p:nvSpPr>
          <p:spPr>
            <a:xfrm>
              <a:off x="7777478" y="4014633"/>
              <a:ext cx="3096514"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“overfitting” or “high variance”</a:t>
              </a:r>
            </a:p>
          </p:txBody>
        </p:sp>
        <p:sp>
          <p:nvSpPr>
            <p:cNvPr id="82" name="Freeform: Shape 81">
              <a:extLst>
                <a:ext uri="{FF2B5EF4-FFF2-40B4-BE49-F238E27FC236}">
                  <a16:creationId xmlns:a16="http://schemas.microsoft.com/office/drawing/2014/main" id="{19F92086-0CFC-43F1-9E62-838CDDE4BC89}"/>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13E8933F-BF58-49F4-AEFE-2236872498F6}"/>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mc:AlternateContent xmlns:mc="http://schemas.openxmlformats.org/markup-compatibility/2006" xmlns:a14="http://schemas.microsoft.com/office/drawing/2010/main">
        <mc:Choice Requires="a14">
          <p:sp>
            <p:nvSpPr>
              <p:cNvPr id="91" name="Rectangle: Rounded Corners 90">
                <a:extLst>
                  <a:ext uri="{FF2B5EF4-FFF2-40B4-BE49-F238E27FC236}">
                    <a16:creationId xmlns:a16="http://schemas.microsoft.com/office/drawing/2014/main" id="{76CBBC1E-DA03-42D9-9F21-9862223AD099}"/>
                  </a:ext>
                </a:extLst>
              </p:cNvPr>
              <p:cNvSpPr/>
              <p:nvPr/>
            </p:nvSpPr>
            <p:spPr>
              <a:xfrm>
                <a:off x="995555" y="5353246"/>
                <a:ext cx="10520170" cy="108300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800"/>
                  </a:spcAft>
                </a:pPr>
                <a:r>
                  <a:rPr lang="en-US" sz="2000" b="1" dirty="0">
                    <a:solidFill>
                      <a:schemeClr val="tx1"/>
                    </a:solidFill>
                  </a:rPr>
                  <a:t>Underfitting</a:t>
                </a:r>
                <a:r>
                  <a:rPr lang="en-US" sz="2000" dirty="0">
                    <a:solidFill>
                      <a:schemeClr val="tx1"/>
                    </a:solidFill>
                  </a:rPr>
                  <a:t>: the model suffer from high </a:t>
                </a:r>
                <a14:m>
                  <m:oMath xmlns:m="http://schemas.openxmlformats.org/officeDocument/2006/math">
                    <m:r>
                      <a:rPr lang="en-US" sz="2000" i="1">
                        <a:solidFill>
                          <a:schemeClr val="tx1"/>
                        </a:solidFill>
                        <a:latin typeface="Cambria Math" panose="02040503050406030204" pitchFamily="18" charset="0"/>
                      </a:rPr>
                      <m:t>𝐽</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𝜃</m:t>
                        </m:r>
                      </m:e>
                    </m:d>
                  </m:oMath>
                </a14:m>
                <a:r>
                  <a:rPr lang="en-US" sz="2000" dirty="0">
                    <a:solidFill>
                      <a:schemeClr val="tx1"/>
                    </a:solidFill>
                  </a:rPr>
                  <a:t> on training set, say the model is biased</a:t>
                </a:r>
              </a:p>
              <a:p>
                <a:pPr>
                  <a:spcAft>
                    <a:spcPts val="1800"/>
                  </a:spcAft>
                </a:pPr>
                <a:r>
                  <a:rPr lang="en-US" sz="2000" b="1" dirty="0">
                    <a:solidFill>
                      <a:schemeClr val="tx1"/>
                    </a:solidFill>
                  </a:rPr>
                  <a:t>Overfitting</a:t>
                </a:r>
                <a:r>
                  <a:rPr lang="en-US" sz="2000" dirty="0">
                    <a:solidFill>
                      <a:schemeClr val="tx1"/>
                    </a:solidFill>
                  </a:rPr>
                  <a:t>: the model low error on the training set but fail generalize on new examples.</a:t>
                </a:r>
              </a:p>
              <a:p>
                <a:pPr>
                  <a:spcAft>
                    <a:spcPts val="1800"/>
                  </a:spcAft>
                </a:pPr>
                <a:endParaRPr lang="en-US" sz="2000" dirty="0">
                  <a:solidFill>
                    <a:schemeClr val="tx1"/>
                  </a:solidFill>
                </a:endParaRPr>
              </a:p>
              <a:p>
                <a:pPr>
                  <a:spcAft>
                    <a:spcPts val="1800"/>
                  </a:spcAft>
                </a:pPr>
                <a:endParaRPr lang="en-US" sz="2000" dirty="0">
                  <a:solidFill>
                    <a:schemeClr val="tx1"/>
                  </a:solidFill>
                </a:endParaRPr>
              </a:p>
              <a:p>
                <a:pPr>
                  <a:spcAft>
                    <a:spcPts val="1800"/>
                  </a:spcAft>
                </a:pPr>
                <a:endParaRPr lang="en-US" sz="2000" dirty="0">
                  <a:solidFill>
                    <a:schemeClr val="tx1"/>
                  </a:solidFill>
                </a:endParaRPr>
              </a:p>
            </p:txBody>
          </p:sp>
        </mc:Choice>
        <mc:Fallback xmlns="">
          <p:sp>
            <p:nvSpPr>
              <p:cNvPr id="91" name="Rectangle: Rounded Corners 90">
                <a:extLst>
                  <a:ext uri="{FF2B5EF4-FFF2-40B4-BE49-F238E27FC236}">
                    <a16:creationId xmlns:a16="http://schemas.microsoft.com/office/drawing/2014/main" id="{76CBBC1E-DA03-42D9-9F21-9862223AD099}"/>
                  </a:ext>
                </a:extLst>
              </p:cNvPr>
              <p:cNvSpPr>
                <a:spLocks noRot="1" noChangeAspect="1" noMove="1" noResize="1" noEditPoints="1" noAdjustHandles="1" noChangeArrowheads="1" noChangeShapeType="1" noTextEdit="1"/>
              </p:cNvSpPr>
              <p:nvPr/>
            </p:nvSpPr>
            <p:spPr>
              <a:xfrm>
                <a:off x="995555" y="5353246"/>
                <a:ext cx="10520170" cy="1083005"/>
              </a:xfrm>
              <a:prstGeom prst="roundRect">
                <a:avLst/>
              </a:prstGeom>
              <a:blipFill>
                <a:blip r:embed="rId5"/>
                <a:stretch>
                  <a:fillRect l="-58" b="-55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EB75982-8312-5925-19EB-97FDE65AB4A4}"/>
                  </a:ext>
                </a:extLst>
              </p:cNvPr>
              <p:cNvSpPr/>
              <p:nvPr/>
            </p:nvSpPr>
            <p:spPr>
              <a:xfrm>
                <a:off x="1829630" y="4398621"/>
                <a:ext cx="708554"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rPr>
                        <m:t>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m:t>
                      </m:r>
                    </m:oMath>
                  </m:oMathPara>
                </a14:m>
                <a:endParaRPr lang="en-US" baseline="-10000" dirty="0">
                  <a:solidFill>
                    <a:schemeClr val="tx1"/>
                  </a:solidFill>
                </a:endParaRPr>
              </a:p>
            </p:txBody>
          </p:sp>
        </mc:Choice>
        <mc:Fallback xmlns="">
          <p:sp>
            <p:nvSpPr>
              <p:cNvPr id="6" name="Rectangle 5">
                <a:extLst>
                  <a:ext uri="{FF2B5EF4-FFF2-40B4-BE49-F238E27FC236}">
                    <a16:creationId xmlns:a16="http://schemas.microsoft.com/office/drawing/2014/main" id="{EEB75982-8312-5925-19EB-97FDE65AB4A4}"/>
                  </a:ext>
                </a:extLst>
              </p:cNvPr>
              <p:cNvSpPr>
                <a:spLocks noRot="1" noChangeAspect="1" noMove="1" noResize="1" noEditPoints="1" noAdjustHandles="1" noChangeArrowheads="1" noChangeShapeType="1" noTextEdit="1"/>
              </p:cNvSpPr>
              <p:nvPr/>
            </p:nvSpPr>
            <p:spPr>
              <a:xfrm>
                <a:off x="1829630" y="4398621"/>
                <a:ext cx="708554" cy="471180"/>
              </a:xfrm>
              <a:prstGeom prst="rect">
                <a:avLst/>
              </a:prstGeom>
              <a:blipFill>
                <a:blip r:embed="rId6"/>
                <a:stretch>
                  <a:fillRect l="-6897" r="-6897"/>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B649F1D-D967-9308-C6F7-9DC6AE8A98EF}"/>
                  </a:ext>
                </a:extLst>
              </p:cNvPr>
              <p:cNvSpPr/>
              <p:nvPr/>
            </p:nvSpPr>
            <p:spPr>
              <a:xfrm>
                <a:off x="5193197" y="4421211"/>
                <a:ext cx="708554"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rPr>
                        <m:t>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oMath>
                  </m:oMathPara>
                </a14:m>
                <a:endParaRPr lang="en-US" baseline="-10000" dirty="0">
                  <a:solidFill>
                    <a:schemeClr val="tx1"/>
                  </a:solidFill>
                </a:endParaRPr>
              </a:p>
            </p:txBody>
          </p:sp>
        </mc:Choice>
        <mc:Fallback xmlns="">
          <p:sp>
            <p:nvSpPr>
              <p:cNvPr id="8" name="Rectangle 7">
                <a:extLst>
                  <a:ext uri="{FF2B5EF4-FFF2-40B4-BE49-F238E27FC236}">
                    <a16:creationId xmlns:a16="http://schemas.microsoft.com/office/drawing/2014/main" id="{7B649F1D-D967-9308-C6F7-9DC6AE8A98EF}"/>
                  </a:ext>
                </a:extLst>
              </p:cNvPr>
              <p:cNvSpPr>
                <a:spLocks noRot="1" noChangeAspect="1" noMove="1" noResize="1" noEditPoints="1" noAdjustHandles="1" noChangeArrowheads="1" noChangeShapeType="1" noTextEdit="1"/>
              </p:cNvSpPr>
              <p:nvPr/>
            </p:nvSpPr>
            <p:spPr>
              <a:xfrm>
                <a:off x="5193197" y="4421211"/>
                <a:ext cx="708554" cy="471180"/>
              </a:xfrm>
              <a:prstGeom prst="rect">
                <a:avLst/>
              </a:prstGeom>
              <a:blipFill>
                <a:blip r:embed="rId7"/>
                <a:stretch>
                  <a:fillRect l="-6897" r="-603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64D8D9B-0F26-2130-1607-90CBC5A3617E}"/>
                  </a:ext>
                </a:extLst>
              </p:cNvPr>
              <p:cNvSpPr/>
              <p:nvPr/>
            </p:nvSpPr>
            <p:spPr>
              <a:xfrm>
                <a:off x="8715339" y="4493502"/>
                <a:ext cx="708554"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rPr>
                        <m:t>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4</m:t>
                      </m:r>
                    </m:oMath>
                  </m:oMathPara>
                </a14:m>
                <a:endParaRPr lang="en-US" baseline="-10000" dirty="0">
                  <a:solidFill>
                    <a:schemeClr val="tx1"/>
                  </a:solidFill>
                </a:endParaRPr>
              </a:p>
            </p:txBody>
          </p:sp>
        </mc:Choice>
        <mc:Fallback xmlns="">
          <p:sp>
            <p:nvSpPr>
              <p:cNvPr id="9" name="Rectangle 8">
                <a:extLst>
                  <a:ext uri="{FF2B5EF4-FFF2-40B4-BE49-F238E27FC236}">
                    <a16:creationId xmlns:a16="http://schemas.microsoft.com/office/drawing/2014/main" id="{164D8D9B-0F26-2130-1607-90CBC5A3617E}"/>
                  </a:ext>
                </a:extLst>
              </p:cNvPr>
              <p:cNvSpPr>
                <a:spLocks noRot="1" noChangeAspect="1" noMove="1" noResize="1" noEditPoints="1" noAdjustHandles="1" noChangeArrowheads="1" noChangeShapeType="1" noTextEdit="1"/>
              </p:cNvSpPr>
              <p:nvPr/>
            </p:nvSpPr>
            <p:spPr>
              <a:xfrm>
                <a:off x="8715339" y="4493502"/>
                <a:ext cx="708554" cy="471180"/>
              </a:xfrm>
              <a:prstGeom prst="rect">
                <a:avLst/>
              </a:prstGeom>
              <a:blipFill>
                <a:blip r:embed="rId8"/>
                <a:stretch>
                  <a:fillRect l="-6897" r="-6034"/>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266419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Bias / Variance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614462" y="837783"/>
                <a:ext cx="6842059" cy="891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m:oMathPara>
                </a14:m>
                <a:endParaRPr lang="en-US" sz="2400" b="0" dirty="0">
                  <a:solidFill>
                    <a:schemeClr val="tx1"/>
                  </a:solidFill>
                  <a:ea typeface="Cambria Math" panose="02040503050406030204" pitchFamily="18" charset="0"/>
                </a:endParaRPr>
              </a:p>
              <a:p>
                <a:r>
                  <a:rPr lang="en-US" sz="2400" b="0" dirty="0">
                    <a:solidFill>
                      <a:schemeClr val="tx1"/>
                    </a:solidFill>
                    <a:ea typeface="Cambria Math" panose="02040503050406030204" pitchFamily="18" charset="0"/>
                  </a:rPr>
                  <a:t>Cross Validation error: </a:t>
                </a: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614462" y="837783"/>
                <a:ext cx="6842059" cy="891264"/>
              </a:xfrm>
              <a:prstGeom prst="rect">
                <a:avLst/>
              </a:prstGeom>
              <a:blipFill>
                <a:blip r:embed="rId2"/>
                <a:stretch>
                  <a:fillRect l="-2763" b="-2721"/>
                </a:stretch>
              </a:blipFill>
              <a:ln>
                <a:noFill/>
              </a:ln>
            </p:spPr>
            <p:txBody>
              <a:bodyPr/>
              <a:lstStyle/>
              <a:p>
                <a:r>
                  <a:rPr lang="he-IL">
                    <a:noFill/>
                  </a:rPr>
                  <a:t> </a:t>
                </a:r>
              </a:p>
            </p:txBody>
          </p:sp>
        </mc:Fallback>
      </mc:AlternateContent>
      <p:grpSp>
        <p:nvGrpSpPr>
          <p:cNvPr id="18" name="Group 17">
            <a:extLst>
              <a:ext uri="{FF2B5EF4-FFF2-40B4-BE49-F238E27FC236}">
                <a16:creationId xmlns:a16="http://schemas.microsoft.com/office/drawing/2014/main" id="{025BCE18-08B0-0439-CF25-0184BB5419AF}"/>
              </a:ext>
            </a:extLst>
          </p:cNvPr>
          <p:cNvGrpSpPr/>
          <p:nvPr/>
        </p:nvGrpSpPr>
        <p:grpSpPr>
          <a:xfrm>
            <a:off x="491613" y="4156364"/>
            <a:ext cx="2201711" cy="1741616"/>
            <a:chOff x="491613" y="4164676"/>
            <a:chExt cx="2350138" cy="1733304"/>
          </a:xfrm>
        </p:grpSpPr>
        <p:pic>
          <p:nvPicPr>
            <p:cNvPr id="13" name="Picture 12">
              <a:extLst>
                <a:ext uri="{FF2B5EF4-FFF2-40B4-BE49-F238E27FC236}">
                  <a16:creationId xmlns:a16="http://schemas.microsoft.com/office/drawing/2014/main" id="{DC8EF087-0DA3-4BCD-8D86-C7804B030AC8}"/>
                </a:ext>
              </a:extLst>
            </p:cNvPr>
            <p:cNvPicPr>
              <a:picLocks noChangeAspect="1"/>
            </p:cNvPicPr>
            <p:nvPr/>
          </p:nvPicPr>
          <p:blipFill>
            <a:blip r:embed="rId3"/>
            <a:stretch>
              <a:fillRect/>
            </a:stretch>
          </p:blipFill>
          <p:spPr>
            <a:xfrm>
              <a:off x="491613" y="4164676"/>
              <a:ext cx="2350138" cy="1733304"/>
            </a:xfrm>
            <a:prstGeom prst="rect">
              <a:avLst/>
            </a:prstGeom>
          </p:spPr>
        </p:pic>
        <p:cxnSp>
          <p:nvCxnSpPr>
            <p:cNvPr id="14" name="Straight Connector 13">
              <a:extLst>
                <a:ext uri="{FF2B5EF4-FFF2-40B4-BE49-F238E27FC236}">
                  <a16:creationId xmlns:a16="http://schemas.microsoft.com/office/drawing/2014/main" id="{55C380CE-54D6-6C4C-831C-62A69B35CDA3}"/>
                </a:ext>
              </a:extLst>
            </p:cNvPr>
            <p:cNvCxnSpPr>
              <a:cxnSpLocks/>
            </p:cNvCxnSpPr>
            <p:nvPr/>
          </p:nvCxnSpPr>
          <p:spPr>
            <a:xfrm flipV="1">
              <a:off x="958715" y="4613564"/>
              <a:ext cx="1285721" cy="826229"/>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896CF59-8FD3-E86C-F793-81E3521EE38D}"/>
              </a:ext>
            </a:extLst>
          </p:cNvPr>
          <p:cNvGrpSpPr/>
          <p:nvPr/>
        </p:nvGrpSpPr>
        <p:grpSpPr>
          <a:xfrm>
            <a:off x="9454038" y="4260527"/>
            <a:ext cx="1893916" cy="1614407"/>
            <a:chOff x="9154204" y="4320100"/>
            <a:chExt cx="2199596" cy="1741616"/>
          </a:xfrm>
        </p:grpSpPr>
        <p:pic>
          <p:nvPicPr>
            <p:cNvPr id="21" name="Picture 20">
              <a:extLst>
                <a:ext uri="{FF2B5EF4-FFF2-40B4-BE49-F238E27FC236}">
                  <a16:creationId xmlns:a16="http://schemas.microsoft.com/office/drawing/2014/main" id="{F88BEB17-F6A7-5D95-9A13-C8EBCE245249}"/>
                </a:ext>
              </a:extLst>
            </p:cNvPr>
            <p:cNvPicPr>
              <a:picLocks noChangeAspect="1"/>
            </p:cNvPicPr>
            <p:nvPr/>
          </p:nvPicPr>
          <p:blipFill>
            <a:blip r:embed="rId4"/>
            <a:stretch>
              <a:fillRect/>
            </a:stretch>
          </p:blipFill>
          <p:spPr>
            <a:xfrm>
              <a:off x="9154204" y="4320100"/>
              <a:ext cx="2199596" cy="1741616"/>
            </a:xfrm>
            <a:prstGeom prst="rect">
              <a:avLst/>
            </a:prstGeom>
          </p:spPr>
        </p:pic>
        <p:sp>
          <p:nvSpPr>
            <p:cNvPr id="22" name="Freeform: Shape 21">
              <a:extLst>
                <a:ext uri="{FF2B5EF4-FFF2-40B4-BE49-F238E27FC236}">
                  <a16:creationId xmlns:a16="http://schemas.microsoft.com/office/drawing/2014/main" id="{A868CF4B-51A1-6FD9-6DEE-E92DA08697E4}"/>
                </a:ext>
              </a:extLst>
            </p:cNvPr>
            <p:cNvSpPr/>
            <p:nvPr/>
          </p:nvSpPr>
          <p:spPr>
            <a:xfrm>
              <a:off x="9348355" y="4381376"/>
              <a:ext cx="2005445" cy="1282248"/>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E8FF7B64-EC90-5004-253E-26563C276A5A}"/>
              </a:ext>
            </a:extLst>
          </p:cNvPr>
          <p:cNvGrpSpPr/>
          <p:nvPr/>
        </p:nvGrpSpPr>
        <p:grpSpPr>
          <a:xfrm>
            <a:off x="2362194" y="1812176"/>
            <a:ext cx="6665428" cy="4560994"/>
            <a:chOff x="2362194" y="1812176"/>
            <a:chExt cx="6665428" cy="5001542"/>
          </a:xfrm>
        </p:grpSpPr>
        <p:grpSp>
          <p:nvGrpSpPr>
            <p:cNvPr id="33" name="Group 32">
              <a:extLst>
                <a:ext uri="{FF2B5EF4-FFF2-40B4-BE49-F238E27FC236}">
                  <a16:creationId xmlns:a16="http://schemas.microsoft.com/office/drawing/2014/main" id="{D2342E65-6D56-4D96-6911-D7ACB1D39332}"/>
                </a:ext>
              </a:extLst>
            </p:cNvPr>
            <p:cNvGrpSpPr/>
            <p:nvPr/>
          </p:nvGrpSpPr>
          <p:grpSpPr>
            <a:xfrm>
              <a:off x="2362194" y="1812176"/>
              <a:ext cx="6665428" cy="5001542"/>
              <a:chOff x="2362194" y="1812176"/>
              <a:chExt cx="6665428" cy="5001542"/>
            </a:xfrm>
          </p:grpSpPr>
          <p:grpSp>
            <p:nvGrpSpPr>
              <p:cNvPr id="30" name="Group 29">
                <a:extLst>
                  <a:ext uri="{FF2B5EF4-FFF2-40B4-BE49-F238E27FC236}">
                    <a16:creationId xmlns:a16="http://schemas.microsoft.com/office/drawing/2014/main" id="{9BF79D07-C4F0-9F4F-9DD9-6DB2A3D25AC5}"/>
                  </a:ext>
                </a:extLst>
              </p:cNvPr>
              <p:cNvGrpSpPr/>
              <p:nvPr/>
            </p:nvGrpSpPr>
            <p:grpSpPr>
              <a:xfrm>
                <a:off x="2571334" y="1812176"/>
                <a:ext cx="6456288" cy="4463934"/>
                <a:chOff x="2790306" y="1853738"/>
                <a:chExt cx="5863244" cy="4422371"/>
              </a:xfrm>
            </p:grpSpPr>
            <p:cxnSp>
              <p:nvCxnSpPr>
                <p:cNvPr id="25" name="Straight Arrow Connector 24">
                  <a:extLst>
                    <a:ext uri="{FF2B5EF4-FFF2-40B4-BE49-F238E27FC236}">
                      <a16:creationId xmlns:a16="http://schemas.microsoft.com/office/drawing/2014/main" id="{5DD47E15-8ED9-1492-D5BB-0EBD4C0A5E21}"/>
                    </a:ext>
                  </a:extLst>
                </p:cNvPr>
                <p:cNvCxnSpPr>
                  <a:cxnSpLocks/>
                </p:cNvCxnSpPr>
                <p:nvPr/>
              </p:nvCxnSpPr>
              <p:spPr>
                <a:xfrm flipH="1" flipV="1">
                  <a:off x="3025833" y="1853738"/>
                  <a:ext cx="58189" cy="442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D9B86E-D2FD-927C-3475-8E16D5AC9D18}"/>
                    </a:ext>
                  </a:extLst>
                </p:cNvPr>
                <p:cNvCxnSpPr>
                  <a:cxnSpLocks/>
                </p:cNvCxnSpPr>
                <p:nvPr/>
              </p:nvCxnSpPr>
              <p:spPr>
                <a:xfrm flipV="1">
                  <a:off x="2790306" y="6020217"/>
                  <a:ext cx="5863244" cy="1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410BA1F-BB4E-18C5-A7DB-5D33B7215DF5}"/>
                  </a:ext>
                </a:extLst>
              </p:cNvPr>
              <p:cNvSpPr txBox="1"/>
              <p:nvPr/>
            </p:nvSpPr>
            <p:spPr>
              <a:xfrm rot="10800000">
                <a:off x="2362194" y="3258064"/>
                <a:ext cx="461665" cy="652552"/>
              </a:xfrm>
              <a:prstGeom prst="rect">
                <a:avLst/>
              </a:prstGeom>
              <a:noFill/>
            </p:spPr>
            <p:txBody>
              <a:bodyPr vert="eaVert" wrap="square" rtlCol="1">
                <a:spAutoFit/>
              </a:bodyPr>
              <a:lstStyle/>
              <a:p>
                <a:r>
                  <a:rPr lang="en-US" dirty="0"/>
                  <a:t>error</a:t>
                </a:r>
                <a:endParaRPr lang="he-IL" dirty="0"/>
              </a:p>
            </p:txBody>
          </p:sp>
          <p:sp>
            <p:nvSpPr>
              <p:cNvPr id="32" name="TextBox 31">
                <a:extLst>
                  <a:ext uri="{FF2B5EF4-FFF2-40B4-BE49-F238E27FC236}">
                    <a16:creationId xmlns:a16="http://schemas.microsoft.com/office/drawing/2014/main" id="{948EAB54-22EE-B86D-47EF-E7B66F9AA3DF}"/>
                  </a:ext>
                </a:extLst>
              </p:cNvPr>
              <p:cNvSpPr txBox="1"/>
              <p:nvPr/>
            </p:nvSpPr>
            <p:spPr>
              <a:xfrm>
                <a:off x="4560850" y="6444386"/>
                <a:ext cx="2568633" cy="369332"/>
              </a:xfrm>
              <a:prstGeom prst="rect">
                <a:avLst/>
              </a:prstGeom>
              <a:noFill/>
            </p:spPr>
            <p:txBody>
              <a:bodyPr wrap="square" rtlCol="1">
                <a:spAutoFit/>
              </a:bodyPr>
              <a:lstStyle/>
              <a:p>
                <a:r>
                  <a:rPr lang="en-US" dirty="0"/>
                  <a:t>Degree of polynomial d</a:t>
                </a:r>
                <a:endParaRPr lang="he-IL" dirty="0"/>
              </a:p>
            </p:txBody>
          </p:sp>
        </p:grpSp>
        <p:sp>
          <p:nvSpPr>
            <p:cNvPr id="35" name="TextBox 34">
              <a:extLst>
                <a:ext uri="{FF2B5EF4-FFF2-40B4-BE49-F238E27FC236}">
                  <a16:creationId xmlns:a16="http://schemas.microsoft.com/office/drawing/2014/main" id="{060E96DE-CB78-E214-CA15-09A5DA89767D}"/>
                </a:ext>
              </a:extLst>
            </p:cNvPr>
            <p:cNvSpPr txBox="1"/>
            <p:nvPr/>
          </p:nvSpPr>
          <p:spPr>
            <a:xfrm>
              <a:off x="3027616" y="6061715"/>
              <a:ext cx="399078" cy="276999"/>
            </a:xfrm>
            <a:prstGeom prst="rect">
              <a:avLst/>
            </a:prstGeom>
            <a:noFill/>
          </p:spPr>
          <p:txBody>
            <a:bodyPr wrap="square" lIns="0" tIns="0" rIns="0" bIns="0" rtlCol="1">
              <a:spAutoFit/>
            </a:bodyPr>
            <a:lstStyle/>
            <a:p>
              <a:pPr algn="ctr"/>
              <a:r>
                <a:rPr lang="en-US" dirty="0"/>
                <a:t>d=1</a:t>
              </a:r>
              <a:endParaRPr lang="he-IL" dirty="0"/>
            </a:p>
          </p:txBody>
        </p:sp>
        <p:sp>
          <p:nvSpPr>
            <p:cNvPr id="36" name="TextBox 35">
              <a:extLst>
                <a:ext uri="{FF2B5EF4-FFF2-40B4-BE49-F238E27FC236}">
                  <a16:creationId xmlns:a16="http://schemas.microsoft.com/office/drawing/2014/main" id="{A00DBD64-F924-F9F4-F27C-69EDE3FA8F60}"/>
                </a:ext>
              </a:extLst>
            </p:cNvPr>
            <p:cNvSpPr txBox="1"/>
            <p:nvPr/>
          </p:nvSpPr>
          <p:spPr>
            <a:xfrm>
              <a:off x="8070034" y="6071323"/>
              <a:ext cx="399078" cy="276999"/>
            </a:xfrm>
            <a:prstGeom prst="rect">
              <a:avLst/>
            </a:prstGeom>
            <a:noFill/>
          </p:spPr>
          <p:txBody>
            <a:bodyPr wrap="square" lIns="0" tIns="0" rIns="0" bIns="0" rtlCol="1">
              <a:spAutoFit/>
            </a:bodyPr>
            <a:lstStyle/>
            <a:p>
              <a:pPr algn="ctr"/>
              <a:r>
                <a:rPr lang="en-US" dirty="0"/>
                <a:t>d=4</a:t>
              </a:r>
              <a:endParaRPr lang="he-IL" dirty="0"/>
            </a:p>
          </p:txBody>
        </p:sp>
        <p:sp>
          <p:nvSpPr>
            <p:cNvPr id="38" name="Freeform: Shape 37">
              <a:extLst>
                <a:ext uri="{FF2B5EF4-FFF2-40B4-BE49-F238E27FC236}">
                  <a16:creationId xmlns:a16="http://schemas.microsoft.com/office/drawing/2014/main" id="{D6B5EAA4-BFFD-78C7-C698-FD76A2E731F9}"/>
                </a:ext>
              </a:extLst>
            </p:cNvPr>
            <p:cNvSpPr/>
            <p:nvPr/>
          </p:nvSpPr>
          <p:spPr>
            <a:xfrm>
              <a:off x="2952675" y="1916801"/>
              <a:ext cx="5784984" cy="4001462"/>
            </a:xfrm>
            <a:custGeom>
              <a:avLst/>
              <a:gdLst>
                <a:gd name="connsiteX0" fmla="*/ 0 w 5671185"/>
                <a:gd name="connsiteY0" fmla="*/ 0 h 3960153"/>
                <a:gd name="connsiteX1" fmla="*/ 618836 w 5671185"/>
                <a:gd name="connsiteY1" fmla="*/ 2189018 h 3960153"/>
                <a:gd name="connsiteX2" fmla="*/ 1819563 w 5671185"/>
                <a:gd name="connsiteY2" fmla="*/ 3186546 h 3960153"/>
                <a:gd name="connsiteX3" fmla="*/ 4156363 w 5671185"/>
                <a:gd name="connsiteY3" fmla="*/ 3703782 h 3960153"/>
                <a:gd name="connsiteX4" fmla="*/ 5532582 w 5671185"/>
                <a:gd name="connsiteY4" fmla="*/ 3934691 h 3960153"/>
                <a:gd name="connsiteX5" fmla="*/ 5551054 w 5671185"/>
                <a:gd name="connsiteY5" fmla="*/ 3943927 h 396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1185" h="3960153">
                  <a:moveTo>
                    <a:pt x="0" y="0"/>
                  </a:moveTo>
                  <a:cubicBezTo>
                    <a:pt x="157788" y="828963"/>
                    <a:pt x="315576" y="1657927"/>
                    <a:pt x="618836" y="2189018"/>
                  </a:cubicBezTo>
                  <a:cubicBezTo>
                    <a:pt x="922096" y="2720109"/>
                    <a:pt x="1229975" y="2934085"/>
                    <a:pt x="1819563" y="3186546"/>
                  </a:cubicBezTo>
                  <a:cubicBezTo>
                    <a:pt x="2409151" y="3439007"/>
                    <a:pt x="3537527" y="3579091"/>
                    <a:pt x="4156363" y="3703782"/>
                  </a:cubicBezTo>
                  <a:cubicBezTo>
                    <a:pt x="4775199" y="3828473"/>
                    <a:pt x="5300134" y="3894667"/>
                    <a:pt x="5532582" y="3934691"/>
                  </a:cubicBezTo>
                  <a:cubicBezTo>
                    <a:pt x="5765031" y="3974715"/>
                    <a:pt x="5658042" y="3959321"/>
                    <a:pt x="5551054" y="3943927"/>
                  </a:cubicBezTo>
                </a:path>
              </a:pathLst>
            </a:custGeom>
            <a:ln w="19050"/>
          </p:spPr>
          <p:style>
            <a:lnRef idx="1">
              <a:schemeClr val="accent2"/>
            </a:lnRef>
            <a:fillRef idx="0">
              <a:schemeClr val="accent2"/>
            </a:fillRef>
            <a:effectRef idx="0">
              <a:schemeClr val="accent2"/>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9" name="Callout: Bent Line with Border and Accent Bar 38">
                  <a:extLst>
                    <a:ext uri="{FF2B5EF4-FFF2-40B4-BE49-F238E27FC236}">
                      <a16:creationId xmlns:a16="http://schemas.microsoft.com/office/drawing/2014/main" id="{FCB7E929-656A-EDFE-5C4D-F3B3AC268C96}"/>
                    </a:ext>
                  </a:extLst>
                </p:cNvPr>
                <p:cNvSpPr/>
                <p:nvPr/>
              </p:nvSpPr>
              <p:spPr>
                <a:xfrm>
                  <a:off x="7272046" y="5022500"/>
                  <a:ext cx="997527" cy="457059"/>
                </a:xfrm>
                <a:prstGeom prst="accentBorderCallout2">
                  <a:avLst/>
                </a:pr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ED7D31"/>
                                </a:solidFill>
                                <a:latin typeface="Cambria Math" panose="02040503050406030204" pitchFamily="18" charset="0"/>
                              </a:rPr>
                            </m:ctrlPr>
                          </m:sSubPr>
                          <m:e>
                            <m:r>
                              <a:rPr lang="en-US" dirty="0">
                                <a:solidFill>
                                  <a:srgbClr val="ED7D31"/>
                                </a:solidFill>
                                <a:latin typeface="Cambria Math" panose="02040503050406030204" pitchFamily="18" charset="0"/>
                              </a:rPr>
                              <m:t>𝐽</m:t>
                            </m:r>
                          </m:e>
                          <m:sub>
                            <m:r>
                              <a:rPr lang="en-US" dirty="0">
                                <a:solidFill>
                                  <a:srgbClr val="ED7D31"/>
                                </a:solidFill>
                                <a:latin typeface="Cambria Math" panose="02040503050406030204" pitchFamily="18" charset="0"/>
                              </a:rPr>
                              <m:t>𝑡𝑟𝑎𝑖𝑛</m:t>
                            </m:r>
                          </m:sub>
                        </m:sSub>
                        <m:d>
                          <m:dPr>
                            <m:ctrlPr>
                              <a:rPr lang="en-US" i="1" dirty="0">
                                <a:solidFill>
                                  <a:srgbClr val="ED7D31"/>
                                </a:solidFill>
                                <a:latin typeface="Cambria Math" panose="02040503050406030204" pitchFamily="18" charset="0"/>
                              </a:rPr>
                            </m:ctrlPr>
                          </m:dPr>
                          <m:e>
                            <m:r>
                              <a:rPr lang="en-US" dirty="0">
                                <a:solidFill>
                                  <a:srgbClr val="ED7D31"/>
                                </a:solidFill>
                                <a:latin typeface="Cambria Math" panose="02040503050406030204" pitchFamily="18" charset="0"/>
                              </a:rPr>
                              <m:t>𝜃</m:t>
                            </m:r>
                          </m:e>
                        </m:d>
                      </m:oMath>
                    </m:oMathPara>
                  </a14:m>
                  <a:endParaRPr lang="he-IL" dirty="0">
                    <a:solidFill>
                      <a:srgbClr val="ED7D31"/>
                    </a:solidFill>
                  </a:endParaRPr>
                </a:p>
              </p:txBody>
            </p:sp>
          </mc:Choice>
          <mc:Fallback xmlns="">
            <p:sp>
              <p:nvSpPr>
                <p:cNvPr id="39" name="Callout: Bent Line with Border and Accent Bar 38">
                  <a:extLst>
                    <a:ext uri="{FF2B5EF4-FFF2-40B4-BE49-F238E27FC236}">
                      <a16:creationId xmlns:a16="http://schemas.microsoft.com/office/drawing/2014/main" id="{FCB7E929-656A-EDFE-5C4D-F3B3AC268C96}"/>
                    </a:ext>
                  </a:extLst>
                </p:cNvPr>
                <p:cNvSpPr>
                  <a:spLocks noRot="1" noChangeAspect="1" noMove="1" noResize="1" noEditPoints="1" noAdjustHandles="1" noChangeArrowheads="1" noChangeShapeType="1" noTextEdit="1"/>
                </p:cNvSpPr>
                <p:nvPr/>
              </p:nvSpPr>
              <p:spPr>
                <a:xfrm>
                  <a:off x="7272046" y="5022500"/>
                  <a:ext cx="997527" cy="457059"/>
                </a:xfrm>
                <a:prstGeom prst="accentBorderCallout2">
                  <a:avLst/>
                </a:prstGeom>
                <a:blipFill>
                  <a:blip r:embed="rId5"/>
                  <a:stretch>
                    <a:fillRect/>
                  </a:stretch>
                </a:blipFill>
                <a:ln w="15875">
                  <a:tailEnd type="triangle"/>
                </a:ln>
              </p:spPr>
              <p:txBody>
                <a:bodyPr/>
                <a:lstStyle/>
                <a:p>
                  <a:r>
                    <a:rPr lang="he-IL">
                      <a:noFill/>
                    </a:rPr>
                    <a:t> </a:t>
                  </a:r>
                </a:p>
              </p:txBody>
            </p:sp>
          </mc:Fallback>
        </mc:AlternateContent>
        <p:sp>
          <p:nvSpPr>
            <p:cNvPr id="40" name="Freeform: Shape 39">
              <a:extLst>
                <a:ext uri="{FF2B5EF4-FFF2-40B4-BE49-F238E27FC236}">
                  <a16:creationId xmlns:a16="http://schemas.microsoft.com/office/drawing/2014/main" id="{6A491E9A-C5EE-D138-84C3-B30DC540AEE6}"/>
                </a:ext>
              </a:extLst>
            </p:cNvPr>
            <p:cNvSpPr/>
            <p:nvPr/>
          </p:nvSpPr>
          <p:spPr>
            <a:xfrm>
              <a:off x="3131127" y="1921164"/>
              <a:ext cx="3537528" cy="2818973"/>
            </a:xfrm>
            <a:custGeom>
              <a:avLst/>
              <a:gdLst>
                <a:gd name="connsiteX0" fmla="*/ 0 w 3537528"/>
                <a:gd name="connsiteY0" fmla="*/ 0 h 2818973"/>
                <a:gd name="connsiteX1" fmla="*/ 581891 w 3537528"/>
                <a:gd name="connsiteY1" fmla="*/ 1819563 h 2818973"/>
                <a:gd name="connsiteX2" fmla="*/ 1579418 w 3537528"/>
                <a:gd name="connsiteY2" fmla="*/ 2761672 h 2818973"/>
                <a:gd name="connsiteX3" fmla="*/ 3537528 w 3537528"/>
                <a:gd name="connsiteY3" fmla="*/ 193963 h 2818973"/>
              </a:gdLst>
              <a:ahLst/>
              <a:cxnLst>
                <a:cxn ang="0">
                  <a:pos x="connsiteX0" y="connsiteY0"/>
                </a:cxn>
                <a:cxn ang="0">
                  <a:pos x="connsiteX1" y="connsiteY1"/>
                </a:cxn>
                <a:cxn ang="0">
                  <a:pos x="connsiteX2" y="connsiteY2"/>
                </a:cxn>
                <a:cxn ang="0">
                  <a:pos x="connsiteX3" y="connsiteY3"/>
                </a:cxn>
              </a:cxnLst>
              <a:rect l="l" t="t" r="r" b="b"/>
              <a:pathLst>
                <a:path w="3537528" h="2818973">
                  <a:moveTo>
                    <a:pt x="0" y="0"/>
                  </a:moveTo>
                  <a:cubicBezTo>
                    <a:pt x="159327" y="679642"/>
                    <a:pt x="318655" y="1359284"/>
                    <a:pt x="581891" y="1819563"/>
                  </a:cubicBezTo>
                  <a:cubicBezTo>
                    <a:pt x="845127" y="2279842"/>
                    <a:pt x="1086812" y="3032605"/>
                    <a:pt x="1579418" y="2761672"/>
                  </a:cubicBezTo>
                  <a:cubicBezTo>
                    <a:pt x="2072024" y="2490739"/>
                    <a:pt x="2804776" y="1342351"/>
                    <a:pt x="3537528" y="193963"/>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1" name="Callout: Bent Line with Border and Accent Bar 40">
                  <a:extLst>
                    <a:ext uri="{FF2B5EF4-FFF2-40B4-BE49-F238E27FC236}">
                      <a16:creationId xmlns:a16="http://schemas.microsoft.com/office/drawing/2014/main" id="{83839CC7-02DE-ADEC-FBE8-B92540F63133}"/>
                    </a:ext>
                  </a:extLst>
                </p:cNvPr>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noFill/>
                <a:ln w="19050">
                  <a:solidFill>
                    <a:srgbClr val="7030A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7030A0"/>
                                </a:solidFill>
                                <a:latin typeface="Cambria Math" panose="02040503050406030204" pitchFamily="18" charset="0"/>
                              </a:rPr>
                            </m:ctrlPr>
                          </m:sSubPr>
                          <m:e>
                            <m:r>
                              <a:rPr lang="en-US" dirty="0" smtClean="0">
                                <a:solidFill>
                                  <a:srgbClr val="7030A0"/>
                                </a:solidFill>
                                <a:latin typeface="Cambria Math" panose="02040503050406030204" pitchFamily="18" charset="0"/>
                              </a:rPr>
                              <m:t>𝐽</m:t>
                            </m:r>
                          </m:e>
                          <m:sub>
                            <m:r>
                              <m:rPr>
                                <m:sty m:val="p"/>
                              </m:rPr>
                              <a:rPr lang="en-US" dirty="0">
                                <a:solidFill>
                                  <a:srgbClr val="7030A0"/>
                                </a:solidFill>
                                <a:latin typeface="Cambria Math" panose="02040503050406030204" pitchFamily="18" charset="0"/>
                              </a:rPr>
                              <m:t>cv</m:t>
                            </m:r>
                          </m:sub>
                        </m:sSub>
                        <m:d>
                          <m:dPr>
                            <m:ctrlPr>
                              <a:rPr lang="en-US" i="1" dirty="0" smtClean="0">
                                <a:solidFill>
                                  <a:srgbClr val="7030A0"/>
                                </a:solidFill>
                                <a:latin typeface="Cambria Math" panose="02040503050406030204" pitchFamily="18" charset="0"/>
                              </a:rPr>
                            </m:ctrlPr>
                          </m:dPr>
                          <m:e>
                            <m:r>
                              <a:rPr lang="en-US" dirty="0" smtClean="0">
                                <a:solidFill>
                                  <a:srgbClr val="7030A0"/>
                                </a:solidFill>
                                <a:latin typeface="Cambria Math" panose="02040503050406030204" pitchFamily="18" charset="0"/>
                              </a:rPr>
                              <m:t>𝜃</m:t>
                            </m:r>
                          </m:e>
                        </m:d>
                      </m:oMath>
                    </m:oMathPara>
                  </a14:m>
                  <a:endParaRPr lang="he-IL" dirty="0">
                    <a:solidFill>
                      <a:srgbClr val="7030A0"/>
                    </a:solidFill>
                  </a:endParaRPr>
                </a:p>
              </p:txBody>
            </p:sp>
          </mc:Choice>
          <mc:Fallback xmlns="">
            <p:sp>
              <p:nvSpPr>
                <p:cNvPr id="41" name="Callout: Bent Line with Border and Accent Bar 40">
                  <a:extLst>
                    <a:ext uri="{FF2B5EF4-FFF2-40B4-BE49-F238E27FC236}">
                      <a16:creationId xmlns:a16="http://schemas.microsoft.com/office/drawing/2014/main" id="{83839CC7-02DE-ADEC-FBE8-B92540F63133}"/>
                    </a:ext>
                  </a:extLst>
                </p:cNvPr>
                <p:cNvSpPr>
                  <a:spLocks noRot="1" noChangeAspect="1" noMove="1" noResize="1" noEditPoints="1" noAdjustHandles="1" noChangeArrowheads="1" noChangeShapeType="1" noTextEdit="1"/>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blipFill>
                  <a:blip r:embed="rId6"/>
                  <a:stretch>
                    <a:fillRect b="-1887"/>
                  </a:stretch>
                </a:blipFill>
                <a:ln w="19050">
                  <a:solidFill>
                    <a:srgbClr val="7030A0"/>
                  </a:solidFill>
                  <a:tailEnd type="triangle"/>
                </a:ln>
              </p:spPr>
              <p:txBody>
                <a:bodyPr/>
                <a:lstStyle/>
                <a:p>
                  <a:r>
                    <a:rPr lang="he-IL">
                      <a:noFill/>
                    </a:rPr>
                    <a:t> </a:t>
                  </a:r>
                </a:p>
              </p:txBody>
            </p:sp>
          </mc:Fallback>
        </mc:AlternateContent>
        <p:sp>
          <p:nvSpPr>
            <p:cNvPr id="42" name="TextBox 41">
              <a:extLst>
                <a:ext uri="{FF2B5EF4-FFF2-40B4-BE49-F238E27FC236}">
                  <a16:creationId xmlns:a16="http://schemas.microsoft.com/office/drawing/2014/main" id="{2BE1F1B4-179B-CB10-7D4E-0872B77FA1E7}"/>
                </a:ext>
              </a:extLst>
            </p:cNvPr>
            <p:cNvSpPr txBox="1"/>
            <p:nvPr/>
          </p:nvSpPr>
          <p:spPr>
            <a:xfrm>
              <a:off x="4251032" y="6071323"/>
              <a:ext cx="399078" cy="276999"/>
            </a:xfrm>
            <a:prstGeom prst="rect">
              <a:avLst/>
            </a:prstGeom>
            <a:noFill/>
          </p:spPr>
          <p:txBody>
            <a:bodyPr wrap="square" lIns="0" tIns="0" rIns="0" bIns="0" rtlCol="1">
              <a:spAutoFit/>
            </a:bodyPr>
            <a:lstStyle/>
            <a:p>
              <a:pPr algn="ctr"/>
              <a:r>
                <a:rPr lang="en-US" dirty="0"/>
                <a:t>d=2</a:t>
              </a:r>
              <a:endParaRPr lang="he-IL" dirty="0"/>
            </a:p>
          </p:txBody>
        </p:sp>
      </p:grpSp>
      <p:sp>
        <p:nvSpPr>
          <p:cNvPr id="44" name="Oval 43">
            <a:extLst>
              <a:ext uri="{FF2B5EF4-FFF2-40B4-BE49-F238E27FC236}">
                <a16:creationId xmlns:a16="http://schemas.microsoft.com/office/drawing/2014/main" id="{0B777E36-5133-820D-C004-307572732DF3}"/>
              </a:ext>
            </a:extLst>
          </p:cNvPr>
          <p:cNvSpPr/>
          <p:nvPr/>
        </p:nvSpPr>
        <p:spPr>
          <a:xfrm>
            <a:off x="2909455" y="1861866"/>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Oval 44">
            <a:extLst>
              <a:ext uri="{FF2B5EF4-FFF2-40B4-BE49-F238E27FC236}">
                <a16:creationId xmlns:a16="http://schemas.microsoft.com/office/drawing/2014/main" id="{59821CB8-A6B2-97AE-CE74-B30B771B8936}"/>
              </a:ext>
            </a:extLst>
          </p:cNvPr>
          <p:cNvSpPr/>
          <p:nvPr/>
        </p:nvSpPr>
        <p:spPr>
          <a:xfrm>
            <a:off x="3089563" y="186649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Oval 45">
            <a:extLst>
              <a:ext uri="{FF2B5EF4-FFF2-40B4-BE49-F238E27FC236}">
                <a16:creationId xmlns:a16="http://schemas.microsoft.com/office/drawing/2014/main" id="{C13CAA99-3A7D-8E5A-E8EC-B34E9C92D31B}"/>
              </a:ext>
            </a:extLst>
          </p:cNvPr>
          <p:cNvSpPr/>
          <p:nvPr/>
        </p:nvSpPr>
        <p:spPr>
          <a:xfrm>
            <a:off x="6592758" y="200185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Oval 46">
            <a:extLst>
              <a:ext uri="{FF2B5EF4-FFF2-40B4-BE49-F238E27FC236}">
                <a16:creationId xmlns:a16="http://schemas.microsoft.com/office/drawing/2014/main" id="{172A5108-B841-C16A-5B06-E3647BA7CE49}"/>
              </a:ext>
            </a:extLst>
          </p:cNvPr>
          <p:cNvSpPr/>
          <p:nvPr/>
        </p:nvSpPr>
        <p:spPr>
          <a:xfrm>
            <a:off x="6668655" y="5156527"/>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Oval 47">
            <a:extLst>
              <a:ext uri="{FF2B5EF4-FFF2-40B4-BE49-F238E27FC236}">
                <a16:creationId xmlns:a16="http://schemas.microsoft.com/office/drawing/2014/main" id="{38A579BB-024D-6D99-C5BC-262445590637}"/>
              </a:ext>
            </a:extLst>
          </p:cNvPr>
          <p:cNvSpPr/>
          <p:nvPr/>
        </p:nvSpPr>
        <p:spPr>
          <a:xfrm>
            <a:off x="4420949" y="4400961"/>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Oval 48">
            <a:extLst>
              <a:ext uri="{FF2B5EF4-FFF2-40B4-BE49-F238E27FC236}">
                <a16:creationId xmlns:a16="http://schemas.microsoft.com/office/drawing/2014/main" id="{E2F463E0-BFE7-7C7F-0362-FBCEF26D12CB}"/>
              </a:ext>
            </a:extLst>
          </p:cNvPr>
          <p:cNvSpPr/>
          <p:nvPr/>
        </p:nvSpPr>
        <p:spPr>
          <a:xfrm>
            <a:off x="4411472" y="4626421"/>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55" name="Group 54">
            <a:extLst>
              <a:ext uri="{FF2B5EF4-FFF2-40B4-BE49-F238E27FC236}">
                <a16:creationId xmlns:a16="http://schemas.microsoft.com/office/drawing/2014/main" id="{DDE2F762-1C7A-D624-9B5E-0C66E86724EA}"/>
              </a:ext>
            </a:extLst>
          </p:cNvPr>
          <p:cNvGrpSpPr/>
          <p:nvPr/>
        </p:nvGrpSpPr>
        <p:grpSpPr>
          <a:xfrm>
            <a:off x="2915801" y="1719584"/>
            <a:ext cx="2190459" cy="4319910"/>
            <a:chOff x="2915801" y="1719584"/>
            <a:chExt cx="2190459" cy="4319910"/>
          </a:xfrm>
        </p:grpSpPr>
        <p:sp>
          <p:nvSpPr>
            <p:cNvPr id="50" name="Rectangle 49">
              <a:extLst>
                <a:ext uri="{FF2B5EF4-FFF2-40B4-BE49-F238E27FC236}">
                  <a16:creationId xmlns:a16="http://schemas.microsoft.com/office/drawing/2014/main" id="{40CF5266-C9F5-AB0B-582B-FAF4ED410FA7}"/>
                </a:ext>
              </a:extLst>
            </p:cNvPr>
            <p:cNvSpPr/>
            <p:nvPr/>
          </p:nvSpPr>
          <p:spPr>
            <a:xfrm rot="21540000">
              <a:off x="2915801" y="1767601"/>
              <a:ext cx="563500" cy="4271893"/>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Callout: Line with Border and Accent Bar 52">
              <a:extLst>
                <a:ext uri="{FF2B5EF4-FFF2-40B4-BE49-F238E27FC236}">
                  <a16:creationId xmlns:a16="http://schemas.microsoft.com/office/drawing/2014/main" id="{FCE06F87-42C2-4D57-6503-3CDC072657AA}"/>
                </a:ext>
              </a:extLst>
            </p:cNvPr>
            <p:cNvSpPr/>
            <p:nvPr/>
          </p:nvSpPr>
          <p:spPr>
            <a:xfrm>
              <a:off x="3934335" y="1719584"/>
              <a:ext cx="1171925" cy="455189"/>
            </a:xfrm>
            <a:prstGeom prst="accentBorderCallout1">
              <a:avLst>
                <a:gd name="adj1" fmla="val 18750"/>
                <a:gd name="adj2" fmla="val -8333"/>
                <a:gd name="adj3" fmla="val 112500"/>
                <a:gd name="adj4" fmla="val -35496"/>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Bias</a:t>
              </a:r>
              <a:endParaRPr lang="he-IL" dirty="0">
                <a:solidFill>
                  <a:schemeClr val="tx1"/>
                </a:solidFill>
              </a:endParaRPr>
            </a:p>
          </p:txBody>
        </p:sp>
      </p:grpSp>
      <p:grpSp>
        <p:nvGrpSpPr>
          <p:cNvPr id="56" name="Group 55">
            <a:extLst>
              <a:ext uri="{FF2B5EF4-FFF2-40B4-BE49-F238E27FC236}">
                <a16:creationId xmlns:a16="http://schemas.microsoft.com/office/drawing/2014/main" id="{93263D14-D667-F5F8-AC4B-256FE5CF9ECD}"/>
              </a:ext>
            </a:extLst>
          </p:cNvPr>
          <p:cNvGrpSpPr/>
          <p:nvPr/>
        </p:nvGrpSpPr>
        <p:grpSpPr>
          <a:xfrm>
            <a:off x="6327538" y="1763009"/>
            <a:ext cx="2433505" cy="4196768"/>
            <a:chOff x="6327538" y="1763009"/>
            <a:chExt cx="2433505" cy="4196768"/>
          </a:xfrm>
        </p:grpSpPr>
        <p:sp>
          <p:nvSpPr>
            <p:cNvPr id="51" name="Rectangle 50">
              <a:extLst>
                <a:ext uri="{FF2B5EF4-FFF2-40B4-BE49-F238E27FC236}">
                  <a16:creationId xmlns:a16="http://schemas.microsoft.com/office/drawing/2014/main" id="{588175DA-02A9-6877-D9E0-8A9635EB4616}"/>
                </a:ext>
              </a:extLst>
            </p:cNvPr>
            <p:cNvSpPr/>
            <p:nvPr/>
          </p:nvSpPr>
          <p:spPr>
            <a:xfrm>
              <a:off x="6327538" y="1763009"/>
              <a:ext cx="563500" cy="4196768"/>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Callout: Line with Border and Accent Bar 53">
              <a:extLst>
                <a:ext uri="{FF2B5EF4-FFF2-40B4-BE49-F238E27FC236}">
                  <a16:creationId xmlns:a16="http://schemas.microsoft.com/office/drawing/2014/main" id="{9AC0270C-3547-BC0B-A52E-AD0F0CB83239}"/>
                </a:ext>
              </a:extLst>
            </p:cNvPr>
            <p:cNvSpPr/>
            <p:nvPr/>
          </p:nvSpPr>
          <p:spPr>
            <a:xfrm>
              <a:off x="7479905" y="1763009"/>
              <a:ext cx="1281138" cy="575726"/>
            </a:xfrm>
            <a:prstGeom prst="accentBorderCallout1">
              <a:avLst>
                <a:gd name="adj1" fmla="val 18750"/>
                <a:gd name="adj2" fmla="val -8333"/>
                <a:gd name="adj3" fmla="val 104479"/>
                <a:gd name="adj4" fmla="val -40543"/>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Variance</a:t>
              </a:r>
              <a:endParaRPr lang="he-IL" dirty="0">
                <a:solidFill>
                  <a:schemeClr val="tx1"/>
                </a:solidFill>
              </a:endParaRPr>
            </a:p>
          </p:txBody>
        </p:sp>
      </p:grpSp>
    </p:spTree>
    <p:extLst>
      <p:ext uri="{BB962C8B-B14F-4D97-AF65-F5344CB8AC3E}">
        <p14:creationId xmlns:p14="http://schemas.microsoft.com/office/powerpoint/2010/main" val="255992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Bias / Variance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614462" y="837783"/>
                <a:ext cx="6842059" cy="891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m:oMathPara>
                </a14:m>
                <a:endParaRPr lang="en-US" sz="2400" b="0" dirty="0">
                  <a:solidFill>
                    <a:schemeClr val="tx1"/>
                  </a:solidFill>
                  <a:ea typeface="Cambria Math" panose="02040503050406030204" pitchFamily="18" charset="0"/>
                </a:endParaRPr>
              </a:p>
              <a:p>
                <a:r>
                  <a:rPr lang="en-US" sz="2400" i="1" dirty="0">
                    <a:solidFill>
                      <a:schemeClr val="tx1"/>
                    </a:solidFill>
                    <a:latin typeface="Cambria Math" panose="02040503050406030204" pitchFamily="18" charset="0"/>
                  </a:rPr>
                  <a:t>Cross Validation error</a:t>
                </a:r>
                <a:r>
                  <a:rPr lang="en-US" sz="2400" b="0" dirty="0">
                    <a:solidFill>
                      <a:schemeClr val="tx1"/>
                    </a:solidFill>
                    <a:ea typeface="Cambria Math" panose="02040503050406030204" pitchFamily="18" charset="0"/>
                  </a:rPr>
                  <a:t>: </a:t>
                </a: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614462" y="837783"/>
                <a:ext cx="6842059" cy="891264"/>
              </a:xfrm>
              <a:prstGeom prst="rect">
                <a:avLst/>
              </a:prstGeom>
              <a:blipFill>
                <a:blip r:embed="rId2"/>
                <a:stretch>
                  <a:fillRect l="-2763" b="-2721"/>
                </a:stretch>
              </a:blipFill>
              <a:ln>
                <a:noFill/>
              </a:ln>
            </p:spPr>
            <p:txBody>
              <a:bodyPr/>
              <a:lstStyle/>
              <a:p>
                <a:r>
                  <a:rPr lang="he-IL">
                    <a:noFill/>
                  </a:rPr>
                  <a:t> </a:t>
                </a:r>
              </a:p>
            </p:txBody>
          </p:sp>
        </mc:Fallback>
      </mc:AlternateContent>
      <p:grpSp>
        <p:nvGrpSpPr>
          <p:cNvPr id="4" name="Group 3">
            <a:extLst>
              <a:ext uri="{FF2B5EF4-FFF2-40B4-BE49-F238E27FC236}">
                <a16:creationId xmlns:a16="http://schemas.microsoft.com/office/drawing/2014/main" id="{B1CFE6B2-C2B2-82F3-E83E-206F89159F1F}"/>
              </a:ext>
            </a:extLst>
          </p:cNvPr>
          <p:cNvGrpSpPr/>
          <p:nvPr/>
        </p:nvGrpSpPr>
        <p:grpSpPr>
          <a:xfrm>
            <a:off x="434397" y="1870872"/>
            <a:ext cx="5541530" cy="4546599"/>
            <a:chOff x="2286122" y="1719584"/>
            <a:chExt cx="6741500" cy="4848665"/>
          </a:xfrm>
        </p:grpSpPr>
        <p:sp>
          <p:nvSpPr>
            <p:cNvPr id="44" name="Oval 43">
              <a:extLst>
                <a:ext uri="{FF2B5EF4-FFF2-40B4-BE49-F238E27FC236}">
                  <a16:creationId xmlns:a16="http://schemas.microsoft.com/office/drawing/2014/main" id="{0B777E36-5133-820D-C004-307572732DF3}"/>
                </a:ext>
              </a:extLst>
            </p:cNvPr>
            <p:cNvSpPr/>
            <p:nvPr/>
          </p:nvSpPr>
          <p:spPr>
            <a:xfrm>
              <a:off x="2909455" y="1861866"/>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Oval 44">
              <a:extLst>
                <a:ext uri="{FF2B5EF4-FFF2-40B4-BE49-F238E27FC236}">
                  <a16:creationId xmlns:a16="http://schemas.microsoft.com/office/drawing/2014/main" id="{59821CB8-A6B2-97AE-CE74-B30B771B8936}"/>
                </a:ext>
              </a:extLst>
            </p:cNvPr>
            <p:cNvSpPr/>
            <p:nvPr/>
          </p:nvSpPr>
          <p:spPr>
            <a:xfrm>
              <a:off x="3089563" y="186649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Oval 45">
              <a:extLst>
                <a:ext uri="{FF2B5EF4-FFF2-40B4-BE49-F238E27FC236}">
                  <a16:creationId xmlns:a16="http://schemas.microsoft.com/office/drawing/2014/main" id="{C13CAA99-3A7D-8E5A-E8EC-B34E9C92D31B}"/>
                </a:ext>
              </a:extLst>
            </p:cNvPr>
            <p:cNvSpPr/>
            <p:nvPr/>
          </p:nvSpPr>
          <p:spPr>
            <a:xfrm>
              <a:off x="6592758" y="200185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Oval 46">
              <a:extLst>
                <a:ext uri="{FF2B5EF4-FFF2-40B4-BE49-F238E27FC236}">
                  <a16:creationId xmlns:a16="http://schemas.microsoft.com/office/drawing/2014/main" id="{172A5108-B841-C16A-5B06-E3647BA7CE49}"/>
                </a:ext>
              </a:extLst>
            </p:cNvPr>
            <p:cNvSpPr/>
            <p:nvPr/>
          </p:nvSpPr>
          <p:spPr>
            <a:xfrm>
              <a:off x="6668655" y="5156527"/>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Oval 47">
              <a:extLst>
                <a:ext uri="{FF2B5EF4-FFF2-40B4-BE49-F238E27FC236}">
                  <a16:creationId xmlns:a16="http://schemas.microsoft.com/office/drawing/2014/main" id="{38A579BB-024D-6D99-C5BC-262445590637}"/>
                </a:ext>
              </a:extLst>
            </p:cNvPr>
            <p:cNvSpPr/>
            <p:nvPr/>
          </p:nvSpPr>
          <p:spPr>
            <a:xfrm>
              <a:off x="4420949" y="4400961"/>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Oval 48">
              <a:extLst>
                <a:ext uri="{FF2B5EF4-FFF2-40B4-BE49-F238E27FC236}">
                  <a16:creationId xmlns:a16="http://schemas.microsoft.com/office/drawing/2014/main" id="{E2F463E0-BFE7-7C7F-0362-FBCEF26D12CB}"/>
                </a:ext>
              </a:extLst>
            </p:cNvPr>
            <p:cNvSpPr/>
            <p:nvPr/>
          </p:nvSpPr>
          <p:spPr>
            <a:xfrm>
              <a:off x="4411472" y="4626421"/>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 name="Group 2">
              <a:extLst>
                <a:ext uri="{FF2B5EF4-FFF2-40B4-BE49-F238E27FC236}">
                  <a16:creationId xmlns:a16="http://schemas.microsoft.com/office/drawing/2014/main" id="{A2A4F9D1-687C-318D-9FCE-90ADB54F582D}"/>
                </a:ext>
              </a:extLst>
            </p:cNvPr>
            <p:cNvGrpSpPr/>
            <p:nvPr/>
          </p:nvGrpSpPr>
          <p:grpSpPr>
            <a:xfrm>
              <a:off x="2286122" y="1719584"/>
              <a:ext cx="6741500" cy="4848665"/>
              <a:chOff x="2286122" y="1719584"/>
              <a:chExt cx="6741500" cy="4848665"/>
            </a:xfrm>
          </p:grpSpPr>
          <p:grpSp>
            <p:nvGrpSpPr>
              <p:cNvPr id="43" name="Group 42">
                <a:extLst>
                  <a:ext uri="{FF2B5EF4-FFF2-40B4-BE49-F238E27FC236}">
                    <a16:creationId xmlns:a16="http://schemas.microsoft.com/office/drawing/2014/main" id="{E8FF7B64-EC90-5004-253E-26563C276A5A}"/>
                  </a:ext>
                </a:extLst>
              </p:cNvPr>
              <p:cNvGrpSpPr/>
              <p:nvPr/>
            </p:nvGrpSpPr>
            <p:grpSpPr>
              <a:xfrm>
                <a:off x="2286122" y="1812176"/>
                <a:ext cx="6741500" cy="4756073"/>
                <a:chOff x="2286122" y="1812176"/>
                <a:chExt cx="6741500" cy="5215463"/>
              </a:xfrm>
            </p:grpSpPr>
            <p:grpSp>
              <p:nvGrpSpPr>
                <p:cNvPr id="33" name="Group 32">
                  <a:extLst>
                    <a:ext uri="{FF2B5EF4-FFF2-40B4-BE49-F238E27FC236}">
                      <a16:creationId xmlns:a16="http://schemas.microsoft.com/office/drawing/2014/main" id="{D2342E65-6D56-4D96-6911-D7ACB1D39332}"/>
                    </a:ext>
                  </a:extLst>
                </p:cNvPr>
                <p:cNvGrpSpPr/>
                <p:nvPr/>
              </p:nvGrpSpPr>
              <p:grpSpPr>
                <a:xfrm>
                  <a:off x="2286122" y="1812176"/>
                  <a:ext cx="6741500" cy="5215463"/>
                  <a:chOff x="2286122" y="1812176"/>
                  <a:chExt cx="6741500" cy="5215463"/>
                </a:xfrm>
              </p:grpSpPr>
              <p:grpSp>
                <p:nvGrpSpPr>
                  <p:cNvPr id="30" name="Group 29">
                    <a:extLst>
                      <a:ext uri="{FF2B5EF4-FFF2-40B4-BE49-F238E27FC236}">
                        <a16:creationId xmlns:a16="http://schemas.microsoft.com/office/drawing/2014/main" id="{9BF79D07-C4F0-9F4F-9DD9-6DB2A3D25AC5}"/>
                      </a:ext>
                    </a:extLst>
                  </p:cNvPr>
                  <p:cNvGrpSpPr/>
                  <p:nvPr/>
                </p:nvGrpSpPr>
                <p:grpSpPr>
                  <a:xfrm>
                    <a:off x="2571334" y="1812176"/>
                    <a:ext cx="6456288" cy="4463934"/>
                    <a:chOff x="2790306" y="1853738"/>
                    <a:chExt cx="5863244" cy="4422371"/>
                  </a:xfrm>
                </p:grpSpPr>
                <p:cxnSp>
                  <p:nvCxnSpPr>
                    <p:cNvPr id="25" name="Straight Arrow Connector 24">
                      <a:extLst>
                        <a:ext uri="{FF2B5EF4-FFF2-40B4-BE49-F238E27FC236}">
                          <a16:creationId xmlns:a16="http://schemas.microsoft.com/office/drawing/2014/main" id="{5DD47E15-8ED9-1492-D5BB-0EBD4C0A5E21}"/>
                        </a:ext>
                      </a:extLst>
                    </p:cNvPr>
                    <p:cNvCxnSpPr>
                      <a:cxnSpLocks/>
                    </p:cNvCxnSpPr>
                    <p:nvPr/>
                  </p:nvCxnSpPr>
                  <p:spPr>
                    <a:xfrm flipH="1" flipV="1">
                      <a:off x="3025833" y="1853738"/>
                      <a:ext cx="58189" cy="442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D9B86E-D2FD-927C-3475-8E16D5AC9D18}"/>
                        </a:ext>
                      </a:extLst>
                    </p:cNvPr>
                    <p:cNvCxnSpPr>
                      <a:cxnSpLocks/>
                    </p:cNvCxnSpPr>
                    <p:nvPr/>
                  </p:nvCxnSpPr>
                  <p:spPr>
                    <a:xfrm flipV="1">
                      <a:off x="2790306" y="6020217"/>
                      <a:ext cx="5863244" cy="1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410BA1F-BB4E-18C5-A7DB-5D33B7215DF5}"/>
                      </a:ext>
                    </a:extLst>
                  </p:cNvPr>
                  <p:cNvSpPr txBox="1"/>
                  <p:nvPr/>
                </p:nvSpPr>
                <p:spPr>
                  <a:xfrm rot="10800000">
                    <a:off x="2286122" y="2946808"/>
                    <a:ext cx="613811" cy="963808"/>
                  </a:xfrm>
                  <a:prstGeom prst="rect">
                    <a:avLst/>
                  </a:prstGeom>
                  <a:noFill/>
                </p:spPr>
                <p:txBody>
                  <a:bodyPr vert="eaVert" wrap="square" rtlCol="1" anchor="ctr" anchorCtr="0">
                    <a:spAutoFit/>
                  </a:bodyPr>
                  <a:lstStyle/>
                  <a:p>
                    <a:pPr algn="ctr"/>
                    <a:r>
                      <a:rPr lang="en-US" dirty="0"/>
                      <a:t>error</a:t>
                    </a:r>
                    <a:endParaRPr lang="he-IL" dirty="0"/>
                  </a:p>
                </p:txBody>
              </p:sp>
              <p:sp>
                <p:nvSpPr>
                  <p:cNvPr id="32" name="TextBox 31">
                    <a:extLst>
                      <a:ext uri="{FF2B5EF4-FFF2-40B4-BE49-F238E27FC236}">
                        <a16:creationId xmlns:a16="http://schemas.microsoft.com/office/drawing/2014/main" id="{948EAB54-22EE-B86D-47EF-E7B66F9AA3DF}"/>
                      </a:ext>
                    </a:extLst>
                  </p:cNvPr>
                  <p:cNvSpPr txBox="1"/>
                  <p:nvPr/>
                </p:nvSpPr>
                <p:spPr>
                  <a:xfrm>
                    <a:off x="3731935" y="6595725"/>
                    <a:ext cx="3336985" cy="431914"/>
                  </a:xfrm>
                  <a:prstGeom prst="rect">
                    <a:avLst/>
                  </a:prstGeom>
                  <a:noFill/>
                </p:spPr>
                <p:txBody>
                  <a:bodyPr wrap="square" rtlCol="1">
                    <a:spAutoFit/>
                  </a:bodyPr>
                  <a:lstStyle/>
                  <a:p>
                    <a:r>
                      <a:rPr lang="en-US" dirty="0"/>
                      <a:t>Degree of polynomial d</a:t>
                    </a:r>
                    <a:endParaRPr lang="he-IL" dirty="0"/>
                  </a:p>
                </p:txBody>
              </p:sp>
            </p:grpSp>
            <p:sp>
              <p:nvSpPr>
                <p:cNvPr id="35" name="TextBox 34">
                  <a:extLst>
                    <a:ext uri="{FF2B5EF4-FFF2-40B4-BE49-F238E27FC236}">
                      <a16:creationId xmlns:a16="http://schemas.microsoft.com/office/drawing/2014/main" id="{060E96DE-CB78-E214-CA15-09A5DA89767D}"/>
                    </a:ext>
                  </a:extLst>
                </p:cNvPr>
                <p:cNvSpPr txBox="1"/>
                <p:nvPr/>
              </p:nvSpPr>
              <p:spPr>
                <a:xfrm>
                  <a:off x="2948178" y="6082536"/>
                  <a:ext cx="596391" cy="323935"/>
                </a:xfrm>
                <a:prstGeom prst="rect">
                  <a:avLst/>
                </a:prstGeom>
                <a:noFill/>
              </p:spPr>
              <p:txBody>
                <a:bodyPr wrap="square" lIns="0" tIns="0" rIns="0" bIns="0" rtlCol="1">
                  <a:spAutoFit/>
                </a:bodyPr>
                <a:lstStyle/>
                <a:p>
                  <a:pPr algn="ctr"/>
                  <a:r>
                    <a:rPr lang="en-US" dirty="0"/>
                    <a:t>d=1</a:t>
                  </a:r>
                  <a:endParaRPr lang="he-IL" dirty="0"/>
                </a:p>
              </p:txBody>
            </p:sp>
            <p:sp>
              <p:nvSpPr>
                <p:cNvPr id="36" name="TextBox 35">
                  <a:extLst>
                    <a:ext uri="{FF2B5EF4-FFF2-40B4-BE49-F238E27FC236}">
                      <a16:creationId xmlns:a16="http://schemas.microsoft.com/office/drawing/2014/main" id="{A00DBD64-F924-F9F4-F27C-69EDE3FA8F60}"/>
                    </a:ext>
                  </a:extLst>
                </p:cNvPr>
                <p:cNvSpPr txBox="1"/>
                <p:nvPr/>
              </p:nvSpPr>
              <p:spPr>
                <a:xfrm>
                  <a:off x="7898263" y="6049721"/>
                  <a:ext cx="570849" cy="323935"/>
                </a:xfrm>
                <a:prstGeom prst="rect">
                  <a:avLst/>
                </a:prstGeom>
                <a:noFill/>
              </p:spPr>
              <p:txBody>
                <a:bodyPr wrap="square" lIns="0" tIns="0" rIns="0" bIns="0" rtlCol="1">
                  <a:spAutoFit/>
                </a:bodyPr>
                <a:lstStyle/>
                <a:p>
                  <a:pPr algn="ctr"/>
                  <a:r>
                    <a:rPr lang="en-US" dirty="0"/>
                    <a:t>d=4</a:t>
                  </a:r>
                  <a:endParaRPr lang="he-IL" dirty="0"/>
                </a:p>
              </p:txBody>
            </p:sp>
            <p:sp>
              <p:nvSpPr>
                <p:cNvPr id="38" name="Freeform: Shape 37">
                  <a:extLst>
                    <a:ext uri="{FF2B5EF4-FFF2-40B4-BE49-F238E27FC236}">
                      <a16:creationId xmlns:a16="http://schemas.microsoft.com/office/drawing/2014/main" id="{D6B5EAA4-BFFD-78C7-C698-FD76A2E731F9}"/>
                    </a:ext>
                  </a:extLst>
                </p:cNvPr>
                <p:cNvSpPr/>
                <p:nvPr/>
              </p:nvSpPr>
              <p:spPr>
                <a:xfrm>
                  <a:off x="2952675" y="1916801"/>
                  <a:ext cx="5784984" cy="4001462"/>
                </a:xfrm>
                <a:custGeom>
                  <a:avLst/>
                  <a:gdLst>
                    <a:gd name="connsiteX0" fmla="*/ 0 w 5671185"/>
                    <a:gd name="connsiteY0" fmla="*/ 0 h 3960153"/>
                    <a:gd name="connsiteX1" fmla="*/ 618836 w 5671185"/>
                    <a:gd name="connsiteY1" fmla="*/ 2189018 h 3960153"/>
                    <a:gd name="connsiteX2" fmla="*/ 1819563 w 5671185"/>
                    <a:gd name="connsiteY2" fmla="*/ 3186546 h 3960153"/>
                    <a:gd name="connsiteX3" fmla="*/ 4156363 w 5671185"/>
                    <a:gd name="connsiteY3" fmla="*/ 3703782 h 3960153"/>
                    <a:gd name="connsiteX4" fmla="*/ 5532582 w 5671185"/>
                    <a:gd name="connsiteY4" fmla="*/ 3934691 h 3960153"/>
                    <a:gd name="connsiteX5" fmla="*/ 5551054 w 5671185"/>
                    <a:gd name="connsiteY5" fmla="*/ 3943927 h 396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1185" h="3960153">
                      <a:moveTo>
                        <a:pt x="0" y="0"/>
                      </a:moveTo>
                      <a:cubicBezTo>
                        <a:pt x="157788" y="828963"/>
                        <a:pt x="315576" y="1657927"/>
                        <a:pt x="618836" y="2189018"/>
                      </a:cubicBezTo>
                      <a:cubicBezTo>
                        <a:pt x="922096" y="2720109"/>
                        <a:pt x="1229975" y="2934085"/>
                        <a:pt x="1819563" y="3186546"/>
                      </a:cubicBezTo>
                      <a:cubicBezTo>
                        <a:pt x="2409151" y="3439007"/>
                        <a:pt x="3537527" y="3579091"/>
                        <a:pt x="4156363" y="3703782"/>
                      </a:cubicBezTo>
                      <a:cubicBezTo>
                        <a:pt x="4775199" y="3828473"/>
                        <a:pt x="5300134" y="3894667"/>
                        <a:pt x="5532582" y="3934691"/>
                      </a:cubicBezTo>
                      <a:cubicBezTo>
                        <a:pt x="5765031" y="3974715"/>
                        <a:pt x="5658042" y="3959321"/>
                        <a:pt x="5551054" y="3943927"/>
                      </a:cubicBezTo>
                    </a:path>
                  </a:pathLst>
                </a:custGeom>
                <a:ln w="19050"/>
              </p:spPr>
              <p:style>
                <a:lnRef idx="1">
                  <a:schemeClr val="accent2"/>
                </a:lnRef>
                <a:fillRef idx="0">
                  <a:schemeClr val="accent2"/>
                </a:fillRef>
                <a:effectRef idx="0">
                  <a:schemeClr val="accent2"/>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9" name="Callout: Bent Line with Border and Accent Bar 38">
                      <a:extLst>
                        <a:ext uri="{FF2B5EF4-FFF2-40B4-BE49-F238E27FC236}">
                          <a16:creationId xmlns:a16="http://schemas.microsoft.com/office/drawing/2014/main" id="{FCB7E929-656A-EDFE-5C4D-F3B3AC268C96}"/>
                        </a:ext>
                      </a:extLst>
                    </p:cNvPr>
                    <p:cNvSpPr/>
                    <p:nvPr/>
                  </p:nvSpPr>
                  <p:spPr>
                    <a:xfrm>
                      <a:off x="7272046" y="5022500"/>
                      <a:ext cx="997527" cy="457059"/>
                    </a:xfrm>
                    <a:prstGeom prst="accentBorderCallout2">
                      <a:avLst/>
                    </a:pr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ED7D31"/>
                                    </a:solidFill>
                                    <a:latin typeface="Cambria Math" panose="02040503050406030204" pitchFamily="18" charset="0"/>
                                  </a:rPr>
                                </m:ctrlPr>
                              </m:sSubPr>
                              <m:e>
                                <m:r>
                                  <a:rPr lang="en-US" dirty="0">
                                    <a:solidFill>
                                      <a:srgbClr val="ED7D31"/>
                                    </a:solidFill>
                                    <a:latin typeface="Cambria Math" panose="02040503050406030204" pitchFamily="18" charset="0"/>
                                  </a:rPr>
                                  <m:t>𝐽</m:t>
                                </m:r>
                              </m:e>
                              <m:sub>
                                <m:r>
                                  <a:rPr lang="en-US" dirty="0">
                                    <a:solidFill>
                                      <a:srgbClr val="ED7D31"/>
                                    </a:solidFill>
                                    <a:latin typeface="Cambria Math" panose="02040503050406030204" pitchFamily="18" charset="0"/>
                                  </a:rPr>
                                  <m:t>𝑡𝑟𝑎𝑖𝑛</m:t>
                                </m:r>
                              </m:sub>
                            </m:sSub>
                            <m:d>
                              <m:dPr>
                                <m:ctrlPr>
                                  <a:rPr lang="en-US" i="1" dirty="0">
                                    <a:solidFill>
                                      <a:srgbClr val="ED7D31"/>
                                    </a:solidFill>
                                    <a:latin typeface="Cambria Math" panose="02040503050406030204" pitchFamily="18" charset="0"/>
                                  </a:rPr>
                                </m:ctrlPr>
                              </m:dPr>
                              <m:e>
                                <m:r>
                                  <a:rPr lang="en-US" dirty="0">
                                    <a:solidFill>
                                      <a:srgbClr val="ED7D31"/>
                                    </a:solidFill>
                                    <a:latin typeface="Cambria Math" panose="02040503050406030204" pitchFamily="18" charset="0"/>
                                  </a:rPr>
                                  <m:t>𝜃</m:t>
                                </m:r>
                              </m:e>
                            </m:d>
                          </m:oMath>
                        </m:oMathPara>
                      </a14:m>
                      <a:endParaRPr lang="he-IL" dirty="0">
                        <a:solidFill>
                          <a:srgbClr val="ED7D31"/>
                        </a:solidFill>
                      </a:endParaRPr>
                    </a:p>
                  </p:txBody>
                </p:sp>
              </mc:Choice>
              <mc:Fallback xmlns="">
                <p:sp>
                  <p:nvSpPr>
                    <p:cNvPr id="39" name="Callout: Bent Line with Border and Accent Bar 38">
                      <a:extLst>
                        <a:ext uri="{FF2B5EF4-FFF2-40B4-BE49-F238E27FC236}">
                          <a16:creationId xmlns:a16="http://schemas.microsoft.com/office/drawing/2014/main" id="{FCB7E929-656A-EDFE-5C4D-F3B3AC268C96}"/>
                        </a:ext>
                      </a:extLst>
                    </p:cNvPr>
                    <p:cNvSpPr>
                      <a:spLocks noRot="1" noChangeAspect="1" noMove="1" noResize="1" noEditPoints="1" noAdjustHandles="1" noChangeArrowheads="1" noChangeShapeType="1" noTextEdit="1"/>
                    </p:cNvSpPr>
                    <p:nvPr/>
                  </p:nvSpPr>
                  <p:spPr>
                    <a:xfrm>
                      <a:off x="7272046" y="5022500"/>
                      <a:ext cx="997527" cy="457059"/>
                    </a:xfrm>
                    <a:prstGeom prst="accentBorderCallout2">
                      <a:avLst/>
                    </a:prstGeom>
                    <a:blipFill>
                      <a:blip r:embed="rId3"/>
                      <a:stretch>
                        <a:fillRect r="-474"/>
                      </a:stretch>
                    </a:blipFill>
                    <a:ln w="15875">
                      <a:tailEnd type="triangle"/>
                    </a:ln>
                  </p:spPr>
                  <p:txBody>
                    <a:bodyPr/>
                    <a:lstStyle/>
                    <a:p>
                      <a:r>
                        <a:rPr lang="he-IL">
                          <a:noFill/>
                        </a:rPr>
                        <a:t> </a:t>
                      </a:r>
                    </a:p>
                  </p:txBody>
                </p:sp>
              </mc:Fallback>
            </mc:AlternateContent>
            <p:sp>
              <p:nvSpPr>
                <p:cNvPr id="40" name="Freeform: Shape 39">
                  <a:extLst>
                    <a:ext uri="{FF2B5EF4-FFF2-40B4-BE49-F238E27FC236}">
                      <a16:creationId xmlns:a16="http://schemas.microsoft.com/office/drawing/2014/main" id="{6A491E9A-C5EE-D138-84C3-B30DC540AEE6}"/>
                    </a:ext>
                  </a:extLst>
                </p:cNvPr>
                <p:cNvSpPr/>
                <p:nvPr/>
              </p:nvSpPr>
              <p:spPr>
                <a:xfrm>
                  <a:off x="3131127" y="1921164"/>
                  <a:ext cx="3537528" cy="2818973"/>
                </a:xfrm>
                <a:custGeom>
                  <a:avLst/>
                  <a:gdLst>
                    <a:gd name="connsiteX0" fmla="*/ 0 w 3537528"/>
                    <a:gd name="connsiteY0" fmla="*/ 0 h 2818973"/>
                    <a:gd name="connsiteX1" fmla="*/ 581891 w 3537528"/>
                    <a:gd name="connsiteY1" fmla="*/ 1819563 h 2818973"/>
                    <a:gd name="connsiteX2" fmla="*/ 1579418 w 3537528"/>
                    <a:gd name="connsiteY2" fmla="*/ 2761672 h 2818973"/>
                    <a:gd name="connsiteX3" fmla="*/ 3537528 w 3537528"/>
                    <a:gd name="connsiteY3" fmla="*/ 193963 h 2818973"/>
                  </a:gdLst>
                  <a:ahLst/>
                  <a:cxnLst>
                    <a:cxn ang="0">
                      <a:pos x="connsiteX0" y="connsiteY0"/>
                    </a:cxn>
                    <a:cxn ang="0">
                      <a:pos x="connsiteX1" y="connsiteY1"/>
                    </a:cxn>
                    <a:cxn ang="0">
                      <a:pos x="connsiteX2" y="connsiteY2"/>
                    </a:cxn>
                    <a:cxn ang="0">
                      <a:pos x="connsiteX3" y="connsiteY3"/>
                    </a:cxn>
                  </a:cxnLst>
                  <a:rect l="l" t="t" r="r" b="b"/>
                  <a:pathLst>
                    <a:path w="3537528" h="2818973">
                      <a:moveTo>
                        <a:pt x="0" y="0"/>
                      </a:moveTo>
                      <a:cubicBezTo>
                        <a:pt x="159327" y="679642"/>
                        <a:pt x="318655" y="1359284"/>
                        <a:pt x="581891" y="1819563"/>
                      </a:cubicBezTo>
                      <a:cubicBezTo>
                        <a:pt x="845127" y="2279842"/>
                        <a:pt x="1086812" y="3032605"/>
                        <a:pt x="1579418" y="2761672"/>
                      </a:cubicBezTo>
                      <a:cubicBezTo>
                        <a:pt x="2072024" y="2490739"/>
                        <a:pt x="2804776" y="1342351"/>
                        <a:pt x="3537528" y="193963"/>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1" name="Callout: Bent Line with Border and Accent Bar 40">
                      <a:extLst>
                        <a:ext uri="{FF2B5EF4-FFF2-40B4-BE49-F238E27FC236}">
                          <a16:creationId xmlns:a16="http://schemas.microsoft.com/office/drawing/2014/main" id="{83839CC7-02DE-ADEC-FBE8-B92540F63133}"/>
                        </a:ext>
                      </a:extLst>
                    </p:cNvPr>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noFill/>
                    <a:ln w="19050">
                      <a:solidFill>
                        <a:srgbClr val="7030A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7030A0"/>
                                    </a:solidFill>
                                    <a:latin typeface="Cambria Math" panose="02040503050406030204" pitchFamily="18" charset="0"/>
                                  </a:rPr>
                                </m:ctrlPr>
                              </m:sSubPr>
                              <m:e>
                                <m:r>
                                  <a:rPr lang="en-US" dirty="0" smtClean="0">
                                    <a:solidFill>
                                      <a:srgbClr val="7030A0"/>
                                    </a:solidFill>
                                    <a:latin typeface="Cambria Math" panose="02040503050406030204" pitchFamily="18" charset="0"/>
                                  </a:rPr>
                                  <m:t>𝐽</m:t>
                                </m:r>
                              </m:e>
                              <m:sub>
                                <m:r>
                                  <m:rPr>
                                    <m:sty m:val="p"/>
                                  </m:rPr>
                                  <a:rPr lang="en-US" dirty="0">
                                    <a:solidFill>
                                      <a:srgbClr val="7030A0"/>
                                    </a:solidFill>
                                    <a:latin typeface="Cambria Math" panose="02040503050406030204" pitchFamily="18" charset="0"/>
                                  </a:rPr>
                                  <m:t>cv</m:t>
                                </m:r>
                              </m:sub>
                            </m:sSub>
                            <m:d>
                              <m:dPr>
                                <m:ctrlPr>
                                  <a:rPr lang="en-US" i="1" dirty="0" smtClean="0">
                                    <a:solidFill>
                                      <a:srgbClr val="7030A0"/>
                                    </a:solidFill>
                                    <a:latin typeface="Cambria Math" panose="02040503050406030204" pitchFamily="18" charset="0"/>
                                  </a:rPr>
                                </m:ctrlPr>
                              </m:dPr>
                              <m:e>
                                <m:r>
                                  <a:rPr lang="en-US" dirty="0" smtClean="0">
                                    <a:solidFill>
                                      <a:srgbClr val="7030A0"/>
                                    </a:solidFill>
                                    <a:latin typeface="Cambria Math" panose="02040503050406030204" pitchFamily="18" charset="0"/>
                                  </a:rPr>
                                  <m:t>𝜃</m:t>
                                </m:r>
                              </m:e>
                            </m:d>
                          </m:oMath>
                        </m:oMathPara>
                      </a14:m>
                      <a:endParaRPr lang="he-IL" dirty="0">
                        <a:solidFill>
                          <a:srgbClr val="7030A0"/>
                        </a:solidFill>
                      </a:endParaRPr>
                    </a:p>
                  </p:txBody>
                </p:sp>
              </mc:Choice>
              <mc:Fallback xmlns="">
                <p:sp>
                  <p:nvSpPr>
                    <p:cNvPr id="41" name="Callout: Bent Line with Border and Accent Bar 40">
                      <a:extLst>
                        <a:ext uri="{FF2B5EF4-FFF2-40B4-BE49-F238E27FC236}">
                          <a16:creationId xmlns:a16="http://schemas.microsoft.com/office/drawing/2014/main" id="{83839CC7-02DE-ADEC-FBE8-B92540F63133}"/>
                        </a:ext>
                      </a:extLst>
                    </p:cNvPr>
                    <p:cNvSpPr>
                      <a:spLocks noRot="1" noChangeAspect="1" noMove="1" noResize="1" noEditPoints="1" noAdjustHandles="1" noChangeArrowheads="1" noChangeShapeType="1" noTextEdit="1"/>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blipFill>
                      <a:blip r:embed="rId4"/>
                      <a:stretch>
                        <a:fillRect b="-2970"/>
                      </a:stretch>
                    </a:blipFill>
                    <a:ln w="19050">
                      <a:solidFill>
                        <a:srgbClr val="7030A0"/>
                      </a:solidFill>
                      <a:tailEnd type="triangle"/>
                    </a:ln>
                  </p:spPr>
                  <p:txBody>
                    <a:bodyPr/>
                    <a:lstStyle/>
                    <a:p>
                      <a:r>
                        <a:rPr lang="he-IL">
                          <a:noFill/>
                        </a:rPr>
                        <a:t> </a:t>
                      </a:r>
                    </a:p>
                  </p:txBody>
                </p:sp>
              </mc:Fallback>
            </mc:AlternateContent>
            <p:sp>
              <p:nvSpPr>
                <p:cNvPr id="42" name="TextBox 41">
                  <a:extLst>
                    <a:ext uri="{FF2B5EF4-FFF2-40B4-BE49-F238E27FC236}">
                      <a16:creationId xmlns:a16="http://schemas.microsoft.com/office/drawing/2014/main" id="{2BE1F1B4-179B-CB10-7D4E-0872B77FA1E7}"/>
                    </a:ext>
                  </a:extLst>
                </p:cNvPr>
                <p:cNvSpPr txBox="1"/>
                <p:nvPr/>
              </p:nvSpPr>
              <p:spPr>
                <a:xfrm>
                  <a:off x="4251032" y="6071323"/>
                  <a:ext cx="648463" cy="323935"/>
                </a:xfrm>
                <a:prstGeom prst="rect">
                  <a:avLst/>
                </a:prstGeom>
                <a:noFill/>
              </p:spPr>
              <p:txBody>
                <a:bodyPr wrap="square" lIns="0" tIns="0" rIns="0" bIns="0" rtlCol="1">
                  <a:spAutoFit/>
                </a:bodyPr>
                <a:lstStyle/>
                <a:p>
                  <a:pPr algn="ctr"/>
                  <a:r>
                    <a:rPr lang="en-US" dirty="0"/>
                    <a:t>d=2</a:t>
                  </a:r>
                  <a:endParaRPr lang="he-IL" dirty="0"/>
                </a:p>
              </p:txBody>
            </p:sp>
          </p:grpSp>
          <p:grpSp>
            <p:nvGrpSpPr>
              <p:cNvPr id="55" name="Group 54">
                <a:extLst>
                  <a:ext uri="{FF2B5EF4-FFF2-40B4-BE49-F238E27FC236}">
                    <a16:creationId xmlns:a16="http://schemas.microsoft.com/office/drawing/2014/main" id="{DDE2F762-1C7A-D624-9B5E-0C66E86724EA}"/>
                  </a:ext>
                </a:extLst>
              </p:cNvPr>
              <p:cNvGrpSpPr/>
              <p:nvPr/>
            </p:nvGrpSpPr>
            <p:grpSpPr>
              <a:xfrm>
                <a:off x="2915801" y="1719584"/>
                <a:ext cx="2190459" cy="4319910"/>
                <a:chOff x="2915801" y="1719584"/>
                <a:chExt cx="2190459" cy="4319910"/>
              </a:xfrm>
            </p:grpSpPr>
            <p:sp>
              <p:nvSpPr>
                <p:cNvPr id="50" name="Rectangle 49">
                  <a:extLst>
                    <a:ext uri="{FF2B5EF4-FFF2-40B4-BE49-F238E27FC236}">
                      <a16:creationId xmlns:a16="http://schemas.microsoft.com/office/drawing/2014/main" id="{40CF5266-C9F5-AB0B-582B-FAF4ED410FA7}"/>
                    </a:ext>
                  </a:extLst>
                </p:cNvPr>
                <p:cNvSpPr/>
                <p:nvPr/>
              </p:nvSpPr>
              <p:spPr>
                <a:xfrm rot="21540000">
                  <a:off x="2915801" y="1767601"/>
                  <a:ext cx="563500" cy="4271893"/>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Callout: Line with Border and Accent Bar 52">
                  <a:extLst>
                    <a:ext uri="{FF2B5EF4-FFF2-40B4-BE49-F238E27FC236}">
                      <a16:creationId xmlns:a16="http://schemas.microsoft.com/office/drawing/2014/main" id="{FCE06F87-42C2-4D57-6503-3CDC072657AA}"/>
                    </a:ext>
                  </a:extLst>
                </p:cNvPr>
                <p:cNvSpPr/>
                <p:nvPr/>
              </p:nvSpPr>
              <p:spPr>
                <a:xfrm>
                  <a:off x="3934335" y="1719584"/>
                  <a:ext cx="1171925" cy="455189"/>
                </a:xfrm>
                <a:prstGeom prst="accentBorderCallout1">
                  <a:avLst>
                    <a:gd name="adj1" fmla="val 18750"/>
                    <a:gd name="adj2" fmla="val -8333"/>
                    <a:gd name="adj3" fmla="val 112500"/>
                    <a:gd name="adj4" fmla="val -35496"/>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Bias</a:t>
                  </a:r>
                  <a:endParaRPr lang="he-IL" dirty="0">
                    <a:solidFill>
                      <a:schemeClr val="tx1"/>
                    </a:solidFill>
                  </a:endParaRPr>
                </a:p>
              </p:txBody>
            </p:sp>
          </p:grpSp>
          <p:grpSp>
            <p:nvGrpSpPr>
              <p:cNvPr id="56" name="Group 55">
                <a:extLst>
                  <a:ext uri="{FF2B5EF4-FFF2-40B4-BE49-F238E27FC236}">
                    <a16:creationId xmlns:a16="http://schemas.microsoft.com/office/drawing/2014/main" id="{93263D14-D667-F5F8-AC4B-256FE5CF9ECD}"/>
                  </a:ext>
                </a:extLst>
              </p:cNvPr>
              <p:cNvGrpSpPr/>
              <p:nvPr/>
            </p:nvGrpSpPr>
            <p:grpSpPr>
              <a:xfrm>
                <a:off x="6327538" y="1763009"/>
                <a:ext cx="2509131" cy="4196768"/>
                <a:chOff x="6327538" y="1763009"/>
                <a:chExt cx="2509131" cy="4196768"/>
              </a:xfrm>
            </p:grpSpPr>
            <p:sp>
              <p:nvSpPr>
                <p:cNvPr id="51" name="Rectangle 50">
                  <a:extLst>
                    <a:ext uri="{FF2B5EF4-FFF2-40B4-BE49-F238E27FC236}">
                      <a16:creationId xmlns:a16="http://schemas.microsoft.com/office/drawing/2014/main" id="{588175DA-02A9-6877-D9E0-8A9635EB4616}"/>
                    </a:ext>
                  </a:extLst>
                </p:cNvPr>
                <p:cNvSpPr/>
                <p:nvPr/>
              </p:nvSpPr>
              <p:spPr>
                <a:xfrm>
                  <a:off x="6327538" y="1763009"/>
                  <a:ext cx="563500" cy="4196768"/>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Callout: Line with Border and Accent Bar 53">
                  <a:extLst>
                    <a:ext uri="{FF2B5EF4-FFF2-40B4-BE49-F238E27FC236}">
                      <a16:creationId xmlns:a16="http://schemas.microsoft.com/office/drawing/2014/main" id="{9AC0270C-3547-BC0B-A52E-AD0F0CB83239}"/>
                    </a:ext>
                  </a:extLst>
                </p:cNvPr>
                <p:cNvSpPr/>
                <p:nvPr/>
              </p:nvSpPr>
              <p:spPr>
                <a:xfrm>
                  <a:off x="7479905" y="1763009"/>
                  <a:ext cx="1356764" cy="575726"/>
                </a:xfrm>
                <a:prstGeom prst="accentBorderCallout1">
                  <a:avLst>
                    <a:gd name="adj1" fmla="val 18750"/>
                    <a:gd name="adj2" fmla="val -8333"/>
                    <a:gd name="adj3" fmla="val 104479"/>
                    <a:gd name="adj4" fmla="val -40543"/>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Variance</a:t>
                  </a:r>
                  <a:endParaRPr lang="he-IL" dirty="0">
                    <a:solidFill>
                      <a:schemeClr val="tx1"/>
                    </a:solidFill>
                  </a:endParaRPr>
                </a:p>
              </p:txBody>
            </p:sp>
          </p:grpSp>
        </p:grpSp>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A8365EF-816F-912E-79BA-4CE07C690778}"/>
                  </a:ext>
                </a:extLst>
              </p:cNvPr>
              <p:cNvSpPr/>
              <p:nvPr/>
            </p:nvSpPr>
            <p:spPr>
              <a:xfrm>
                <a:off x="6675172" y="1847127"/>
                <a:ext cx="4351054" cy="4143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𝐵𝑖𝑎𝑠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𝑢𝑛𝑑𝑒𝑟𝑓𝑖𝑡𝑡𝑖𝑛𝑔</m:t>
                          </m:r>
                        </m:e>
                      </m:d>
                      <m:r>
                        <a:rPr lang="en-US" sz="2400" b="0" i="1" dirty="0" smtClean="0">
                          <a:solidFill>
                            <a:schemeClr val="tx1"/>
                          </a:solidFill>
                          <a:latin typeface="Cambria Math" panose="02040503050406030204" pitchFamily="18" charset="0"/>
                        </a:rPr>
                        <m:t>:</m:t>
                      </m:r>
                    </m:oMath>
                  </m:oMathPara>
                </a14:m>
                <a:endParaRPr lang="en-US" sz="2400" b="0" i="1" dirty="0">
                  <a:solidFill>
                    <a:schemeClr val="tx1"/>
                  </a:solidFill>
                  <a:latin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h</m:t>
                    </m:r>
                    <m:r>
                      <a:rPr lang="en-US" sz="2400" b="0" i="1" dirty="0" smtClean="0">
                        <a:solidFill>
                          <a:srgbClr val="0077C8"/>
                        </a:solidFill>
                        <a:latin typeface="Cambria Math" panose="02040503050406030204" pitchFamily="18" charset="0"/>
                        <a:ea typeface="Cambria Math" panose="02040503050406030204" pitchFamily="18" charset="0"/>
                      </a:rPr>
                      <m:t>𝑖𝑔</m:t>
                    </m:r>
                    <m:r>
                      <a:rPr lang="en-US" sz="2400" b="0" i="1" dirty="0" smtClean="0">
                        <a:solidFill>
                          <a:srgbClr val="0077C8"/>
                        </a:solidFill>
                        <a:latin typeface="Cambria Math" panose="02040503050406030204" pitchFamily="18" charset="0"/>
                        <a:ea typeface="Cambria Math" panose="02040503050406030204" pitchFamily="18" charset="0"/>
                      </a:rPr>
                      <m:t>h</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12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r>
                      <a:rPr lang="en-US" sz="2400" i="1" dirty="0">
                        <a:solidFill>
                          <a:srgbClr val="0077C8"/>
                        </a:solidFill>
                        <a:latin typeface="Cambria Math" panose="02040503050406030204" pitchFamily="18" charset="0"/>
                        <a:ea typeface="Cambria Math" panose="02040503050406030204" pitchFamily="18" charset="0"/>
                      </a:rPr>
                      <m:t>h</m:t>
                    </m:r>
                    <m:r>
                      <a:rPr lang="en-US" sz="2400" i="1" dirty="0">
                        <a:solidFill>
                          <a:srgbClr val="0077C8"/>
                        </a:solidFill>
                        <a:latin typeface="Cambria Math" panose="02040503050406030204" pitchFamily="18" charset="0"/>
                        <a:ea typeface="Cambria Math" panose="02040503050406030204" pitchFamily="18" charset="0"/>
                      </a:rPr>
                      <m:t>𝑖𝑔</m:t>
                    </m:r>
                    <m:r>
                      <a:rPr lang="en-US" sz="2400" i="1" dirty="0">
                        <a:solidFill>
                          <a:srgbClr val="0077C8"/>
                        </a:solidFill>
                        <a:latin typeface="Cambria Math" panose="02040503050406030204" pitchFamily="18" charset="0"/>
                        <a:ea typeface="Cambria Math" panose="02040503050406030204" pitchFamily="18" charset="0"/>
                      </a:rPr>
                      <m:t>h</m:t>
                    </m:r>
                  </m:oMath>
                </a14:m>
                <a:endParaRPr lang="en-US" sz="2400" b="0" i="1" dirty="0">
                  <a:solidFill>
                    <a:schemeClr val="tx1"/>
                  </a:solidFill>
                  <a:latin typeface="Cambria Math" panose="02040503050406030204" pitchFamily="18" charset="0"/>
                </a:endParaRPr>
              </a:p>
              <a:p>
                <a:pPr>
                  <a:spcBef>
                    <a:spcPts val="600"/>
                  </a:spcBef>
                </a:pPr>
                <a:r>
                  <a:rPr lang="en-US" sz="2400" i="1" dirty="0">
                    <a:solidFill>
                      <a:schemeClr val="tx1"/>
                    </a:solidFill>
                    <a:latin typeface="Cambria Math" panose="02040503050406030204" pitchFamily="18" charset="0"/>
                  </a:rPr>
                  <a:t>Variance (overfitting):</a:t>
                </a: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0</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smtClean="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oMath>
                </a14:m>
                <a:endParaRPr lang="en-US" sz="2400" b="0" i="1" dirty="0">
                  <a:solidFill>
                    <a:schemeClr val="tx1"/>
                  </a:solidFill>
                  <a:latin typeface="Cambria Math" panose="02040503050406030204" pitchFamily="18" charset="0"/>
                </a:endParaRPr>
              </a:p>
              <a:p>
                <a:endParaRPr lang="en-US" sz="2400" i="1" dirty="0">
                  <a:solidFill>
                    <a:schemeClr val="tx1"/>
                  </a:solidFill>
                  <a:latin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5A8365EF-816F-912E-79BA-4CE07C690778}"/>
                  </a:ext>
                </a:extLst>
              </p:cNvPr>
              <p:cNvSpPr>
                <a:spLocks noRot="1" noChangeAspect="1" noMove="1" noResize="1" noEditPoints="1" noAdjustHandles="1" noChangeArrowheads="1" noChangeShapeType="1" noTextEdit="1"/>
              </p:cNvSpPr>
              <p:nvPr/>
            </p:nvSpPr>
            <p:spPr>
              <a:xfrm>
                <a:off x="6675172" y="1847127"/>
                <a:ext cx="4351054" cy="4143299"/>
              </a:xfrm>
              <a:prstGeom prst="rect">
                <a:avLst/>
              </a:prstGeom>
              <a:blipFill>
                <a:blip r:embed="rId5"/>
                <a:stretch>
                  <a:fillRect l="-4202"/>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25984077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Bias / Variance as function of regularization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614462" y="837783"/>
                <a:ext cx="6842059" cy="891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m:oMathPara>
                </a14:m>
                <a:endParaRPr lang="en-US" sz="2400" b="0" dirty="0">
                  <a:solidFill>
                    <a:schemeClr val="tx1"/>
                  </a:solidFill>
                  <a:ea typeface="Cambria Math" panose="02040503050406030204" pitchFamily="18" charset="0"/>
                </a:endParaRPr>
              </a:p>
              <a:p>
                <a:r>
                  <a:rPr lang="en-US" sz="2400" i="1" dirty="0">
                    <a:solidFill>
                      <a:schemeClr val="tx1"/>
                    </a:solidFill>
                    <a:latin typeface="Cambria Math" panose="02040503050406030204" pitchFamily="18" charset="0"/>
                  </a:rPr>
                  <a:t>Cross Validation error</a:t>
                </a:r>
                <a:r>
                  <a:rPr lang="en-US" sz="2400" b="0" dirty="0">
                    <a:solidFill>
                      <a:schemeClr val="tx1"/>
                    </a:solidFill>
                    <a:ea typeface="Cambria Math" panose="02040503050406030204" pitchFamily="18" charset="0"/>
                  </a:rPr>
                  <a:t>: </a:t>
                </a: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614462" y="837783"/>
                <a:ext cx="6842059" cy="891264"/>
              </a:xfrm>
              <a:prstGeom prst="rect">
                <a:avLst/>
              </a:prstGeom>
              <a:blipFill>
                <a:blip r:embed="rId2"/>
                <a:stretch>
                  <a:fillRect l="-2763" b="-2721"/>
                </a:stretch>
              </a:blipFill>
              <a:ln>
                <a:noFill/>
              </a:ln>
            </p:spPr>
            <p:txBody>
              <a:bodyPr/>
              <a:lstStyle/>
              <a:p>
                <a:r>
                  <a:rPr lang="he-IL">
                    <a:noFill/>
                  </a:rPr>
                  <a:t> </a:t>
                </a:r>
              </a:p>
            </p:txBody>
          </p:sp>
        </mc:Fallback>
      </mc:AlternateContent>
      <p:sp>
        <p:nvSpPr>
          <p:cNvPr id="44" name="Oval 43">
            <a:extLst>
              <a:ext uri="{FF2B5EF4-FFF2-40B4-BE49-F238E27FC236}">
                <a16:creationId xmlns:a16="http://schemas.microsoft.com/office/drawing/2014/main" id="{0B777E36-5133-820D-C004-307572732DF3}"/>
              </a:ext>
            </a:extLst>
          </p:cNvPr>
          <p:cNvSpPr/>
          <p:nvPr/>
        </p:nvSpPr>
        <p:spPr>
          <a:xfrm>
            <a:off x="1530995" y="5357382"/>
            <a:ext cx="100830" cy="131263"/>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A8365EF-816F-912E-79BA-4CE07C690778}"/>
                  </a:ext>
                </a:extLst>
              </p:cNvPr>
              <p:cNvSpPr/>
              <p:nvPr/>
            </p:nvSpPr>
            <p:spPr>
              <a:xfrm>
                <a:off x="6675172" y="1847127"/>
                <a:ext cx="4351054" cy="4143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𝐵𝑖𝑎𝑠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𝑢𝑛𝑑𝑒𝑟𝑓𝑖𝑡𝑡𝑖𝑛𝑔</m:t>
                          </m:r>
                        </m:e>
                      </m:d>
                      <m:r>
                        <a:rPr lang="en-US" sz="2400" b="0" i="1" dirty="0" smtClean="0">
                          <a:solidFill>
                            <a:schemeClr val="tx1"/>
                          </a:solidFill>
                          <a:latin typeface="Cambria Math" panose="02040503050406030204" pitchFamily="18" charset="0"/>
                        </a:rPr>
                        <m:t>:</m:t>
                      </m:r>
                    </m:oMath>
                  </m:oMathPara>
                </a14:m>
                <a:endParaRPr lang="en-US" sz="2400" b="0" i="1" dirty="0">
                  <a:solidFill>
                    <a:schemeClr val="tx1"/>
                  </a:solidFill>
                  <a:latin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h</m:t>
                    </m:r>
                    <m:r>
                      <a:rPr lang="en-US" sz="2400" b="0" i="1" dirty="0" smtClean="0">
                        <a:solidFill>
                          <a:srgbClr val="0077C8"/>
                        </a:solidFill>
                        <a:latin typeface="Cambria Math" panose="02040503050406030204" pitchFamily="18" charset="0"/>
                        <a:ea typeface="Cambria Math" panose="02040503050406030204" pitchFamily="18" charset="0"/>
                      </a:rPr>
                      <m:t>𝑖𝑔</m:t>
                    </m:r>
                    <m:r>
                      <a:rPr lang="en-US" sz="2400" b="0" i="1" dirty="0" smtClean="0">
                        <a:solidFill>
                          <a:srgbClr val="0077C8"/>
                        </a:solidFill>
                        <a:latin typeface="Cambria Math" panose="02040503050406030204" pitchFamily="18" charset="0"/>
                        <a:ea typeface="Cambria Math" panose="02040503050406030204" pitchFamily="18" charset="0"/>
                      </a:rPr>
                      <m:t>h</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12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r>
                      <a:rPr lang="en-US" sz="2400" i="1" dirty="0">
                        <a:solidFill>
                          <a:srgbClr val="0077C8"/>
                        </a:solidFill>
                        <a:latin typeface="Cambria Math" panose="02040503050406030204" pitchFamily="18" charset="0"/>
                        <a:ea typeface="Cambria Math" panose="02040503050406030204" pitchFamily="18" charset="0"/>
                      </a:rPr>
                      <m:t>h</m:t>
                    </m:r>
                    <m:r>
                      <a:rPr lang="en-US" sz="2400" i="1" dirty="0">
                        <a:solidFill>
                          <a:srgbClr val="0077C8"/>
                        </a:solidFill>
                        <a:latin typeface="Cambria Math" panose="02040503050406030204" pitchFamily="18" charset="0"/>
                        <a:ea typeface="Cambria Math" panose="02040503050406030204" pitchFamily="18" charset="0"/>
                      </a:rPr>
                      <m:t>𝑖𝑔</m:t>
                    </m:r>
                    <m:r>
                      <a:rPr lang="en-US" sz="2400" i="1" dirty="0">
                        <a:solidFill>
                          <a:srgbClr val="0077C8"/>
                        </a:solidFill>
                        <a:latin typeface="Cambria Math" panose="02040503050406030204" pitchFamily="18" charset="0"/>
                        <a:ea typeface="Cambria Math" panose="02040503050406030204" pitchFamily="18" charset="0"/>
                      </a:rPr>
                      <m:t>h</m:t>
                    </m:r>
                  </m:oMath>
                </a14:m>
                <a:endParaRPr lang="en-US" sz="2400" b="0" i="1" dirty="0">
                  <a:solidFill>
                    <a:schemeClr val="tx1"/>
                  </a:solidFill>
                  <a:latin typeface="Cambria Math" panose="02040503050406030204" pitchFamily="18" charset="0"/>
                </a:endParaRPr>
              </a:p>
              <a:p>
                <a:pPr>
                  <a:spcBef>
                    <a:spcPts val="600"/>
                  </a:spcBef>
                </a:pPr>
                <a:r>
                  <a:rPr lang="en-US" sz="2400" i="1" dirty="0">
                    <a:solidFill>
                      <a:schemeClr val="tx1"/>
                    </a:solidFill>
                    <a:latin typeface="Cambria Math" panose="02040503050406030204" pitchFamily="18" charset="0"/>
                  </a:rPr>
                  <a:t>Variance (overfitting):</a:t>
                </a: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0</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smtClean="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oMath>
                </a14:m>
                <a:endParaRPr lang="en-US" sz="2400" b="0" i="1" dirty="0">
                  <a:solidFill>
                    <a:schemeClr val="tx1"/>
                  </a:solidFill>
                  <a:latin typeface="Cambria Math" panose="02040503050406030204" pitchFamily="18" charset="0"/>
                </a:endParaRPr>
              </a:p>
              <a:p>
                <a:endParaRPr lang="en-US" sz="2400" i="1" dirty="0">
                  <a:solidFill>
                    <a:schemeClr val="tx1"/>
                  </a:solidFill>
                  <a:latin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5A8365EF-816F-912E-79BA-4CE07C690778}"/>
                  </a:ext>
                </a:extLst>
              </p:cNvPr>
              <p:cNvSpPr>
                <a:spLocks noRot="1" noChangeAspect="1" noMove="1" noResize="1" noEditPoints="1" noAdjustHandles="1" noChangeArrowheads="1" noChangeShapeType="1" noTextEdit="1"/>
              </p:cNvSpPr>
              <p:nvPr/>
            </p:nvSpPr>
            <p:spPr>
              <a:xfrm>
                <a:off x="6675172" y="1847127"/>
                <a:ext cx="4351054" cy="4143299"/>
              </a:xfrm>
              <a:prstGeom prst="rect">
                <a:avLst/>
              </a:prstGeom>
              <a:blipFill>
                <a:blip r:embed="rId3"/>
                <a:stretch>
                  <a:fillRect l="-4202"/>
                </a:stretch>
              </a:blipFill>
              <a:ln>
                <a:noFill/>
              </a:ln>
            </p:spPr>
            <p:txBody>
              <a:bodyPr/>
              <a:lstStyle/>
              <a:p>
                <a:r>
                  <a:rPr lang="he-IL">
                    <a:noFill/>
                  </a:rPr>
                  <a:t> </a:t>
                </a:r>
              </a:p>
            </p:txBody>
          </p:sp>
        </mc:Fallback>
      </mc:AlternateContent>
      <p:grpSp>
        <p:nvGrpSpPr>
          <p:cNvPr id="16" name="Group 15">
            <a:extLst>
              <a:ext uri="{FF2B5EF4-FFF2-40B4-BE49-F238E27FC236}">
                <a16:creationId xmlns:a16="http://schemas.microsoft.com/office/drawing/2014/main" id="{00F5374B-6759-065F-760F-3A644690FF44}"/>
              </a:ext>
            </a:extLst>
          </p:cNvPr>
          <p:cNvGrpSpPr/>
          <p:nvPr/>
        </p:nvGrpSpPr>
        <p:grpSpPr>
          <a:xfrm>
            <a:off x="905448" y="1843066"/>
            <a:ext cx="5541530" cy="4285403"/>
            <a:chOff x="905448" y="1843066"/>
            <a:chExt cx="5541530" cy="4285403"/>
          </a:xfrm>
        </p:grpSpPr>
        <p:grpSp>
          <p:nvGrpSpPr>
            <p:cNvPr id="15" name="Group 14">
              <a:extLst>
                <a:ext uri="{FF2B5EF4-FFF2-40B4-BE49-F238E27FC236}">
                  <a16:creationId xmlns:a16="http://schemas.microsoft.com/office/drawing/2014/main" id="{DE1EAE6D-F48C-BA9D-B76F-7F5AD8F95ACD}"/>
                </a:ext>
              </a:extLst>
            </p:cNvPr>
            <p:cNvGrpSpPr/>
            <p:nvPr/>
          </p:nvGrpSpPr>
          <p:grpSpPr>
            <a:xfrm>
              <a:off x="1515463" y="2007277"/>
              <a:ext cx="3099143" cy="2517557"/>
              <a:chOff x="1112079" y="2000185"/>
              <a:chExt cx="3099143" cy="2517557"/>
            </a:xfrm>
          </p:grpSpPr>
          <p:sp>
            <p:nvSpPr>
              <p:cNvPr id="45" name="Oval 44">
                <a:extLst>
                  <a:ext uri="{FF2B5EF4-FFF2-40B4-BE49-F238E27FC236}">
                    <a16:creationId xmlns:a16="http://schemas.microsoft.com/office/drawing/2014/main" id="{59821CB8-A6B2-97AE-CE74-B30B771B8936}"/>
                  </a:ext>
                </a:extLst>
              </p:cNvPr>
              <p:cNvSpPr/>
              <p:nvPr/>
            </p:nvSpPr>
            <p:spPr>
              <a:xfrm>
                <a:off x="1112079" y="2000185"/>
                <a:ext cx="100830" cy="13126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nvGrpSpPr>
              <p:cNvPr id="14" name="Group 13">
                <a:extLst>
                  <a:ext uri="{FF2B5EF4-FFF2-40B4-BE49-F238E27FC236}">
                    <a16:creationId xmlns:a16="http://schemas.microsoft.com/office/drawing/2014/main" id="{3FE69171-D64B-1B4C-1FC3-2080D65BD57A}"/>
                  </a:ext>
                </a:extLst>
              </p:cNvPr>
              <p:cNvGrpSpPr/>
              <p:nvPr/>
            </p:nvGrpSpPr>
            <p:grpSpPr>
              <a:xfrm>
                <a:off x="2268586" y="2135553"/>
                <a:ext cx="1942636" cy="2382189"/>
                <a:chOff x="2268586" y="2135553"/>
                <a:chExt cx="1942636" cy="2382189"/>
              </a:xfrm>
            </p:grpSpPr>
            <p:sp>
              <p:nvSpPr>
                <p:cNvPr id="46" name="Oval 45">
                  <a:extLst>
                    <a:ext uri="{FF2B5EF4-FFF2-40B4-BE49-F238E27FC236}">
                      <a16:creationId xmlns:a16="http://schemas.microsoft.com/office/drawing/2014/main" id="{C13CAA99-3A7D-8E5A-E8EC-B34E9C92D31B}"/>
                    </a:ext>
                  </a:extLst>
                </p:cNvPr>
                <p:cNvSpPr/>
                <p:nvPr/>
              </p:nvSpPr>
              <p:spPr>
                <a:xfrm>
                  <a:off x="3992935" y="2135553"/>
                  <a:ext cx="100830" cy="13126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Oval 46">
                  <a:extLst>
                    <a:ext uri="{FF2B5EF4-FFF2-40B4-BE49-F238E27FC236}">
                      <a16:creationId xmlns:a16="http://schemas.microsoft.com/office/drawing/2014/main" id="{172A5108-B841-C16A-5B06-E3647BA7CE49}"/>
                    </a:ext>
                  </a:extLst>
                </p:cNvPr>
                <p:cNvSpPr/>
                <p:nvPr/>
              </p:nvSpPr>
              <p:spPr>
                <a:xfrm>
                  <a:off x="4110392" y="2212492"/>
                  <a:ext cx="100830" cy="131263"/>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Oval 47">
                  <a:extLst>
                    <a:ext uri="{FF2B5EF4-FFF2-40B4-BE49-F238E27FC236}">
                      <a16:creationId xmlns:a16="http://schemas.microsoft.com/office/drawing/2014/main" id="{38A579BB-024D-6D99-C5BC-262445590637}"/>
                    </a:ext>
                  </a:extLst>
                </p:cNvPr>
                <p:cNvSpPr/>
                <p:nvPr/>
              </p:nvSpPr>
              <p:spPr>
                <a:xfrm>
                  <a:off x="2268586" y="4386479"/>
                  <a:ext cx="100830" cy="13126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grpSp>
          <p:nvGrpSpPr>
            <p:cNvPr id="13" name="Group 12">
              <a:extLst>
                <a:ext uri="{FF2B5EF4-FFF2-40B4-BE49-F238E27FC236}">
                  <a16:creationId xmlns:a16="http://schemas.microsoft.com/office/drawing/2014/main" id="{ED5109E1-789D-B9AE-9CEF-0483E9CE640B}"/>
                </a:ext>
              </a:extLst>
            </p:cNvPr>
            <p:cNvGrpSpPr/>
            <p:nvPr/>
          </p:nvGrpSpPr>
          <p:grpSpPr>
            <a:xfrm>
              <a:off x="905448" y="1843066"/>
              <a:ext cx="5541530" cy="4285403"/>
              <a:chOff x="434397" y="1835457"/>
              <a:chExt cx="5541530" cy="4285403"/>
            </a:xfrm>
          </p:grpSpPr>
          <p:sp>
            <p:nvSpPr>
              <p:cNvPr id="49" name="Oval 48">
                <a:extLst>
                  <a:ext uri="{FF2B5EF4-FFF2-40B4-BE49-F238E27FC236}">
                    <a16:creationId xmlns:a16="http://schemas.microsoft.com/office/drawing/2014/main" id="{E2F463E0-BFE7-7C7F-0362-FBCEF26D12CB}"/>
                  </a:ext>
                </a:extLst>
              </p:cNvPr>
              <p:cNvSpPr/>
              <p:nvPr/>
            </p:nvSpPr>
            <p:spPr>
              <a:xfrm>
                <a:off x="2204358" y="5069223"/>
                <a:ext cx="100830" cy="131263"/>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2" name="Group 11">
                <a:extLst>
                  <a:ext uri="{FF2B5EF4-FFF2-40B4-BE49-F238E27FC236}">
                    <a16:creationId xmlns:a16="http://schemas.microsoft.com/office/drawing/2014/main" id="{18514FD6-DB9E-5878-8B47-D1AA6A1417C9}"/>
                  </a:ext>
                </a:extLst>
              </p:cNvPr>
              <p:cNvGrpSpPr/>
              <p:nvPr/>
            </p:nvGrpSpPr>
            <p:grpSpPr>
              <a:xfrm>
                <a:off x="434397" y="1835457"/>
                <a:ext cx="5541530" cy="4285403"/>
                <a:chOff x="434397" y="1835457"/>
                <a:chExt cx="5541530" cy="4285403"/>
              </a:xfrm>
            </p:grpSpPr>
            <p:grpSp>
              <p:nvGrpSpPr>
                <p:cNvPr id="11" name="Group 10">
                  <a:extLst>
                    <a:ext uri="{FF2B5EF4-FFF2-40B4-BE49-F238E27FC236}">
                      <a16:creationId xmlns:a16="http://schemas.microsoft.com/office/drawing/2014/main" id="{818FDA8E-D524-6911-F1CF-5287E7CEC4DA}"/>
                    </a:ext>
                  </a:extLst>
                </p:cNvPr>
                <p:cNvGrpSpPr/>
                <p:nvPr/>
              </p:nvGrpSpPr>
              <p:grpSpPr>
                <a:xfrm>
                  <a:off x="434397" y="1835457"/>
                  <a:ext cx="5541530" cy="4285403"/>
                  <a:chOff x="434397" y="1835457"/>
                  <a:chExt cx="5541530" cy="4285403"/>
                </a:xfrm>
              </p:grpSpPr>
              <p:grpSp>
                <p:nvGrpSpPr>
                  <p:cNvPr id="8" name="Group 7">
                    <a:extLst>
                      <a:ext uri="{FF2B5EF4-FFF2-40B4-BE49-F238E27FC236}">
                        <a16:creationId xmlns:a16="http://schemas.microsoft.com/office/drawing/2014/main" id="{D0EED1D0-E9B1-36E0-2660-6B228DF3ADF6}"/>
                      </a:ext>
                    </a:extLst>
                  </p:cNvPr>
                  <p:cNvGrpSpPr/>
                  <p:nvPr/>
                </p:nvGrpSpPr>
                <p:grpSpPr>
                  <a:xfrm>
                    <a:off x="434397" y="1957696"/>
                    <a:ext cx="5541530" cy="4163164"/>
                    <a:chOff x="434397" y="1957696"/>
                    <a:chExt cx="5541530" cy="4163164"/>
                  </a:xfrm>
                </p:grpSpPr>
                <p:grpSp>
                  <p:nvGrpSpPr>
                    <p:cNvPr id="33" name="Group 32">
                      <a:extLst>
                        <a:ext uri="{FF2B5EF4-FFF2-40B4-BE49-F238E27FC236}">
                          <a16:creationId xmlns:a16="http://schemas.microsoft.com/office/drawing/2014/main" id="{D2342E65-6D56-4D96-6911-D7ACB1D39332}"/>
                        </a:ext>
                      </a:extLst>
                    </p:cNvPr>
                    <p:cNvGrpSpPr/>
                    <p:nvPr/>
                  </p:nvGrpSpPr>
                  <p:grpSpPr>
                    <a:xfrm>
                      <a:off x="434397" y="1957696"/>
                      <a:ext cx="5541530" cy="4163164"/>
                      <a:chOff x="2286122" y="1812176"/>
                      <a:chExt cx="6741500" cy="4868594"/>
                    </a:xfrm>
                  </p:grpSpPr>
                  <p:grpSp>
                    <p:nvGrpSpPr>
                      <p:cNvPr id="30" name="Group 29">
                        <a:extLst>
                          <a:ext uri="{FF2B5EF4-FFF2-40B4-BE49-F238E27FC236}">
                            <a16:creationId xmlns:a16="http://schemas.microsoft.com/office/drawing/2014/main" id="{9BF79D07-C4F0-9F4F-9DD9-6DB2A3D25AC5}"/>
                          </a:ext>
                        </a:extLst>
                      </p:cNvPr>
                      <p:cNvGrpSpPr/>
                      <p:nvPr/>
                    </p:nvGrpSpPr>
                    <p:grpSpPr>
                      <a:xfrm>
                        <a:off x="2571334" y="1812176"/>
                        <a:ext cx="6456288" cy="4463934"/>
                        <a:chOff x="2790306" y="1853738"/>
                        <a:chExt cx="5863244" cy="4422371"/>
                      </a:xfrm>
                    </p:grpSpPr>
                    <p:cxnSp>
                      <p:nvCxnSpPr>
                        <p:cNvPr id="25" name="Straight Arrow Connector 24">
                          <a:extLst>
                            <a:ext uri="{FF2B5EF4-FFF2-40B4-BE49-F238E27FC236}">
                              <a16:creationId xmlns:a16="http://schemas.microsoft.com/office/drawing/2014/main" id="{5DD47E15-8ED9-1492-D5BB-0EBD4C0A5E21}"/>
                            </a:ext>
                          </a:extLst>
                        </p:cNvPr>
                        <p:cNvCxnSpPr>
                          <a:cxnSpLocks/>
                        </p:cNvCxnSpPr>
                        <p:nvPr/>
                      </p:nvCxnSpPr>
                      <p:spPr>
                        <a:xfrm flipH="1" flipV="1">
                          <a:off x="3025833" y="1853738"/>
                          <a:ext cx="58189" cy="442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D9B86E-D2FD-927C-3475-8E16D5AC9D18}"/>
                            </a:ext>
                          </a:extLst>
                        </p:cNvPr>
                        <p:cNvCxnSpPr>
                          <a:cxnSpLocks/>
                        </p:cNvCxnSpPr>
                        <p:nvPr/>
                      </p:nvCxnSpPr>
                      <p:spPr>
                        <a:xfrm flipV="1">
                          <a:off x="2790306" y="6020217"/>
                          <a:ext cx="5863244" cy="1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410BA1F-BB4E-18C5-A7DB-5D33B7215DF5}"/>
                          </a:ext>
                        </a:extLst>
                      </p:cNvPr>
                      <p:cNvSpPr txBox="1"/>
                      <p:nvPr/>
                    </p:nvSpPr>
                    <p:spPr>
                      <a:xfrm rot="10800000">
                        <a:off x="2286122" y="2946808"/>
                        <a:ext cx="613811" cy="963808"/>
                      </a:xfrm>
                      <a:prstGeom prst="rect">
                        <a:avLst/>
                      </a:prstGeom>
                      <a:noFill/>
                    </p:spPr>
                    <p:txBody>
                      <a:bodyPr vert="eaVert" wrap="square" rtlCol="1" anchor="ctr" anchorCtr="0">
                        <a:spAutoFit/>
                      </a:bodyPr>
                      <a:lstStyle/>
                      <a:p>
                        <a:pPr algn="ctr"/>
                        <a:r>
                          <a:rPr lang="en-US" dirty="0"/>
                          <a:t>error</a:t>
                        </a:r>
                        <a:endParaRPr lang="he-IL"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48EAB54-22EE-B86D-47EF-E7B66F9AA3DF}"/>
                              </a:ext>
                            </a:extLst>
                          </p:cNvPr>
                          <p:cNvSpPr txBox="1"/>
                          <p:nvPr/>
                        </p:nvSpPr>
                        <p:spPr>
                          <a:xfrm>
                            <a:off x="4082030" y="6248856"/>
                            <a:ext cx="2327225" cy="431914"/>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sz="1800" b="0" i="1" dirty="0" smtClean="0">
                                      <a:solidFill>
                                        <a:schemeClr val="tx1"/>
                                      </a:solidFill>
                                      <a:latin typeface="Cambria Math" panose="02040503050406030204" pitchFamily="18" charset="0"/>
                                    </a:rPr>
                                    <m:t>𝑟𝑒𝑔𝑢𝑙𝑎𝑟𝑖𝑧𝑎𝑡𝑖𝑜𝑛</m:t>
                                  </m:r>
                                  <m:r>
                                    <a:rPr lang="en-US" sz="1800" b="0" i="1" dirty="0" smtClean="0">
                                      <a:solidFill>
                                        <a:schemeClr val="tx1"/>
                                      </a:solidFill>
                                      <a:latin typeface="Cambria Math" panose="02040503050406030204" pitchFamily="18" charset="0"/>
                                    </a:rPr>
                                    <m:t> </m:t>
                                  </m:r>
                                  <m:r>
                                    <a:rPr lang="en-US" sz="1800" b="0" i="1" dirty="0" smtClean="0">
                                      <a:solidFill>
                                        <a:srgbClr val="0077C8"/>
                                      </a:solidFill>
                                      <a:latin typeface="Cambria Math" panose="02040503050406030204" pitchFamily="18" charset="0"/>
                                      <a:ea typeface="Cambria Math" panose="02040503050406030204" pitchFamily="18" charset="0"/>
                                    </a:rPr>
                                    <m:t>𝜆</m:t>
                                  </m:r>
                                </m:oMath>
                              </m:oMathPara>
                            </a14:m>
                            <a:endParaRPr lang="en-US" sz="1800" b="0" dirty="0">
                              <a:solidFill>
                                <a:schemeClr val="tx1"/>
                              </a:solidFill>
                              <a:ea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948EAB54-22EE-B86D-47EF-E7B66F9AA3DF}"/>
                              </a:ext>
                            </a:extLst>
                          </p:cNvPr>
                          <p:cNvSpPr txBox="1">
                            <a:spLocks noRot="1" noChangeAspect="1" noMove="1" noResize="1" noEditPoints="1" noAdjustHandles="1" noChangeArrowheads="1" noChangeShapeType="1" noTextEdit="1"/>
                          </p:cNvSpPr>
                          <p:nvPr/>
                        </p:nvSpPr>
                        <p:spPr>
                          <a:xfrm>
                            <a:off x="4082030" y="6248856"/>
                            <a:ext cx="2327225" cy="431914"/>
                          </a:xfrm>
                          <a:prstGeom prst="rect">
                            <a:avLst/>
                          </a:prstGeom>
                          <a:blipFill>
                            <a:blip r:embed="rId4"/>
                            <a:stretch>
                              <a:fillRect l="-955" b="-13333"/>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39" name="Callout: Bent Line with Border and Accent Bar 38">
                          <a:extLst>
                            <a:ext uri="{FF2B5EF4-FFF2-40B4-BE49-F238E27FC236}">
                              <a16:creationId xmlns:a16="http://schemas.microsoft.com/office/drawing/2014/main" id="{FCB7E929-656A-EDFE-5C4D-F3B3AC268C96}"/>
                            </a:ext>
                          </a:extLst>
                        </p:cNvPr>
                        <p:cNvSpPr/>
                        <p:nvPr/>
                      </p:nvSpPr>
                      <p:spPr>
                        <a:xfrm>
                          <a:off x="2867131" y="5079272"/>
                          <a:ext cx="819970" cy="390834"/>
                        </a:xfrm>
                        <a:prstGeom prst="accentBorderCallout2">
                          <a:avLst>
                            <a:gd name="adj1" fmla="val 18750"/>
                            <a:gd name="adj2" fmla="val -8333"/>
                            <a:gd name="adj3" fmla="val 18750"/>
                            <a:gd name="adj4" fmla="val -16667"/>
                            <a:gd name="adj5" fmla="val -36384"/>
                            <a:gd name="adj6" fmla="val -29771"/>
                          </a:avLst>
                        </a:pr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ED7D31"/>
                                        </a:solidFill>
                                        <a:latin typeface="Cambria Math" panose="02040503050406030204" pitchFamily="18" charset="0"/>
                                      </a:rPr>
                                    </m:ctrlPr>
                                  </m:sSubPr>
                                  <m:e>
                                    <m:r>
                                      <a:rPr lang="en-US" dirty="0">
                                        <a:solidFill>
                                          <a:srgbClr val="ED7D31"/>
                                        </a:solidFill>
                                        <a:latin typeface="Cambria Math" panose="02040503050406030204" pitchFamily="18" charset="0"/>
                                      </a:rPr>
                                      <m:t>𝐽</m:t>
                                    </m:r>
                                  </m:e>
                                  <m:sub>
                                    <m:r>
                                      <a:rPr lang="en-US" dirty="0">
                                        <a:solidFill>
                                          <a:srgbClr val="ED7D31"/>
                                        </a:solidFill>
                                        <a:latin typeface="Cambria Math" panose="02040503050406030204" pitchFamily="18" charset="0"/>
                                      </a:rPr>
                                      <m:t>𝑡𝑟𝑎𝑖𝑛</m:t>
                                    </m:r>
                                  </m:sub>
                                </m:sSub>
                                <m:d>
                                  <m:dPr>
                                    <m:ctrlPr>
                                      <a:rPr lang="en-US" i="1" dirty="0">
                                        <a:solidFill>
                                          <a:srgbClr val="ED7D31"/>
                                        </a:solidFill>
                                        <a:latin typeface="Cambria Math" panose="02040503050406030204" pitchFamily="18" charset="0"/>
                                      </a:rPr>
                                    </m:ctrlPr>
                                  </m:dPr>
                                  <m:e>
                                    <m:r>
                                      <a:rPr lang="en-US" dirty="0">
                                        <a:solidFill>
                                          <a:srgbClr val="ED7D31"/>
                                        </a:solidFill>
                                        <a:latin typeface="Cambria Math" panose="02040503050406030204" pitchFamily="18" charset="0"/>
                                      </a:rPr>
                                      <m:t>𝜃</m:t>
                                    </m:r>
                                  </m:e>
                                </m:d>
                              </m:oMath>
                            </m:oMathPara>
                          </a14:m>
                          <a:endParaRPr lang="he-IL" dirty="0">
                            <a:solidFill>
                              <a:srgbClr val="ED7D31"/>
                            </a:solidFill>
                          </a:endParaRPr>
                        </a:p>
                      </p:txBody>
                    </p:sp>
                  </mc:Choice>
                  <mc:Fallback xmlns="">
                    <p:sp>
                      <p:nvSpPr>
                        <p:cNvPr id="39" name="Callout: Bent Line with Border and Accent Bar 38">
                          <a:extLst>
                            <a:ext uri="{FF2B5EF4-FFF2-40B4-BE49-F238E27FC236}">
                              <a16:creationId xmlns:a16="http://schemas.microsoft.com/office/drawing/2014/main" id="{FCB7E929-656A-EDFE-5C4D-F3B3AC268C96}"/>
                            </a:ext>
                          </a:extLst>
                        </p:cNvPr>
                        <p:cNvSpPr>
                          <a:spLocks noRot="1" noChangeAspect="1" noMove="1" noResize="1" noEditPoints="1" noAdjustHandles="1" noChangeArrowheads="1" noChangeShapeType="1" noTextEdit="1"/>
                        </p:cNvSpPr>
                        <p:nvPr/>
                      </p:nvSpPr>
                      <p:spPr>
                        <a:xfrm>
                          <a:off x="2867131" y="5079272"/>
                          <a:ext cx="819970" cy="390834"/>
                        </a:xfrm>
                        <a:prstGeom prst="accentBorderCallout2">
                          <a:avLst>
                            <a:gd name="adj1" fmla="val 18750"/>
                            <a:gd name="adj2" fmla="val -8333"/>
                            <a:gd name="adj3" fmla="val 18750"/>
                            <a:gd name="adj4" fmla="val -16667"/>
                            <a:gd name="adj5" fmla="val -36384"/>
                            <a:gd name="adj6" fmla="val -29771"/>
                          </a:avLst>
                        </a:prstGeom>
                        <a:blipFill>
                          <a:blip r:embed="rId5"/>
                          <a:stretch>
                            <a:fillRect r="-532"/>
                          </a:stretch>
                        </a:blipFill>
                        <a:ln w="15875">
                          <a:tailEnd type="triangle"/>
                        </a:ln>
                      </p:spPr>
                      <p:txBody>
                        <a:bodyPr/>
                        <a:lstStyle/>
                        <a:p>
                          <a:r>
                            <a:rPr lang="he-IL">
                              <a:noFill/>
                            </a:rPr>
                            <a:t> </a:t>
                          </a:r>
                        </a:p>
                      </p:txBody>
                    </p:sp>
                  </mc:Fallback>
                </mc:AlternateContent>
                <p:sp>
                  <p:nvSpPr>
                    <p:cNvPr id="40" name="Freeform: Shape 39">
                      <a:extLst>
                        <a:ext uri="{FF2B5EF4-FFF2-40B4-BE49-F238E27FC236}">
                          <a16:creationId xmlns:a16="http://schemas.microsoft.com/office/drawing/2014/main" id="{6A491E9A-C5EE-D138-84C3-B30DC540AEE6}"/>
                        </a:ext>
                      </a:extLst>
                    </p:cNvPr>
                    <p:cNvSpPr/>
                    <p:nvPr/>
                  </p:nvSpPr>
                  <p:spPr>
                    <a:xfrm>
                      <a:off x="1128993" y="2050892"/>
                      <a:ext cx="2907857" cy="2410521"/>
                    </a:xfrm>
                    <a:custGeom>
                      <a:avLst/>
                      <a:gdLst>
                        <a:gd name="connsiteX0" fmla="*/ 0 w 3537528"/>
                        <a:gd name="connsiteY0" fmla="*/ 0 h 2818973"/>
                        <a:gd name="connsiteX1" fmla="*/ 581891 w 3537528"/>
                        <a:gd name="connsiteY1" fmla="*/ 1819563 h 2818973"/>
                        <a:gd name="connsiteX2" fmla="*/ 1579418 w 3537528"/>
                        <a:gd name="connsiteY2" fmla="*/ 2761672 h 2818973"/>
                        <a:gd name="connsiteX3" fmla="*/ 3537528 w 3537528"/>
                        <a:gd name="connsiteY3" fmla="*/ 193963 h 2818973"/>
                      </a:gdLst>
                      <a:ahLst/>
                      <a:cxnLst>
                        <a:cxn ang="0">
                          <a:pos x="connsiteX0" y="connsiteY0"/>
                        </a:cxn>
                        <a:cxn ang="0">
                          <a:pos x="connsiteX1" y="connsiteY1"/>
                        </a:cxn>
                        <a:cxn ang="0">
                          <a:pos x="connsiteX2" y="connsiteY2"/>
                        </a:cxn>
                        <a:cxn ang="0">
                          <a:pos x="connsiteX3" y="connsiteY3"/>
                        </a:cxn>
                      </a:cxnLst>
                      <a:rect l="l" t="t" r="r" b="b"/>
                      <a:pathLst>
                        <a:path w="3537528" h="2818973">
                          <a:moveTo>
                            <a:pt x="0" y="0"/>
                          </a:moveTo>
                          <a:cubicBezTo>
                            <a:pt x="159327" y="679642"/>
                            <a:pt x="318655" y="1359284"/>
                            <a:pt x="581891" y="1819563"/>
                          </a:cubicBezTo>
                          <a:cubicBezTo>
                            <a:pt x="845127" y="2279842"/>
                            <a:pt x="1086812" y="3032605"/>
                            <a:pt x="1579418" y="2761672"/>
                          </a:cubicBezTo>
                          <a:cubicBezTo>
                            <a:pt x="2072024" y="2490739"/>
                            <a:pt x="2804776" y="1342351"/>
                            <a:pt x="3537528" y="193963"/>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1" name="Callout: Bent Line with Border and Accent Bar 40">
                          <a:extLst>
                            <a:ext uri="{FF2B5EF4-FFF2-40B4-BE49-F238E27FC236}">
                              <a16:creationId xmlns:a16="http://schemas.microsoft.com/office/drawing/2014/main" id="{83839CC7-02DE-ADEC-FBE8-B92540F63133}"/>
                            </a:ext>
                          </a:extLst>
                        </p:cNvPr>
                        <p:cNvSpPr/>
                        <p:nvPr/>
                      </p:nvSpPr>
                      <p:spPr>
                        <a:xfrm>
                          <a:off x="4378691" y="2796400"/>
                          <a:ext cx="819970" cy="390834"/>
                        </a:xfrm>
                        <a:prstGeom prst="accentBorderCallout2">
                          <a:avLst>
                            <a:gd name="adj1" fmla="val 18750"/>
                            <a:gd name="adj2" fmla="val -8333"/>
                            <a:gd name="adj3" fmla="val 18750"/>
                            <a:gd name="adj4" fmla="val -16667"/>
                            <a:gd name="adj5" fmla="val -35021"/>
                            <a:gd name="adj6" fmla="val -69815"/>
                          </a:avLst>
                        </a:prstGeom>
                        <a:noFill/>
                        <a:ln w="19050">
                          <a:solidFill>
                            <a:srgbClr val="7030A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7030A0"/>
                                        </a:solidFill>
                                        <a:latin typeface="Cambria Math" panose="02040503050406030204" pitchFamily="18" charset="0"/>
                                      </a:rPr>
                                    </m:ctrlPr>
                                  </m:sSubPr>
                                  <m:e>
                                    <m:r>
                                      <a:rPr lang="en-US" dirty="0" smtClean="0">
                                        <a:solidFill>
                                          <a:srgbClr val="7030A0"/>
                                        </a:solidFill>
                                        <a:latin typeface="Cambria Math" panose="02040503050406030204" pitchFamily="18" charset="0"/>
                                      </a:rPr>
                                      <m:t>𝐽</m:t>
                                    </m:r>
                                  </m:e>
                                  <m:sub>
                                    <m:r>
                                      <m:rPr>
                                        <m:sty m:val="p"/>
                                      </m:rPr>
                                      <a:rPr lang="en-US" dirty="0">
                                        <a:solidFill>
                                          <a:srgbClr val="7030A0"/>
                                        </a:solidFill>
                                        <a:latin typeface="Cambria Math" panose="02040503050406030204" pitchFamily="18" charset="0"/>
                                      </a:rPr>
                                      <m:t>cv</m:t>
                                    </m:r>
                                  </m:sub>
                                </m:sSub>
                                <m:d>
                                  <m:dPr>
                                    <m:ctrlPr>
                                      <a:rPr lang="en-US" i="1" dirty="0" smtClean="0">
                                        <a:solidFill>
                                          <a:srgbClr val="7030A0"/>
                                        </a:solidFill>
                                        <a:latin typeface="Cambria Math" panose="02040503050406030204" pitchFamily="18" charset="0"/>
                                      </a:rPr>
                                    </m:ctrlPr>
                                  </m:dPr>
                                  <m:e>
                                    <m:r>
                                      <a:rPr lang="en-US" dirty="0" smtClean="0">
                                        <a:solidFill>
                                          <a:srgbClr val="7030A0"/>
                                        </a:solidFill>
                                        <a:latin typeface="Cambria Math" panose="02040503050406030204" pitchFamily="18" charset="0"/>
                                      </a:rPr>
                                      <m:t>𝜃</m:t>
                                    </m:r>
                                  </m:e>
                                </m:d>
                              </m:oMath>
                            </m:oMathPara>
                          </a14:m>
                          <a:endParaRPr lang="he-IL" dirty="0">
                            <a:solidFill>
                              <a:srgbClr val="7030A0"/>
                            </a:solidFill>
                          </a:endParaRPr>
                        </a:p>
                      </p:txBody>
                    </p:sp>
                  </mc:Choice>
                  <mc:Fallback xmlns="">
                    <p:sp>
                      <p:nvSpPr>
                        <p:cNvPr id="41" name="Callout: Bent Line with Border and Accent Bar 40">
                          <a:extLst>
                            <a:ext uri="{FF2B5EF4-FFF2-40B4-BE49-F238E27FC236}">
                              <a16:creationId xmlns:a16="http://schemas.microsoft.com/office/drawing/2014/main" id="{83839CC7-02DE-ADEC-FBE8-B92540F63133}"/>
                            </a:ext>
                          </a:extLst>
                        </p:cNvPr>
                        <p:cNvSpPr>
                          <a:spLocks noRot="1" noChangeAspect="1" noMove="1" noResize="1" noEditPoints="1" noAdjustHandles="1" noChangeArrowheads="1" noChangeShapeType="1" noTextEdit="1"/>
                        </p:cNvSpPr>
                        <p:nvPr/>
                      </p:nvSpPr>
                      <p:spPr>
                        <a:xfrm>
                          <a:off x="4378691" y="2796400"/>
                          <a:ext cx="819970" cy="390834"/>
                        </a:xfrm>
                        <a:prstGeom prst="accentBorderCallout2">
                          <a:avLst>
                            <a:gd name="adj1" fmla="val 18750"/>
                            <a:gd name="adj2" fmla="val -8333"/>
                            <a:gd name="adj3" fmla="val 18750"/>
                            <a:gd name="adj4" fmla="val -16667"/>
                            <a:gd name="adj5" fmla="val -35021"/>
                            <a:gd name="adj6" fmla="val -69815"/>
                          </a:avLst>
                        </a:prstGeom>
                        <a:blipFill>
                          <a:blip r:embed="rId6"/>
                          <a:stretch>
                            <a:fillRect b="-3960"/>
                          </a:stretch>
                        </a:blipFill>
                        <a:ln w="19050">
                          <a:solidFill>
                            <a:srgbClr val="7030A0"/>
                          </a:solidFill>
                          <a:tailEnd type="triangle"/>
                        </a:ln>
                      </p:spPr>
                      <p:txBody>
                        <a:bodyPr/>
                        <a:lstStyle/>
                        <a:p>
                          <a:r>
                            <a:rPr lang="he-IL">
                              <a:noFill/>
                            </a:rPr>
                            <a:t> </a:t>
                          </a:r>
                        </a:p>
                      </p:txBody>
                    </p:sp>
                  </mc:Fallback>
                </mc:AlternateContent>
              </p:grpSp>
              <p:grpSp>
                <p:nvGrpSpPr>
                  <p:cNvPr id="9" name="Group 8">
                    <a:extLst>
                      <a:ext uri="{FF2B5EF4-FFF2-40B4-BE49-F238E27FC236}">
                        <a16:creationId xmlns:a16="http://schemas.microsoft.com/office/drawing/2014/main" id="{DC9997B5-211C-3C7E-D7F7-00D2CC610EE0}"/>
                      </a:ext>
                    </a:extLst>
                  </p:cNvPr>
                  <p:cNvGrpSpPr/>
                  <p:nvPr/>
                </p:nvGrpSpPr>
                <p:grpSpPr>
                  <a:xfrm>
                    <a:off x="1010895" y="1835457"/>
                    <a:ext cx="4502464" cy="3935314"/>
                    <a:chOff x="1010895" y="1835457"/>
                    <a:chExt cx="4502464" cy="3935314"/>
                  </a:xfrm>
                </p:grpSpPr>
                <p:grpSp>
                  <p:nvGrpSpPr>
                    <p:cNvPr id="55" name="Group 54">
                      <a:extLst>
                        <a:ext uri="{FF2B5EF4-FFF2-40B4-BE49-F238E27FC236}">
                          <a16:creationId xmlns:a16="http://schemas.microsoft.com/office/drawing/2014/main" id="{DDE2F762-1C7A-D624-9B5E-0C66E86724EA}"/>
                        </a:ext>
                      </a:extLst>
                    </p:cNvPr>
                    <p:cNvGrpSpPr/>
                    <p:nvPr/>
                  </p:nvGrpSpPr>
                  <p:grpSpPr>
                    <a:xfrm>
                      <a:off x="3749500" y="1890607"/>
                      <a:ext cx="1763859" cy="3876417"/>
                      <a:chOff x="3745322" y="1995416"/>
                      <a:chExt cx="2145807" cy="4133960"/>
                    </a:xfrm>
                  </p:grpSpPr>
                  <p:sp>
                    <p:nvSpPr>
                      <p:cNvPr id="50" name="Rectangle 49">
                        <a:extLst>
                          <a:ext uri="{FF2B5EF4-FFF2-40B4-BE49-F238E27FC236}">
                            <a16:creationId xmlns:a16="http://schemas.microsoft.com/office/drawing/2014/main" id="{40CF5266-C9F5-AB0B-582B-FAF4ED410FA7}"/>
                          </a:ext>
                        </a:extLst>
                      </p:cNvPr>
                      <p:cNvSpPr/>
                      <p:nvPr/>
                    </p:nvSpPr>
                    <p:spPr>
                      <a:xfrm>
                        <a:off x="3745322" y="1995416"/>
                        <a:ext cx="563499" cy="4133960"/>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Callout: Line with Border and Accent Bar 52">
                        <a:extLst>
                          <a:ext uri="{FF2B5EF4-FFF2-40B4-BE49-F238E27FC236}">
                            <a16:creationId xmlns:a16="http://schemas.microsoft.com/office/drawing/2014/main" id="{FCE06F87-42C2-4D57-6503-3CDC072657AA}"/>
                          </a:ext>
                        </a:extLst>
                      </p:cNvPr>
                      <p:cNvSpPr/>
                      <p:nvPr/>
                    </p:nvSpPr>
                    <p:spPr>
                      <a:xfrm>
                        <a:off x="4719204" y="2202580"/>
                        <a:ext cx="1171925" cy="455189"/>
                      </a:xfrm>
                      <a:prstGeom prst="accentBorderCallout1">
                        <a:avLst>
                          <a:gd name="adj1" fmla="val 18750"/>
                          <a:gd name="adj2" fmla="val -8333"/>
                          <a:gd name="adj3" fmla="val 51910"/>
                          <a:gd name="adj4" fmla="val -32619"/>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Bias</a:t>
                        </a:r>
                        <a:endParaRPr lang="he-IL" dirty="0">
                          <a:solidFill>
                            <a:schemeClr val="tx1"/>
                          </a:solidFill>
                        </a:endParaRPr>
                      </a:p>
                    </p:txBody>
                  </p:sp>
                </p:grpSp>
                <p:grpSp>
                  <p:nvGrpSpPr>
                    <p:cNvPr id="56" name="Group 55">
                      <a:extLst>
                        <a:ext uri="{FF2B5EF4-FFF2-40B4-BE49-F238E27FC236}">
                          <a16:creationId xmlns:a16="http://schemas.microsoft.com/office/drawing/2014/main" id="{93263D14-D667-F5F8-AC4B-256FE5CF9ECD}"/>
                        </a:ext>
                      </a:extLst>
                    </p:cNvPr>
                    <p:cNvGrpSpPr/>
                    <p:nvPr/>
                  </p:nvGrpSpPr>
                  <p:grpSpPr>
                    <a:xfrm>
                      <a:off x="1010895" y="1835457"/>
                      <a:ext cx="1781083" cy="3935314"/>
                      <a:chOff x="6407041" y="1758678"/>
                      <a:chExt cx="2166762" cy="4196768"/>
                    </a:xfrm>
                  </p:grpSpPr>
                  <p:sp>
                    <p:nvSpPr>
                      <p:cNvPr id="51" name="Rectangle 50">
                        <a:extLst>
                          <a:ext uri="{FF2B5EF4-FFF2-40B4-BE49-F238E27FC236}">
                            <a16:creationId xmlns:a16="http://schemas.microsoft.com/office/drawing/2014/main" id="{588175DA-02A9-6877-D9E0-8A9635EB4616}"/>
                          </a:ext>
                        </a:extLst>
                      </p:cNvPr>
                      <p:cNvSpPr/>
                      <p:nvPr/>
                    </p:nvSpPr>
                    <p:spPr>
                      <a:xfrm rot="21540000">
                        <a:off x="6407041" y="1758678"/>
                        <a:ext cx="563500" cy="4196768"/>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4" name="Callout: Line with Border and Accent Bar 53">
                        <a:extLst>
                          <a:ext uri="{FF2B5EF4-FFF2-40B4-BE49-F238E27FC236}">
                            <a16:creationId xmlns:a16="http://schemas.microsoft.com/office/drawing/2014/main" id="{9AC0270C-3547-BC0B-A52E-AD0F0CB83239}"/>
                          </a:ext>
                        </a:extLst>
                      </p:cNvPr>
                      <p:cNvSpPr/>
                      <p:nvPr/>
                    </p:nvSpPr>
                    <p:spPr>
                      <a:xfrm>
                        <a:off x="7256606" y="2252251"/>
                        <a:ext cx="1317197" cy="575726"/>
                      </a:xfrm>
                      <a:prstGeom prst="accentBorderCallout1">
                        <a:avLst>
                          <a:gd name="adj1" fmla="val 18750"/>
                          <a:gd name="adj2" fmla="val -8333"/>
                          <a:gd name="adj3" fmla="val 90792"/>
                          <a:gd name="adj4" fmla="val -22629"/>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Variance</a:t>
                        </a:r>
                        <a:endParaRPr lang="he-IL" dirty="0">
                          <a:solidFill>
                            <a:schemeClr val="tx1"/>
                          </a:solidFill>
                        </a:endParaRPr>
                      </a:p>
                    </p:txBody>
                  </p:sp>
                </p:grpSp>
              </p:grpSp>
            </p:grpSp>
            <p:sp>
              <p:nvSpPr>
                <p:cNvPr id="6" name="Freeform: Shape 5">
                  <a:extLst>
                    <a:ext uri="{FF2B5EF4-FFF2-40B4-BE49-F238E27FC236}">
                      <a16:creationId xmlns:a16="http://schemas.microsoft.com/office/drawing/2014/main" id="{625DE54B-1C88-19F3-A533-E1AB21252313}"/>
                    </a:ext>
                  </a:extLst>
                </p:cNvPr>
                <p:cNvSpPr/>
                <p:nvPr/>
              </p:nvSpPr>
              <p:spPr>
                <a:xfrm>
                  <a:off x="1094827" y="2148629"/>
                  <a:ext cx="3110437" cy="3274700"/>
                </a:xfrm>
                <a:custGeom>
                  <a:avLst/>
                  <a:gdLst>
                    <a:gd name="connsiteX0" fmla="*/ 0 w 3717530"/>
                    <a:gd name="connsiteY0" fmla="*/ 3310062 h 3310062"/>
                    <a:gd name="connsiteX1" fmla="*/ 1237673 w 3717530"/>
                    <a:gd name="connsiteY1" fmla="*/ 3097626 h 3310062"/>
                    <a:gd name="connsiteX2" fmla="*/ 2613891 w 3717530"/>
                    <a:gd name="connsiteY2" fmla="*/ 2100098 h 3310062"/>
                    <a:gd name="connsiteX3" fmla="*/ 3620655 w 3717530"/>
                    <a:gd name="connsiteY3" fmla="*/ 178935 h 3310062"/>
                    <a:gd name="connsiteX4" fmla="*/ 3620655 w 3717530"/>
                    <a:gd name="connsiteY4" fmla="*/ 197407 h 331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7530" h="3310062">
                      <a:moveTo>
                        <a:pt x="0" y="3310062"/>
                      </a:moveTo>
                      <a:cubicBezTo>
                        <a:pt x="401012" y="3304674"/>
                        <a:pt x="802025" y="3299287"/>
                        <a:pt x="1237673" y="3097626"/>
                      </a:cubicBezTo>
                      <a:cubicBezTo>
                        <a:pt x="1673321" y="2895965"/>
                        <a:pt x="2216727" y="2586546"/>
                        <a:pt x="2613891" y="2100098"/>
                      </a:cubicBezTo>
                      <a:cubicBezTo>
                        <a:pt x="3011055" y="1613650"/>
                        <a:pt x="3620655" y="178935"/>
                        <a:pt x="3620655" y="178935"/>
                      </a:cubicBezTo>
                      <a:cubicBezTo>
                        <a:pt x="3788449" y="-138180"/>
                        <a:pt x="3704552" y="29613"/>
                        <a:pt x="3620655" y="197407"/>
                      </a:cubicBezTo>
                    </a:path>
                  </a:pathLst>
                </a:cu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endParaRPr lang="he-IL">
                    <a:solidFill>
                      <a:srgbClr val="ED7D31"/>
                    </a:solidFill>
                  </a:endParaRPr>
                </a:p>
              </p:txBody>
            </p:sp>
          </p:grpSp>
        </p:grpSp>
      </p:grpSp>
    </p:spTree>
    <p:extLst>
      <p:ext uri="{BB962C8B-B14F-4D97-AF65-F5344CB8AC3E}">
        <p14:creationId xmlns:p14="http://schemas.microsoft.com/office/powerpoint/2010/main" val="42640301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2561607"/>
            <a:ext cx="10862187" cy="41111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019CB44-B8A7-D5C0-27EE-9B373DEFF5E1}"/>
                  </a:ext>
                </a:extLst>
              </p:cNvPr>
              <p:cNvSpPr/>
              <p:nvPr/>
            </p:nvSpPr>
            <p:spPr>
              <a:xfrm>
                <a:off x="591965" y="1082487"/>
                <a:ext cx="9499686" cy="1158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342900" indent="-342900">
                  <a:spcAft>
                    <a:spcPts val="600"/>
                  </a:spcAft>
                  <a:buFont typeface="Arial" panose="020B0604020202020204" pitchFamily="34" charset="0"/>
                  <a:buChar char="•"/>
                </a:pPr>
                <a14:m>
                  <m:oMath xmlns:m="http://schemas.openxmlformats.org/officeDocument/2006/math">
                    <m:r>
                      <m:rPr>
                        <m:sty m:val="p"/>
                      </m:rPr>
                      <a:rPr lang="en-US" sz="2000" b="0" i="0" dirty="0" smtClean="0">
                        <a:solidFill>
                          <a:schemeClr val="tx1"/>
                        </a:solidFill>
                        <a:latin typeface="Cambria Math" panose="02040503050406030204" pitchFamily="18" charset="0"/>
                      </a:rPr>
                      <m:t>Assume</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binary</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classification</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problem</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y</m:t>
                    </m:r>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0</m:t>
                        </m:r>
                      </m:e>
                    </m:d>
                  </m:oMath>
                </a14:m>
                <a:r>
                  <a:rPr lang="en-US" sz="2000" b="0" dirty="0">
                    <a:solidFill>
                      <a:schemeClr val="tx1"/>
                    </a:solidFill>
                  </a:rPr>
                  <a:t> for detecting cancer </a:t>
                </a:r>
              </a:p>
              <a:p>
                <a:pPr marL="342900" indent="-342900">
                  <a:buFont typeface="Arial" panose="020B0604020202020204" pitchFamily="34" charset="0"/>
                  <a:buChar char="•"/>
                </a:pPr>
                <a:r>
                  <a:rPr lang="en-US" sz="2000" dirty="0">
                    <a:solidFill>
                      <a:schemeClr val="tx1"/>
                    </a:solidFill>
                    <a:ea typeface="Cambria Math" panose="02040503050406030204" pitchFamily="18" charset="0"/>
                  </a:rPr>
                  <a:t>The accuracy is 99% with 1% error on a test</a:t>
                </a:r>
              </a:p>
              <a:p>
                <a:r>
                  <a:rPr lang="en-US" sz="2000" dirty="0">
                    <a:solidFill>
                      <a:schemeClr val="tx1"/>
                    </a:solidFill>
                    <a:ea typeface="Cambria Math" panose="02040503050406030204" pitchFamily="18" charset="0"/>
                  </a:rPr>
                  <a:t>But …</a:t>
                </a:r>
              </a:p>
            </p:txBody>
          </p:sp>
        </mc:Choice>
        <mc:Fallback xmlns="">
          <p:sp>
            <p:nvSpPr>
              <p:cNvPr id="3" name="Rectangle 2">
                <a:extLst>
                  <a:ext uri="{FF2B5EF4-FFF2-40B4-BE49-F238E27FC236}">
                    <a16:creationId xmlns:a16="http://schemas.microsoft.com/office/drawing/2014/main" id="{7019CB44-B8A7-D5C0-27EE-9B373DEFF5E1}"/>
                  </a:ext>
                </a:extLst>
              </p:cNvPr>
              <p:cNvSpPr>
                <a:spLocks noRot="1" noChangeAspect="1" noMove="1" noResize="1" noEditPoints="1" noAdjustHandles="1" noChangeArrowheads="1" noChangeShapeType="1" noTextEdit="1"/>
              </p:cNvSpPr>
              <p:nvPr/>
            </p:nvSpPr>
            <p:spPr>
              <a:xfrm>
                <a:off x="591965" y="1082487"/>
                <a:ext cx="9499686" cy="1158352"/>
              </a:xfrm>
              <a:prstGeom prst="rect">
                <a:avLst/>
              </a:prstGeom>
              <a:blipFill>
                <a:blip r:embed="rId3"/>
                <a:stretch>
                  <a:fillRect l="-1605" t="-6842"/>
                </a:stretch>
              </a:blipFill>
              <a:ln>
                <a:noFill/>
              </a:ln>
            </p:spPr>
            <p:txBody>
              <a:bodyPr/>
              <a:lstStyle/>
              <a:p>
                <a:r>
                  <a:rPr lang="he-IL">
                    <a:noFill/>
                  </a:rPr>
                  <a:t> </a:t>
                </a:r>
              </a:p>
            </p:txBody>
          </p:sp>
        </mc:Fallback>
      </mc:AlternateContent>
      <p:grpSp>
        <p:nvGrpSpPr>
          <p:cNvPr id="20" name="Group 19">
            <a:extLst>
              <a:ext uri="{FF2B5EF4-FFF2-40B4-BE49-F238E27FC236}">
                <a16:creationId xmlns:a16="http://schemas.microsoft.com/office/drawing/2014/main" id="{418F841F-1C75-88D5-E902-1F9C7CA93633}"/>
              </a:ext>
            </a:extLst>
          </p:cNvPr>
          <p:cNvGrpSpPr/>
          <p:nvPr/>
        </p:nvGrpSpPr>
        <p:grpSpPr>
          <a:xfrm>
            <a:off x="591965" y="2783576"/>
            <a:ext cx="5426867" cy="2185214"/>
            <a:chOff x="591965" y="2783576"/>
            <a:chExt cx="5426867" cy="2185214"/>
          </a:xfrm>
        </p:grpSpPr>
        <p:sp>
          <p:nvSpPr>
            <p:cNvPr id="17" name="TextBox 16">
              <a:extLst>
                <a:ext uri="{FF2B5EF4-FFF2-40B4-BE49-F238E27FC236}">
                  <a16:creationId xmlns:a16="http://schemas.microsoft.com/office/drawing/2014/main" id="{B4218A23-B5D4-A55D-B645-7EAD9C5B2D7C}"/>
                </a:ext>
              </a:extLst>
            </p:cNvPr>
            <p:cNvSpPr txBox="1"/>
            <p:nvPr/>
          </p:nvSpPr>
          <p:spPr>
            <a:xfrm>
              <a:off x="591965" y="2783576"/>
              <a:ext cx="5426867" cy="2185214"/>
            </a:xfrm>
            <a:prstGeom prst="rect">
              <a:avLst/>
            </a:prstGeom>
            <a:noFill/>
          </p:spPr>
          <p:txBody>
            <a:bodyPr wrap="square" lIns="0" rtlCol="1">
              <a:spAutoFit/>
            </a:bodyPr>
            <a:lstStyle/>
            <a:p>
              <a:r>
                <a:rPr lang="en-US" dirty="0"/>
                <a:t>Only 0.5% in the in the training and test set has cancer</a:t>
              </a:r>
            </a:p>
            <a:p>
              <a:pPr>
                <a:spcBef>
                  <a:spcPts val="1200"/>
                </a:spcBef>
              </a:pPr>
              <a:r>
                <a:rPr lang="en-US" dirty="0"/>
                <a:t>Assume the prediction as:</a:t>
              </a:r>
            </a:p>
            <a:p>
              <a:r>
                <a:rPr lang="en-US" dirty="0"/>
                <a:t> </a:t>
              </a:r>
            </a:p>
            <a:p>
              <a:endParaRPr lang="en-US" dirty="0"/>
            </a:p>
            <a:p>
              <a:endParaRPr lang="en-US" dirty="0"/>
            </a:p>
            <a:p>
              <a:r>
                <a:rPr lang="en-US" dirty="0"/>
                <a:t>This will lead to 99.5% accuracy</a:t>
              </a:r>
            </a:p>
            <a:p>
              <a:endParaRPr lang="en-US" dirty="0"/>
            </a:p>
          </p:txBody>
        </p:sp>
        <p:sp>
          <p:nvSpPr>
            <p:cNvPr id="18" name="TextBox 17">
              <a:extLst>
                <a:ext uri="{FF2B5EF4-FFF2-40B4-BE49-F238E27FC236}">
                  <a16:creationId xmlns:a16="http://schemas.microsoft.com/office/drawing/2014/main" id="{A79B9CB6-7F6F-F5DE-2B28-C9F1FD1D814E}"/>
                </a:ext>
              </a:extLst>
            </p:cNvPr>
            <p:cNvSpPr txBox="1"/>
            <p:nvPr/>
          </p:nvSpPr>
          <p:spPr>
            <a:xfrm>
              <a:off x="591965" y="3599197"/>
              <a:ext cx="2459166" cy="646331"/>
            </a:xfrm>
            <a:prstGeom prst="rect">
              <a:avLst/>
            </a:prstGeom>
            <a:solidFill>
              <a:schemeClr val="tx1"/>
            </a:solidFill>
          </p:spPr>
          <p:txBody>
            <a:bodyPr wrap="square" rtlCol="1" anchor="t" anchorCtr="0">
              <a:spAutoFit/>
            </a:bodyPr>
            <a:lstStyle/>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predict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endParaRPr lang="en-US" b="0" dirty="0">
                <a:solidFill>
                  <a:srgbClr val="D4D4D4"/>
                </a:solidFill>
                <a:effectLst/>
                <a:latin typeface="Consolas" panose="020B0609020204030204" pitchFamily="49" charset="0"/>
              </a:endParaRPr>
            </a:p>
          </p:txBody>
        </p:sp>
      </p:grpSp>
      <p:sp>
        <p:nvSpPr>
          <p:cNvPr id="19" name="Rectangle 18">
            <a:extLst>
              <a:ext uri="{FF2B5EF4-FFF2-40B4-BE49-F238E27FC236}">
                <a16:creationId xmlns:a16="http://schemas.microsoft.com/office/drawing/2014/main" id="{2791F0FB-86B4-7CD1-D493-AF386D3B3BF1}"/>
              </a:ext>
            </a:extLst>
          </p:cNvPr>
          <p:cNvSpPr/>
          <p:nvPr/>
        </p:nvSpPr>
        <p:spPr>
          <a:xfrm>
            <a:off x="6544058" y="2783576"/>
            <a:ext cx="3746727" cy="7758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spcAft>
                <a:spcPts val="600"/>
              </a:spcAft>
            </a:pPr>
            <a:r>
              <a:rPr lang="en-US" sz="2400" i="1" dirty="0">
                <a:solidFill>
                  <a:srgbClr val="C00000"/>
                </a:solidFill>
                <a:latin typeface="Cambria Math" panose="02040503050406030204" pitchFamily="18" charset="0"/>
              </a:rPr>
              <a:t>In this case we say the data is skewed</a:t>
            </a:r>
          </a:p>
        </p:txBody>
      </p:sp>
      <p:sp>
        <p:nvSpPr>
          <p:cNvPr id="5" name="TextBox 4">
            <a:extLst>
              <a:ext uri="{FF2B5EF4-FFF2-40B4-BE49-F238E27FC236}">
                <a16:creationId xmlns:a16="http://schemas.microsoft.com/office/drawing/2014/main" id="{3C5CEE26-B8E6-3E9B-47B6-2EEBB38EE785}"/>
              </a:ext>
            </a:extLst>
          </p:cNvPr>
          <p:cNvSpPr txBox="1"/>
          <p:nvPr/>
        </p:nvSpPr>
        <p:spPr>
          <a:xfrm>
            <a:off x="6544058" y="4245528"/>
            <a:ext cx="4331855" cy="1477328"/>
          </a:xfrm>
          <a:prstGeom prst="rect">
            <a:avLst/>
          </a:prstGeom>
          <a:noFill/>
        </p:spPr>
        <p:txBody>
          <a:bodyPr wrap="square" rtlCol="1">
            <a:spAutoFit/>
          </a:bodyPr>
          <a:lstStyle/>
          <a:p>
            <a:r>
              <a:rPr lang="en-US" dirty="0">
                <a:solidFill>
                  <a:srgbClr val="0077C8"/>
                </a:solidFill>
              </a:rPr>
              <a:t>Algorithm 1: 99.2% accuracy</a:t>
            </a:r>
          </a:p>
          <a:p>
            <a:r>
              <a:rPr lang="en-US" dirty="0">
                <a:solidFill>
                  <a:srgbClr val="0077C8"/>
                </a:solidFill>
              </a:rPr>
              <a:t>Algorithm 1: 99.5% accuracy</a:t>
            </a:r>
          </a:p>
          <a:p>
            <a:r>
              <a:rPr lang="en-US" dirty="0">
                <a:solidFill>
                  <a:srgbClr val="0077C8"/>
                </a:solidFill>
              </a:rPr>
              <a:t>Algorithm 1: 97.3% accuracy</a:t>
            </a:r>
          </a:p>
          <a:p>
            <a:endParaRPr lang="en-US" dirty="0">
              <a:solidFill>
                <a:srgbClr val="0077C8"/>
              </a:solidFill>
            </a:endParaRPr>
          </a:p>
          <a:p>
            <a:r>
              <a:rPr lang="en-US" dirty="0">
                <a:solidFill>
                  <a:srgbClr val="0077C8"/>
                </a:solidFill>
              </a:rPr>
              <a:t>Which one is better?</a:t>
            </a:r>
            <a:endParaRPr lang="he-IL" dirty="0">
              <a:solidFill>
                <a:srgbClr val="0077C8"/>
              </a:solidFill>
            </a:endParaRPr>
          </a:p>
        </p:txBody>
      </p:sp>
    </p:spTree>
    <p:extLst>
      <p:ext uri="{BB962C8B-B14F-4D97-AF65-F5344CB8AC3E}">
        <p14:creationId xmlns:p14="http://schemas.microsoft.com/office/powerpoint/2010/main" val="213484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288473"/>
            <a:ext cx="10862187" cy="53778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p:sp>
        <p:nvSpPr>
          <p:cNvPr id="21" name="Rectangle 20">
            <a:extLst>
              <a:ext uri="{FF2B5EF4-FFF2-40B4-BE49-F238E27FC236}">
                <a16:creationId xmlns:a16="http://schemas.microsoft.com/office/drawing/2014/main" id="{80D9DD69-4BEE-CC78-4C57-723C9E34A8B5}"/>
              </a:ext>
            </a:extLst>
          </p:cNvPr>
          <p:cNvSpPr/>
          <p:nvPr/>
        </p:nvSpPr>
        <p:spPr>
          <a:xfrm>
            <a:off x="692807" y="962416"/>
            <a:ext cx="5513271" cy="34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r>
              <a:rPr lang="en-US" sz="2000" dirty="0">
                <a:solidFill>
                  <a:schemeClr val="tx1"/>
                </a:solidFill>
                <a:ea typeface="Cambria Math" panose="02040503050406030204" pitchFamily="18" charset="0"/>
              </a:rPr>
              <a:t>Y = 1 in presence of rare class that we want to detect</a:t>
            </a:r>
          </a:p>
        </p:txBody>
      </p:sp>
      <p:graphicFrame>
        <p:nvGraphicFramePr>
          <p:cNvPr id="22" name="Table 22">
            <a:extLst>
              <a:ext uri="{FF2B5EF4-FFF2-40B4-BE49-F238E27FC236}">
                <a16:creationId xmlns:a16="http://schemas.microsoft.com/office/drawing/2014/main" id="{0365CBE8-69B9-A10D-763A-3189EA69421A}"/>
              </a:ext>
            </a:extLst>
          </p:cNvPr>
          <p:cNvGraphicFramePr>
            <a:graphicFrameLocks noGrp="1"/>
          </p:cNvGraphicFramePr>
          <p:nvPr>
            <p:extLst>
              <p:ext uri="{D42A27DB-BD31-4B8C-83A1-F6EECF244321}">
                <p14:modId xmlns:p14="http://schemas.microsoft.com/office/powerpoint/2010/main" val="1685606482"/>
              </p:ext>
            </p:extLst>
          </p:nvPr>
        </p:nvGraphicFramePr>
        <p:xfrm>
          <a:off x="1063025" y="2137172"/>
          <a:ext cx="5328543" cy="3312282"/>
        </p:xfrm>
        <a:graphic>
          <a:graphicData uri="http://schemas.openxmlformats.org/drawingml/2006/table">
            <a:tbl>
              <a:tblPr rtl="1" firstRow="1" bandRow="1">
                <a:tableStyleId>{00A15C55-8517-42AA-B614-E9B94910E393}</a:tableStyleId>
              </a:tblPr>
              <a:tblGrid>
                <a:gridCol w="1776181">
                  <a:extLst>
                    <a:ext uri="{9D8B030D-6E8A-4147-A177-3AD203B41FA5}">
                      <a16:colId xmlns:a16="http://schemas.microsoft.com/office/drawing/2014/main" val="979197781"/>
                    </a:ext>
                  </a:extLst>
                </a:gridCol>
                <a:gridCol w="1776181">
                  <a:extLst>
                    <a:ext uri="{9D8B030D-6E8A-4147-A177-3AD203B41FA5}">
                      <a16:colId xmlns:a16="http://schemas.microsoft.com/office/drawing/2014/main" val="4181922845"/>
                    </a:ext>
                  </a:extLst>
                </a:gridCol>
                <a:gridCol w="1776181">
                  <a:extLst>
                    <a:ext uri="{9D8B030D-6E8A-4147-A177-3AD203B41FA5}">
                      <a16:colId xmlns:a16="http://schemas.microsoft.com/office/drawing/2014/main" val="3894528402"/>
                    </a:ext>
                  </a:extLst>
                </a:gridCol>
              </a:tblGrid>
              <a:tr h="1104094">
                <a:tc>
                  <a:txBody>
                    <a:bodyPr/>
                    <a:lstStyle/>
                    <a:p>
                      <a:pPr algn="ctr" rtl="1"/>
                      <a:r>
                        <a:rPr lang="en-US" sz="2000" b="0" dirty="0">
                          <a:solidFill>
                            <a:schemeClr val="tx1"/>
                          </a:solidFill>
                        </a:rPr>
                        <a:t>Negative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1"/>
                      <a:endParaRPr lang="he-IL"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4171322"/>
                  </a:ext>
                </a:extLst>
              </a:tr>
              <a:tr h="1104094">
                <a:tc>
                  <a:txBody>
                    <a:bodyPr/>
                    <a:lstStyle/>
                    <a:p>
                      <a:pPr algn="ctr" rtl="1"/>
                      <a:r>
                        <a:rPr lang="en-US" sz="2000" b="0" dirty="0">
                          <a:solidFill>
                            <a:srgbClr val="C00000"/>
                          </a:solidFill>
                        </a:rPr>
                        <a:t>False positive</a:t>
                      </a:r>
                    </a:p>
                    <a:p>
                      <a:pPr algn="ctr" rtl="1"/>
                      <a:r>
                        <a:rPr lang="en-US" sz="2000" b="0" dirty="0">
                          <a:solidFill>
                            <a:srgbClr val="C00000"/>
                          </a:solidFill>
                        </a:rPr>
                        <a:t>FP</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accent6">
                              <a:lumMod val="75000"/>
                            </a:schemeClr>
                          </a:solidFill>
                        </a:rPr>
                        <a:t>True positive</a:t>
                      </a:r>
                    </a:p>
                    <a:p>
                      <a:pPr algn="ctr" rtl="1"/>
                      <a:r>
                        <a:rPr lang="en-US" sz="2000" b="0" dirty="0">
                          <a:solidFill>
                            <a:schemeClr val="accent6">
                              <a:lumMod val="75000"/>
                            </a:schemeClr>
                          </a:solidFill>
                        </a:rPr>
                        <a:t>TP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69247825"/>
                  </a:ext>
                </a:extLst>
              </a:tr>
              <a:tr h="1104094">
                <a:tc>
                  <a:txBody>
                    <a:bodyPr/>
                    <a:lstStyle/>
                    <a:p>
                      <a:pPr algn="ctr" rtl="1"/>
                      <a:r>
                        <a:rPr lang="en-US" sz="2000" b="0" dirty="0">
                          <a:solidFill>
                            <a:schemeClr val="accent6">
                              <a:lumMod val="75000"/>
                            </a:schemeClr>
                          </a:solidFill>
                        </a:rPr>
                        <a:t>False positive</a:t>
                      </a:r>
                    </a:p>
                    <a:p>
                      <a:pPr algn="ctr" rtl="1"/>
                      <a:r>
                        <a:rPr lang="en-US" sz="2000" b="0" dirty="0">
                          <a:solidFill>
                            <a:schemeClr val="accent6">
                              <a:lumMod val="75000"/>
                            </a:schemeClr>
                          </a:solidFill>
                        </a:rPr>
                        <a:t>FP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rgbClr val="C00000"/>
                          </a:solidFill>
                        </a:rPr>
                        <a:t>False negative</a:t>
                      </a:r>
                    </a:p>
                    <a:p>
                      <a:pPr algn="ctr" rtl="1"/>
                      <a:r>
                        <a:rPr lang="en-US" sz="2000" b="0" dirty="0">
                          <a:solidFill>
                            <a:srgbClr val="C00000"/>
                          </a:solidFill>
                        </a:rPr>
                        <a:t>FN</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Negative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598846162"/>
                  </a:ext>
                </a:extLst>
              </a:tr>
            </a:tbl>
          </a:graphicData>
        </a:graphic>
      </p:graphicFrame>
      <p:sp>
        <p:nvSpPr>
          <p:cNvPr id="23" name="TextBox 22">
            <a:extLst>
              <a:ext uri="{FF2B5EF4-FFF2-40B4-BE49-F238E27FC236}">
                <a16:creationId xmlns:a16="http://schemas.microsoft.com/office/drawing/2014/main" id="{F92BF060-A83D-A20B-3109-D53548B0E32A}"/>
              </a:ext>
            </a:extLst>
          </p:cNvPr>
          <p:cNvSpPr txBox="1"/>
          <p:nvPr/>
        </p:nvSpPr>
        <p:spPr>
          <a:xfrm rot="10800000">
            <a:off x="461975" y="2133600"/>
            <a:ext cx="461665" cy="3435927"/>
          </a:xfrm>
          <a:prstGeom prst="rect">
            <a:avLst/>
          </a:prstGeom>
          <a:noFill/>
        </p:spPr>
        <p:txBody>
          <a:bodyPr vert="eaVert" wrap="square" rtlCol="1" anchor="ctr" anchorCtr="0">
            <a:spAutoFit/>
          </a:bodyPr>
          <a:lstStyle/>
          <a:p>
            <a:pPr algn="ctr"/>
            <a:r>
              <a:rPr lang="en-US" dirty="0"/>
              <a:t>Predicted</a:t>
            </a:r>
            <a:endParaRPr lang="he-IL" dirty="0"/>
          </a:p>
        </p:txBody>
      </p:sp>
      <p:sp>
        <p:nvSpPr>
          <p:cNvPr id="24" name="TextBox 23">
            <a:extLst>
              <a:ext uri="{FF2B5EF4-FFF2-40B4-BE49-F238E27FC236}">
                <a16:creationId xmlns:a16="http://schemas.microsoft.com/office/drawing/2014/main" id="{B114AEF8-490A-DF58-E603-682B9EEAC926}"/>
              </a:ext>
            </a:extLst>
          </p:cNvPr>
          <p:cNvSpPr txBox="1"/>
          <p:nvPr/>
        </p:nvSpPr>
        <p:spPr>
          <a:xfrm>
            <a:off x="1063025" y="1677718"/>
            <a:ext cx="5328543" cy="369332"/>
          </a:xfrm>
          <a:prstGeom prst="rect">
            <a:avLst/>
          </a:prstGeom>
          <a:noFill/>
        </p:spPr>
        <p:txBody>
          <a:bodyPr wrap="square" rtlCol="1">
            <a:spAutoFit/>
          </a:bodyPr>
          <a:lstStyle/>
          <a:p>
            <a:pPr algn="ctr"/>
            <a:r>
              <a:rPr lang="en-US" dirty="0"/>
              <a:t>Actual</a:t>
            </a:r>
            <a:endParaRPr lang="he-IL" dirty="0"/>
          </a:p>
        </p:txBody>
      </p:sp>
      <p:sp>
        <p:nvSpPr>
          <p:cNvPr id="26" name="TextBox 25">
            <a:extLst>
              <a:ext uri="{FF2B5EF4-FFF2-40B4-BE49-F238E27FC236}">
                <a16:creationId xmlns:a16="http://schemas.microsoft.com/office/drawing/2014/main" id="{C12BADF4-894D-6211-6FAF-053985378FD5}"/>
              </a:ext>
            </a:extLst>
          </p:cNvPr>
          <p:cNvSpPr txBox="1"/>
          <p:nvPr/>
        </p:nvSpPr>
        <p:spPr>
          <a:xfrm>
            <a:off x="6952335" y="2133600"/>
            <a:ext cx="4588387" cy="830997"/>
          </a:xfrm>
          <a:prstGeom prst="rect">
            <a:avLst/>
          </a:prstGeom>
          <a:noFill/>
        </p:spPr>
        <p:txBody>
          <a:bodyPr wrap="square" rtlCol="1">
            <a:spAutoFit/>
          </a:bodyPr>
          <a:lstStyle/>
          <a:p>
            <a:r>
              <a:rPr lang="en-US" sz="2400" dirty="0">
                <a:solidFill>
                  <a:srgbClr val="0077C8"/>
                </a:solidFill>
              </a:rPr>
              <a:t>Precision</a:t>
            </a:r>
            <a:r>
              <a:rPr lang="en-US" sz="2400" dirty="0"/>
              <a:t> – model predict y=1, what </a:t>
            </a:r>
            <a:r>
              <a:rPr lang="en-US" sz="2400"/>
              <a:t>fraction it did </a:t>
            </a:r>
            <a:r>
              <a:rPr lang="en-US" sz="2400" dirty="0"/>
              <a:t>happen </a:t>
            </a:r>
            <a:endParaRPr lang="he-IL" sz="2400" dirty="0"/>
          </a:p>
        </p:txBody>
      </p:sp>
      <p:sp>
        <p:nvSpPr>
          <p:cNvPr id="28" name="TextBox 27">
            <a:extLst>
              <a:ext uri="{FF2B5EF4-FFF2-40B4-BE49-F238E27FC236}">
                <a16:creationId xmlns:a16="http://schemas.microsoft.com/office/drawing/2014/main" id="{3187B9A9-6F42-60E1-E43E-B9FAEAB89044}"/>
              </a:ext>
            </a:extLst>
          </p:cNvPr>
          <p:cNvSpPr txBox="1"/>
          <p:nvPr/>
        </p:nvSpPr>
        <p:spPr>
          <a:xfrm>
            <a:off x="6952335" y="3615110"/>
            <a:ext cx="4588387" cy="1200329"/>
          </a:xfrm>
          <a:prstGeom prst="rect">
            <a:avLst/>
          </a:prstGeom>
          <a:noFill/>
        </p:spPr>
        <p:txBody>
          <a:bodyPr wrap="square" rtlCol="1">
            <a:spAutoFit/>
          </a:bodyPr>
          <a:lstStyle/>
          <a:p>
            <a:r>
              <a:rPr lang="en-US" sz="2400" dirty="0">
                <a:solidFill>
                  <a:srgbClr val="0077C8"/>
                </a:solidFill>
              </a:rPr>
              <a:t>Recall </a:t>
            </a:r>
            <a:r>
              <a:rPr lang="en-US" sz="2400" dirty="0"/>
              <a:t>– actual happen, what </a:t>
            </a:r>
            <a:r>
              <a:rPr lang="en-US" sz="2400"/>
              <a:t>farction</a:t>
            </a:r>
            <a:r>
              <a:rPr lang="en-US" sz="2400" dirty="0"/>
              <a:t> the model was predict correctly</a:t>
            </a:r>
            <a:endParaRPr lang="he-IL" sz="2400" dirty="0"/>
          </a:p>
        </p:txBody>
      </p:sp>
    </p:spTree>
    <p:extLst>
      <p:ext uri="{BB962C8B-B14F-4D97-AF65-F5344CB8AC3E}">
        <p14:creationId xmlns:p14="http://schemas.microsoft.com/office/powerpoint/2010/main" val="35420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288473"/>
            <a:ext cx="10862187" cy="53778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p:sp>
        <p:nvSpPr>
          <p:cNvPr id="21" name="Rectangle 20">
            <a:extLst>
              <a:ext uri="{FF2B5EF4-FFF2-40B4-BE49-F238E27FC236}">
                <a16:creationId xmlns:a16="http://schemas.microsoft.com/office/drawing/2014/main" id="{80D9DD69-4BEE-CC78-4C57-723C9E34A8B5}"/>
              </a:ext>
            </a:extLst>
          </p:cNvPr>
          <p:cNvSpPr/>
          <p:nvPr/>
        </p:nvSpPr>
        <p:spPr>
          <a:xfrm>
            <a:off x="692807" y="962416"/>
            <a:ext cx="5513271" cy="34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r>
              <a:rPr lang="en-US" sz="2000" dirty="0">
                <a:solidFill>
                  <a:schemeClr val="tx1"/>
                </a:solidFill>
                <a:ea typeface="Cambria Math" panose="02040503050406030204" pitchFamily="18" charset="0"/>
              </a:rPr>
              <a:t>Y = 1 in presence of rare class that we want to detect</a:t>
            </a:r>
          </a:p>
        </p:txBody>
      </p:sp>
      <p:graphicFrame>
        <p:nvGraphicFramePr>
          <p:cNvPr id="22" name="Table 22">
            <a:extLst>
              <a:ext uri="{FF2B5EF4-FFF2-40B4-BE49-F238E27FC236}">
                <a16:creationId xmlns:a16="http://schemas.microsoft.com/office/drawing/2014/main" id="{0365CBE8-69B9-A10D-763A-3189EA69421A}"/>
              </a:ext>
            </a:extLst>
          </p:cNvPr>
          <p:cNvGraphicFramePr>
            <a:graphicFrameLocks noGrp="1"/>
          </p:cNvGraphicFramePr>
          <p:nvPr>
            <p:extLst>
              <p:ext uri="{D42A27DB-BD31-4B8C-83A1-F6EECF244321}">
                <p14:modId xmlns:p14="http://schemas.microsoft.com/office/powerpoint/2010/main" val="771522480"/>
              </p:ext>
            </p:extLst>
          </p:nvPr>
        </p:nvGraphicFramePr>
        <p:xfrm>
          <a:off x="1063025" y="2137172"/>
          <a:ext cx="5328543" cy="3312282"/>
        </p:xfrm>
        <a:graphic>
          <a:graphicData uri="http://schemas.openxmlformats.org/drawingml/2006/table">
            <a:tbl>
              <a:tblPr rtl="1" firstRow="1" bandRow="1">
                <a:tableStyleId>{00A15C55-8517-42AA-B614-E9B94910E393}</a:tableStyleId>
              </a:tblPr>
              <a:tblGrid>
                <a:gridCol w="1776181">
                  <a:extLst>
                    <a:ext uri="{9D8B030D-6E8A-4147-A177-3AD203B41FA5}">
                      <a16:colId xmlns:a16="http://schemas.microsoft.com/office/drawing/2014/main" val="979197781"/>
                    </a:ext>
                  </a:extLst>
                </a:gridCol>
                <a:gridCol w="1776181">
                  <a:extLst>
                    <a:ext uri="{9D8B030D-6E8A-4147-A177-3AD203B41FA5}">
                      <a16:colId xmlns:a16="http://schemas.microsoft.com/office/drawing/2014/main" val="4181922845"/>
                    </a:ext>
                  </a:extLst>
                </a:gridCol>
                <a:gridCol w="1776181">
                  <a:extLst>
                    <a:ext uri="{9D8B030D-6E8A-4147-A177-3AD203B41FA5}">
                      <a16:colId xmlns:a16="http://schemas.microsoft.com/office/drawing/2014/main" val="3894528402"/>
                    </a:ext>
                  </a:extLst>
                </a:gridCol>
              </a:tblGrid>
              <a:tr h="1104094">
                <a:tc>
                  <a:txBody>
                    <a:bodyPr/>
                    <a:lstStyle/>
                    <a:p>
                      <a:pPr algn="ctr" rtl="1"/>
                      <a:r>
                        <a:rPr lang="en-US" sz="2000" b="0" dirty="0">
                          <a:solidFill>
                            <a:schemeClr val="tx1"/>
                          </a:solidFill>
                        </a:rPr>
                        <a:t>Negative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1"/>
                      <a:endParaRPr lang="he-IL"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4171322"/>
                  </a:ext>
                </a:extLst>
              </a:tr>
              <a:tr h="1104094">
                <a:tc>
                  <a:txBody>
                    <a:bodyPr/>
                    <a:lstStyle/>
                    <a:p>
                      <a:pPr algn="ctr" rtl="1"/>
                      <a:r>
                        <a:rPr lang="en-US" sz="2000" b="0" dirty="0">
                          <a:solidFill>
                            <a:srgbClr val="C00000"/>
                          </a:solidFill>
                        </a:rPr>
                        <a:t>False positive</a:t>
                      </a:r>
                    </a:p>
                    <a:p>
                      <a:pPr algn="ctr" rtl="1"/>
                      <a:r>
                        <a:rPr lang="en-US" sz="2000" b="0" dirty="0">
                          <a:solidFill>
                            <a:srgbClr val="C00000"/>
                          </a:solidFill>
                        </a:rPr>
                        <a:t>FP</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accent6">
                              <a:lumMod val="75000"/>
                            </a:schemeClr>
                          </a:solidFill>
                        </a:rPr>
                        <a:t>True positive</a:t>
                      </a:r>
                    </a:p>
                    <a:p>
                      <a:pPr algn="ctr" rtl="1"/>
                      <a:r>
                        <a:rPr lang="en-US" sz="2000" b="0" dirty="0">
                          <a:solidFill>
                            <a:schemeClr val="accent6">
                              <a:lumMod val="75000"/>
                            </a:schemeClr>
                          </a:solidFill>
                        </a:rPr>
                        <a:t>TP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69247825"/>
                  </a:ext>
                </a:extLst>
              </a:tr>
              <a:tr h="1104094">
                <a:tc>
                  <a:txBody>
                    <a:bodyPr/>
                    <a:lstStyle/>
                    <a:p>
                      <a:pPr algn="ctr" rtl="1"/>
                      <a:r>
                        <a:rPr lang="en-US" sz="2000" b="0" dirty="0">
                          <a:solidFill>
                            <a:schemeClr val="accent6">
                              <a:lumMod val="75000"/>
                            </a:schemeClr>
                          </a:solidFill>
                        </a:rPr>
                        <a:t>False positive</a:t>
                      </a:r>
                    </a:p>
                    <a:p>
                      <a:pPr algn="ctr" rtl="1"/>
                      <a:r>
                        <a:rPr lang="en-US" sz="2000" b="0" dirty="0">
                          <a:solidFill>
                            <a:schemeClr val="accent6">
                              <a:lumMod val="75000"/>
                            </a:schemeClr>
                          </a:solidFill>
                        </a:rPr>
                        <a:t>FP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rgbClr val="C00000"/>
                          </a:solidFill>
                        </a:rPr>
                        <a:t>False negative</a:t>
                      </a:r>
                    </a:p>
                    <a:p>
                      <a:pPr algn="ctr" rtl="1"/>
                      <a:r>
                        <a:rPr lang="en-US" sz="2000" b="0" dirty="0">
                          <a:solidFill>
                            <a:srgbClr val="C00000"/>
                          </a:solidFill>
                        </a:rPr>
                        <a:t>FN</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Negative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598846162"/>
                  </a:ext>
                </a:extLst>
              </a:tr>
            </a:tbl>
          </a:graphicData>
        </a:graphic>
      </p:graphicFrame>
      <p:sp>
        <p:nvSpPr>
          <p:cNvPr id="23" name="TextBox 22">
            <a:extLst>
              <a:ext uri="{FF2B5EF4-FFF2-40B4-BE49-F238E27FC236}">
                <a16:creationId xmlns:a16="http://schemas.microsoft.com/office/drawing/2014/main" id="{F92BF060-A83D-A20B-3109-D53548B0E32A}"/>
              </a:ext>
            </a:extLst>
          </p:cNvPr>
          <p:cNvSpPr txBox="1"/>
          <p:nvPr/>
        </p:nvSpPr>
        <p:spPr>
          <a:xfrm rot="10800000">
            <a:off x="461975" y="2133600"/>
            <a:ext cx="461665" cy="3435927"/>
          </a:xfrm>
          <a:prstGeom prst="rect">
            <a:avLst/>
          </a:prstGeom>
          <a:noFill/>
        </p:spPr>
        <p:txBody>
          <a:bodyPr vert="eaVert" wrap="square" rtlCol="1" anchor="ctr" anchorCtr="0">
            <a:spAutoFit/>
          </a:bodyPr>
          <a:lstStyle/>
          <a:p>
            <a:pPr algn="ctr"/>
            <a:r>
              <a:rPr lang="en-US" dirty="0"/>
              <a:t>Predicted</a:t>
            </a:r>
            <a:endParaRPr lang="he-IL" dirty="0"/>
          </a:p>
        </p:txBody>
      </p:sp>
      <p:sp>
        <p:nvSpPr>
          <p:cNvPr id="24" name="TextBox 23">
            <a:extLst>
              <a:ext uri="{FF2B5EF4-FFF2-40B4-BE49-F238E27FC236}">
                <a16:creationId xmlns:a16="http://schemas.microsoft.com/office/drawing/2014/main" id="{B114AEF8-490A-DF58-E603-682B9EEAC926}"/>
              </a:ext>
            </a:extLst>
          </p:cNvPr>
          <p:cNvSpPr txBox="1"/>
          <p:nvPr/>
        </p:nvSpPr>
        <p:spPr>
          <a:xfrm>
            <a:off x="1063025" y="1677718"/>
            <a:ext cx="5328543" cy="369332"/>
          </a:xfrm>
          <a:prstGeom prst="rect">
            <a:avLst/>
          </a:prstGeom>
          <a:noFill/>
        </p:spPr>
        <p:txBody>
          <a:bodyPr wrap="square" rtlCol="1">
            <a:spAutoFit/>
          </a:bodyPr>
          <a:lstStyle/>
          <a:p>
            <a:pPr algn="ctr"/>
            <a:r>
              <a:rPr lang="en-US" dirty="0"/>
              <a:t>Actual</a:t>
            </a:r>
            <a:endParaRPr lang="he-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B28AD08-4599-1910-99E8-744A73A71761}"/>
                  </a:ext>
                </a:extLst>
              </p:cNvPr>
              <p:cNvSpPr txBox="1"/>
              <p:nvPr/>
            </p:nvSpPr>
            <p:spPr>
              <a:xfrm>
                <a:off x="6650182" y="2200088"/>
                <a:ext cx="4843002" cy="666593"/>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𝑃𝑟𝑒𝑐𝑖𝑠𝑖𝑜𝑛</m:t>
                      </m:r>
                      <m:r>
                        <a:rPr lang="en-US" b="0" i="1" smtClean="0">
                          <a:latin typeface="Cambria Math" panose="02040503050406030204" pitchFamily="18" charset="0"/>
                        </a:rPr>
                        <m:t>: </m:t>
                      </m:r>
                      <m:f>
                        <m:fPr>
                          <m:ctrlPr>
                            <a:rPr lang="en-US" b="0" i="1" smtClean="0">
                              <a:solidFill>
                                <a:schemeClr val="tx1">
                                  <a:lumMod val="85000"/>
                                  <a:lumOff val="15000"/>
                                </a:schemeClr>
                              </a:solidFill>
                              <a:latin typeface="Cambria Math" panose="02040503050406030204" pitchFamily="18" charset="0"/>
                            </a:rPr>
                          </m:ctrlPr>
                        </m:fPr>
                        <m:num>
                          <m:r>
                            <a:rPr lang="en-US" b="0" i="1" smtClean="0">
                              <a:solidFill>
                                <a:schemeClr val="tx1">
                                  <a:lumMod val="85000"/>
                                  <a:lumOff val="15000"/>
                                </a:schemeClr>
                              </a:solidFill>
                              <a:latin typeface="Cambria Math" panose="02040503050406030204" pitchFamily="18" charset="0"/>
                            </a:rPr>
                            <m:t>𝑇𝑟𝑢𝑒</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𝑃𝑜𝑠𝑖𝑡𝑖𝑜𝑛</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𝑇𝑃</m:t>
                          </m:r>
                          <m:r>
                            <a:rPr lang="en-US" b="0" i="1" smtClean="0">
                              <a:solidFill>
                                <a:schemeClr val="tx1">
                                  <a:lumMod val="85000"/>
                                  <a:lumOff val="15000"/>
                                </a:schemeClr>
                              </a:solidFill>
                              <a:latin typeface="Cambria Math" panose="02040503050406030204" pitchFamily="18" charset="0"/>
                            </a:rPr>
                            <m:t>)</m:t>
                          </m:r>
                        </m:num>
                        <m:den>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𝑝𝑟𝑒𝑑𝑒𝑐𝑡𝑖𝑐𝑒𝑑</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𝑝𝑜𝑠𝑖𝑡𝑖𝑜𝑛</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𝑇𝑃</m:t>
                          </m:r>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𝐹𝑃</m:t>
                          </m:r>
                        </m:den>
                      </m:f>
                      <m:r>
                        <a:rPr lang="en-US" b="0" i="1" smtClean="0">
                          <a:latin typeface="Cambria Math" panose="02040503050406030204" pitchFamily="18" charset="0"/>
                        </a:rPr>
                        <m:t> </m:t>
                      </m:r>
                    </m:oMath>
                  </m:oMathPara>
                </a14:m>
                <a:endParaRPr lang="he-IL" dirty="0"/>
              </a:p>
            </p:txBody>
          </p:sp>
        </mc:Choice>
        <mc:Fallback xmlns="">
          <p:sp>
            <p:nvSpPr>
              <p:cNvPr id="3" name="TextBox 2">
                <a:extLst>
                  <a:ext uri="{FF2B5EF4-FFF2-40B4-BE49-F238E27FC236}">
                    <a16:creationId xmlns:a16="http://schemas.microsoft.com/office/drawing/2014/main" id="{5B28AD08-4599-1910-99E8-744A73A71761}"/>
                  </a:ext>
                </a:extLst>
              </p:cNvPr>
              <p:cNvSpPr txBox="1">
                <a:spLocks noRot="1" noChangeAspect="1" noMove="1" noResize="1" noEditPoints="1" noAdjustHandles="1" noChangeArrowheads="1" noChangeShapeType="1" noTextEdit="1"/>
              </p:cNvSpPr>
              <p:nvPr/>
            </p:nvSpPr>
            <p:spPr>
              <a:xfrm>
                <a:off x="6650182" y="2200088"/>
                <a:ext cx="4843002" cy="666593"/>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06C76AF-3185-1668-E0DA-42DF4F6C3018}"/>
                  </a:ext>
                </a:extLst>
              </p:cNvPr>
              <p:cNvSpPr txBox="1"/>
              <p:nvPr/>
            </p:nvSpPr>
            <p:spPr>
              <a:xfrm>
                <a:off x="6742546" y="3991320"/>
                <a:ext cx="4843002" cy="666593"/>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𝑅𝑒𝑐𝑎𝑙𝑙</m:t>
                      </m:r>
                      <m:r>
                        <a:rPr lang="en-US" i="1">
                          <a:solidFill>
                            <a:schemeClr val="tx1">
                              <a:lumMod val="85000"/>
                              <a:lumOff val="15000"/>
                            </a:schemeClr>
                          </a:solidFill>
                          <a:latin typeface="Cambria Math" panose="02040503050406030204" pitchFamily="18" charset="0"/>
                        </a:rPr>
                        <m:t>: </m:t>
                      </m:r>
                      <m:f>
                        <m:fPr>
                          <m:ctrlPr>
                            <a:rPr lang="en-US" i="1">
                              <a:solidFill>
                                <a:schemeClr val="tx1">
                                  <a:lumMod val="85000"/>
                                  <a:lumOff val="15000"/>
                                </a:schemeClr>
                              </a:solidFill>
                              <a:latin typeface="Cambria Math" panose="02040503050406030204" pitchFamily="18" charset="0"/>
                            </a:rPr>
                          </m:ctrlPr>
                        </m:fPr>
                        <m:num>
                          <m:r>
                            <a:rPr lang="en-US" i="1">
                              <a:solidFill>
                                <a:schemeClr val="tx1">
                                  <a:lumMod val="85000"/>
                                  <a:lumOff val="15000"/>
                                </a:schemeClr>
                              </a:solidFill>
                              <a:latin typeface="Cambria Math" panose="02040503050406030204" pitchFamily="18" charset="0"/>
                            </a:rPr>
                            <m:t>𝑇𝑟𝑢𝑒</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𝑃𝑜𝑠𝑖𝑡𝑖𝑜𝑛</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𝑇𝑃</m:t>
                          </m:r>
                          <m:r>
                            <a:rPr lang="en-US" i="1">
                              <a:solidFill>
                                <a:schemeClr val="tx1">
                                  <a:lumMod val="85000"/>
                                  <a:lumOff val="15000"/>
                                </a:schemeClr>
                              </a:solidFill>
                              <a:latin typeface="Cambria Math" panose="02040503050406030204" pitchFamily="18" charset="0"/>
                            </a:rPr>
                            <m:t>)</m:t>
                          </m:r>
                        </m:num>
                        <m:den>
                          <m:r>
                            <a:rPr lang="en-US" i="1">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𝑎𝑐𝑡𝑢𝑎𝑙</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𝑝𝑜𝑠𝑖𝑡𝑖𝑜𝑛</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𝑇𝑃</m:t>
                          </m:r>
                          <m:r>
                            <a:rPr lang="en-US" i="1">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𝐹𝑁</m:t>
                          </m:r>
                        </m:den>
                      </m:f>
                      <m:r>
                        <a:rPr lang="en-US" i="1">
                          <a:solidFill>
                            <a:schemeClr val="tx1">
                              <a:lumMod val="85000"/>
                              <a:lumOff val="15000"/>
                            </a:schemeClr>
                          </a:solidFill>
                          <a:latin typeface="Cambria Math" panose="02040503050406030204" pitchFamily="18" charset="0"/>
                        </a:rPr>
                        <m:t> </m:t>
                      </m:r>
                    </m:oMath>
                  </m:oMathPara>
                </a14:m>
                <a:endParaRPr lang="he-IL" i="1" dirty="0">
                  <a:solidFill>
                    <a:schemeClr val="tx1">
                      <a:lumMod val="85000"/>
                      <a:lumOff val="15000"/>
                    </a:schemeClr>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B06C76AF-3185-1668-E0DA-42DF4F6C3018}"/>
                  </a:ext>
                </a:extLst>
              </p:cNvPr>
              <p:cNvSpPr txBox="1">
                <a:spLocks noRot="1" noChangeAspect="1" noMove="1" noResize="1" noEditPoints="1" noAdjustHandles="1" noChangeArrowheads="1" noChangeShapeType="1" noTextEdit="1"/>
              </p:cNvSpPr>
              <p:nvPr/>
            </p:nvSpPr>
            <p:spPr>
              <a:xfrm>
                <a:off x="6742546" y="3991320"/>
                <a:ext cx="4843002" cy="666593"/>
              </a:xfrm>
              <a:prstGeom prst="rect">
                <a:avLst/>
              </a:prstGeom>
              <a:blipFill>
                <a:blip r:embed="rId4"/>
                <a:stretch>
                  <a:fillRect/>
                </a:stretch>
              </a:blipFill>
            </p:spPr>
            <p:txBody>
              <a:bodyPr/>
              <a:lstStyle/>
              <a:p>
                <a:r>
                  <a:rPr lang="he-IL">
                    <a:noFill/>
                  </a:rPr>
                  <a:t> </a:t>
                </a:r>
              </a:p>
            </p:txBody>
          </p:sp>
        </mc:Fallback>
      </mc:AlternateContent>
      <p:grpSp>
        <p:nvGrpSpPr>
          <p:cNvPr id="18" name="Group 17">
            <a:extLst>
              <a:ext uri="{FF2B5EF4-FFF2-40B4-BE49-F238E27FC236}">
                <a16:creationId xmlns:a16="http://schemas.microsoft.com/office/drawing/2014/main" id="{069D23EF-E3C5-2AF2-3D11-648559F4A7B7}"/>
              </a:ext>
            </a:extLst>
          </p:cNvPr>
          <p:cNvGrpSpPr/>
          <p:nvPr/>
        </p:nvGrpSpPr>
        <p:grpSpPr>
          <a:xfrm>
            <a:off x="2900221" y="2706256"/>
            <a:ext cx="4887847" cy="1560944"/>
            <a:chOff x="2900221" y="2706256"/>
            <a:chExt cx="4887847" cy="1560944"/>
          </a:xfrm>
        </p:grpSpPr>
        <p:sp>
          <p:nvSpPr>
            <p:cNvPr id="6" name="Rectangle 5">
              <a:extLst>
                <a:ext uri="{FF2B5EF4-FFF2-40B4-BE49-F238E27FC236}">
                  <a16:creationId xmlns:a16="http://schemas.microsoft.com/office/drawing/2014/main" id="{2336502B-A191-DAAA-02BC-5303D6179FA9}"/>
                </a:ext>
              </a:extLst>
            </p:cNvPr>
            <p:cNvSpPr/>
            <p:nvPr/>
          </p:nvSpPr>
          <p:spPr>
            <a:xfrm>
              <a:off x="2900221" y="3362036"/>
              <a:ext cx="3417459" cy="90516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1" name="Connector: Elbow 10">
              <a:extLst>
                <a:ext uri="{FF2B5EF4-FFF2-40B4-BE49-F238E27FC236}">
                  <a16:creationId xmlns:a16="http://schemas.microsoft.com/office/drawing/2014/main" id="{A7CFE0BE-030B-7A6A-BE6C-B63BC76A0A05}"/>
                </a:ext>
              </a:extLst>
            </p:cNvPr>
            <p:cNvCxnSpPr/>
            <p:nvPr/>
          </p:nvCxnSpPr>
          <p:spPr>
            <a:xfrm flipV="1">
              <a:off x="6317680" y="2706256"/>
              <a:ext cx="1470388" cy="1040877"/>
            </a:xfrm>
            <a:prstGeom prst="bentConnector3">
              <a:avLst>
                <a:gd name="adj1" fmla="val 29899"/>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7D85E93-BC06-ADA6-4CDC-041D130E8662}"/>
              </a:ext>
            </a:extLst>
          </p:cNvPr>
          <p:cNvGrpSpPr/>
          <p:nvPr/>
        </p:nvGrpSpPr>
        <p:grpSpPr>
          <a:xfrm>
            <a:off x="2927929" y="3362036"/>
            <a:ext cx="4608944" cy="1995056"/>
            <a:chOff x="2927929" y="3362036"/>
            <a:chExt cx="4608944" cy="1995056"/>
          </a:xfrm>
        </p:grpSpPr>
        <p:sp>
          <p:nvSpPr>
            <p:cNvPr id="13" name="Rectangle 12">
              <a:extLst>
                <a:ext uri="{FF2B5EF4-FFF2-40B4-BE49-F238E27FC236}">
                  <a16:creationId xmlns:a16="http://schemas.microsoft.com/office/drawing/2014/main" id="{440A5B64-7E36-7584-3F47-867CC13B6F0A}"/>
                </a:ext>
              </a:extLst>
            </p:cNvPr>
            <p:cNvSpPr/>
            <p:nvPr/>
          </p:nvSpPr>
          <p:spPr>
            <a:xfrm>
              <a:off x="2927929" y="3362036"/>
              <a:ext cx="1605376" cy="1995056"/>
            </a:xfrm>
            <a:prstGeom prst="rect">
              <a:avLst/>
            </a:prstGeom>
            <a:noFill/>
            <a:ln w="1905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4" name="Connector: Elbow 13">
              <a:extLst>
                <a:ext uri="{FF2B5EF4-FFF2-40B4-BE49-F238E27FC236}">
                  <a16:creationId xmlns:a16="http://schemas.microsoft.com/office/drawing/2014/main" id="{F66D66A6-A225-EBC5-0E2F-E21A3C881E1A}"/>
                </a:ext>
              </a:extLst>
            </p:cNvPr>
            <p:cNvCxnSpPr>
              <a:cxnSpLocks/>
            </p:cNvCxnSpPr>
            <p:nvPr/>
          </p:nvCxnSpPr>
          <p:spPr>
            <a:xfrm flipV="1">
              <a:off x="4535502" y="4511387"/>
              <a:ext cx="3001371" cy="581711"/>
            </a:xfrm>
            <a:prstGeom prst="bentConnector3">
              <a:avLst>
                <a:gd name="adj1" fmla="val 67541"/>
              </a:avLst>
            </a:prstGeom>
            <a:ln w="19050">
              <a:solidFill>
                <a:srgbClr val="0077C8"/>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288473"/>
            <a:ext cx="10862187" cy="53778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p:sp>
        <p:nvSpPr>
          <p:cNvPr id="21" name="Rectangle 20">
            <a:extLst>
              <a:ext uri="{FF2B5EF4-FFF2-40B4-BE49-F238E27FC236}">
                <a16:creationId xmlns:a16="http://schemas.microsoft.com/office/drawing/2014/main" id="{80D9DD69-4BEE-CC78-4C57-723C9E34A8B5}"/>
              </a:ext>
            </a:extLst>
          </p:cNvPr>
          <p:cNvSpPr/>
          <p:nvPr/>
        </p:nvSpPr>
        <p:spPr>
          <a:xfrm>
            <a:off x="692807" y="962416"/>
            <a:ext cx="5513271" cy="34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r>
              <a:rPr lang="en-US" sz="2000" dirty="0">
                <a:solidFill>
                  <a:schemeClr val="tx1"/>
                </a:solidFill>
                <a:ea typeface="Cambria Math" panose="02040503050406030204" pitchFamily="18" charset="0"/>
              </a:rPr>
              <a:t>F1- Score: compare between algorithms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B28AD08-4599-1910-99E8-744A73A71761}"/>
                  </a:ext>
                </a:extLst>
              </p:cNvPr>
              <p:cNvSpPr txBox="1"/>
              <p:nvPr/>
            </p:nvSpPr>
            <p:spPr>
              <a:xfrm>
                <a:off x="5826886" y="1978979"/>
                <a:ext cx="3506460" cy="622863"/>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𝐹</m:t>
                      </m:r>
                      <m:r>
                        <a:rPr lang="en-US" b="0" i="1" smtClean="0">
                          <a:solidFill>
                            <a:srgbClr val="0077C8"/>
                          </a:solidFill>
                          <a:latin typeface="Cambria Math" panose="02040503050406030204" pitchFamily="18" charset="0"/>
                        </a:rPr>
                        <m:t>1</m:t>
                      </m:r>
                      <m:r>
                        <a:rPr lang="en-US" b="0" i="1" smtClean="0">
                          <a:solidFill>
                            <a:srgbClr val="0077C8"/>
                          </a:solidFill>
                          <a:latin typeface="Cambria Math" panose="02040503050406030204" pitchFamily="18" charset="0"/>
                        </a:rPr>
                        <m:t> </m:t>
                      </m:r>
                      <m:r>
                        <a:rPr lang="en-US" b="0" i="1" smtClean="0">
                          <a:solidFill>
                            <a:srgbClr val="0077C8"/>
                          </a:solidFill>
                          <a:latin typeface="Cambria Math" panose="02040503050406030204" pitchFamily="18" charset="0"/>
                        </a:rPr>
                        <m:t>𝑆𝑐𝑜𝑟𝑒</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 ∗</m:t>
                      </m:r>
                      <m:f>
                        <m:fPr>
                          <m:ctrlPr>
                            <a:rPr lang="en-US" b="0" i="1" smtClean="0">
                              <a:solidFill>
                                <a:schemeClr val="tx1">
                                  <a:lumMod val="85000"/>
                                  <a:lumOff val="15000"/>
                                </a:schemeClr>
                              </a:solidFill>
                              <a:latin typeface="Cambria Math" panose="02040503050406030204" pitchFamily="18" charset="0"/>
                            </a:rPr>
                          </m:ctrlPr>
                        </m:fPr>
                        <m:num>
                          <m:r>
                            <a:rPr lang="en-US" b="0" i="1" smtClean="0">
                              <a:solidFill>
                                <a:schemeClr val="tx1">
                                  <a:lumMod val="85000"/>
                                  <a:lumOff val="15000"/>
                                </a:schemeClr>
                              </a:solidFill>
                              <a:latin typeface="Cambria Math" panose="02040503050406030204" pitchFamily="18" charset="0"/>
                            </a:rPr>
                            <m:t>𝑅𝑒𝑐𝑎𝑙𝑙</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𝑃𝑟𝑒𝑐𝑖𝑠𝑖𝑜𝑛</m:t>
                          </m:r>
                        </m:num>
                        <m:den>
                          <m:r>
                            <a:rPr lang="en-US" b="0" i="1" smtClean="0">
                              <a:solidFill>
                                <a:schemeClr val="tx1">
                                  <a:lumMod val="85000"/>
                                  <a:lumOff val="15000"/>
                                </a:schemeClr>
                              </a:solidFill>
                              <a:latin typeface="Cambria Math" panose="02040503050406030204" pitchFamily="18" charset="0"/>
                            </a:rPr>
                            <m:t>𝑅𝑒𝑐𝑎𝑙𝑙</m:t>
                          </m:r>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𝑃𝑟𝑒𝑐𝑖𝑠𝑖𝑜𝑛</m:t>
                          </m:r>
                        </m:den>
                      </m:f>
                      <m:r>
                        <a:rPr lang="en-US" b="0" i="1" smtClean="0">
                          <a:latin typeface="Cambria Math" panose="02040503050406030204" pitchFamily="18" charset="0"/>
                        </a:rPr>
                        <m:t> </m:t>
                      </m:r>
                    </m:oMath>
                  </m:oMathPara>
                </a14:m>
                <a:endParaRPr lang="he-IL" dirty="0"/>
              </a:p>
            </p:txBody>
          </p:sp>
        </mc:Choice>
        <mc:Fallback xmlns="">
          <p:sp>
            <p:nvSpPr>
              <p:cNvPr id="3" name="TextBox 2">
                <a:extLst>
                  <a:ext uri="{FF2B5EF4-FFF2-40B4-BE49-F238E27FC236}">
                    <a16:creationId xmlns:a16="http://schemas.microsoft.com/office/drawing/2014/main" id="{5B28AD08-4599-1910-99E8-744A73A71761}"/>
                  </a:ext>
                </a:extLst>
              </p:cNvPr>
              <p:cNvSpPr txBox="1">
                <a:spLocks noRot="1" noChangeAspect="1" noMove="1" noResize="1" noEditPoints="1" noAdjustHandles="1" noChangeArrowheads="1" noChangeShapeType="1" noTextEdit="1"/>
              </p:cNvSpPr>
              <p:nvPr/>
            </p:nvSpPr>
            <p:spPr>
              <a:xfrm>
                <a:off x="5826886" y="1978979"/>
                <a:ext cx="3506460" cy="622863"/>
              </a:xfrm>
              <a:prstGeom prst="rect">
                <a:avLst/>
              </a:prstGeom>
              <a:blipFill>
                <a:blip r:embed="rId3"/>
                <a:stretch>
                  <a:fillRect/>
                </a:stretch>
              </a:blipFill>
            </p:spPr>
            <p:txBody>
              <a:bodyPr/>
              <a:lstStyle/>
              <a:p>
                <a:r>
                  <a:rPr lang="he-IL">
                    <a:noFill/>
                  </a:rPr>
                  <a:t> </a:t>
                </a:r>
              </a:p>
            </p:txBody>
          </p:sp>
        </mc:Fallback>
      </mc:AlternateContent>
      <p:graphicFrame>
        <p:nvGraphicFramePr>
          <p:cNvPr id="8" name="Table 8">
            <a:extLst>
              <a:ext uri="{FF2B5EF4-FFF2-40B4-BE49-F238E27FC236}">
                <a16:creationId xmlns:a16="http://schemas.microsoft.com/office/drawing/2014/main" id="{B2FEABEE-067F-D60D-751A-EC1182046AAF}"/>
              </a:ext>
            </a:extLst>
          </p:cNvPr>
          <p:cNvGraphicFramePr>
            <a:graphicFrameLocks noGrp="1"/>
          </p:cNvGraphicFramePr>
          <p:nvPr>
            <p:extLst>
              <p:ext uri="{D42A27DB-BD31-4B8C-83A1-F6EECF244321}">
                <p14:modId xmlns:p14="http://schemas.microsoft.com/office/powerpoint/2010/main" val="4138991075"/>
              </p:ext>
            </p:extLst>
          </p:nvPr>
        </p:nvGraphicFramePr>
        <p:xfrm>
          <a:off x="692807" y="1978979"/>
          <a:ext cx="4336473" cy="2696820"/>
        </p:xfrm>
        <a:graphic>
          <a:graphicData uri="http://schemas.openxmlformats.org/drawingml/2006/table">
            <a:tbl>
              <a:tblPr rtl="1" firstRow="1" bandRow="1">
                <a:tableStyleId>{00A15C55-8517-42AA-B614-E9B94910E393}</a:tableStyleId>
              </a:tblPr>
              <a:tblGrid>
                <a:gridCol w="1445491">
                  <a:extLst>
                    <a:ext uri="{9D8B030D-6E8A-4147-A177-3AD203B41FA5}">
                      <a16:colId xmlns:a16="http://schemas.microsoft.com/office/drawing/2014/main" val="1137914996"/>
                    </a:ext>
                  </a:extLst>
                </a:gridCol>
                <a:gridCol w="1445491">
                  <a:extLst>
                    <a:ext uri="{9D8B030D-6E8A-4147-A177-3AD203B41FA5}">
                      <a16:colId xmlns:a16="http://schemas.microsoft.com/office/drawing/2014/main" val="3767762190"/>
                    </a:ext>
                  </a:extLst>
                </a:gridCol>
                <a:gridCol w="1445491">
                  <a:extLst>
                    <a:ext uri="{9D8B030D-6E8A-4147-A177-3AD203B41FA5}">
                      <a16:colId xmlns:a16="http://schemas.microsoft.com/office/drawing/2014/main" val="2656379155"/>
                    </a:ext>
                  </a:extLst>
                </a:gridCol>
              </a:tblGrid>
              <a:tr h="674205">
                <a:tc>
                  <a:txBody>
                    <a:bodyPr/>
                    <a:lstStyle/>
                    <a:p>
                      <a:pPr algn="ctr" rtl="1"/>
                      <a:r>
                        <a:rPr lang="en-US" b="0" dirty="0">
                          <a:solidFill>
                            <a:schemeClr val="tx1"/>
                          </a:solidFill>
                        </a:rPr>
                        <a:t>Recall</a:t>
                      </a:r>
                      <a:endParaRPr lang="he-IL" b="0" dirty="0">
                        <a:solidFill>
                          <a:schemeClr val="tx1"/>
                        </a:solidFill>
                      </a:endParaRPr>
                    </a:p>
                  </a:txBody>
                  <a:tcPr anchor="ctr"/>
                </a:tc>
                <a:tc>
                  <a:txBody>
                    <a:bodyPr/>
                    <a:lstStyle/>
                    <a:p>
                      <a:pPr algn="ctr" rtl="1"/>
                      <a:r>
                        <a:rPr lang="en-US" b="0" dirty="0">
                          <a:solidFill>
                            <a:schemeClr val="tx1"/>
                          </a:solidFill>
                        </a:rPr>
                        <a:t>Precision</a:t>
                      </a:r>
                      <a:endParaRPr lang="he-IL" b="0" dirty="0">
                        <a:solidFill>
                          <a:schemeClr val="tx1"/>
                        </a:solidFill>
                      </a:endParaRPr>
                    </a:p>
                  </a:txBody>
                  <a:tcPr anchor="ctr"/>
                </a:tc>
                <a:tc>
                  <a:txBody>
                    <a:bodyPr/>
                    <a:lstStyle/>
                    <a:p>
                      <a:pPr algn="ctr" rtl="1"/>
                      <a:endParaRPr lang="he-IL" b="0" dirty="0">
                        <a:solidFill>
                          <a:schemeClr val="tx1"/>
                        </a:solidFill>
                      </a:endParaRPr>
                    </a:p>
                  </a:txBody>
                  <a:tcPr anchor="ctr">
                    <a:solidFill>
                      <a:schemeClr val="bg1"/>
                    </a:solidFill>
                  </a:tcPr>
                </a:tc>
                <a:extLst>
                  <a:ext uri="{0D108BD9-81ED-4DB2-BD59-A6C34878D82A}">
                    <a16:rowId xmlns:a16="http://schemas.microsoft.com/office/drawing/2014/main" val="650637754"/>
                  </a:ext>
                </a:extLst>
              </a:tr>
              <a:tr h="674205">
                <a:tc>
                  <a:txBody>
                    <a:bodyPr/>
                    <a:lstStyle/>
                    <a:p>
                      <a:pPr algn="ctr" rtl="1"/>
                      <a:r>
                        <a:rPr lang="en-US" b="0" dirty="0">
                          <a:solidFill>
                            <a:schemeClr val="tx1"/>
                          </a:solidFill>
                        </a:rPr>
                        <a:t>0.4</a:t>
                      </a:r>
                      <a:endParaRPr lang="he-IL" b="0" dirty="0">
                        <a:solidFill>
                          <a:schemeClr val="tx1"/>
                        </a:solidFill>
                      </a:endParaRPr>
                    </a:p>
                  </a:txBody>
                  <a:tcPr anchor="ctr"/>
                </a:tc>
                <a:tc>
                  <a:txBody>
                    <a:bodyPr/>
                    <a:lstStyle/>
                    <a:p>
                      <a:pPr algn="ctr" rtl="1"/>
                      <a:r>
                        <a:rPr lang="en-US" b="0" dirty="0">
                          <a:solidFill>
                            <a:schemeClr val="tx1"/>
                          </a:solidFill>
                        </a:rPr>
                        <a:t>0.6</a:t>
                      </a:r>
                      <a:endParaRPr lang="he-IL" b="0" dirty="0">
                        <a:solidFill>
                          <a:schemeClr val="tx1"/>
                        </a:solidFill>
                      </a:endParaRPr>
                    </a:p>
                  </a:txBody>
                  <a:tcPr anchor="ctr"/>
                </a:tc>
                <a:tc>
                  <a:txBody>
                    <a:bodyPr/>
                    <a:lstStyle/>
                    <a:p>
                      <a:pPr algn="ctr" rtl="1"/>
                      <a:r>
                        <a:rPr lang="en-US" b="0" dirty="0">
                          <a:solidFill>
                            <a:schemeClr val="tx1"/>
                          </a:solidFill>
                        </a:rPr>
                        <a:t>Algorithm 1</a:t>
                      </a:r>
                      <a:endParaRPr lang="he-IL" b="0" dirty="0">
                        <a:solidFill>
                          <a:schemeClr val="tx1"/>
                        </a:solidFill>
                      </a:endParaRPr>
                    </a:p>
                  </a:txBody>
                  <a:tcPr anchor="ctr">
                    <a:solidFill>
                      <a:srgbClr val="FFC000"/>
                    </a:solidFill>
                  </a:tcPr>
                </a:tc>
                <a:extLst>
                  <a:ext uri="{0D108BD9-81ED-4DB2-BD59-A6C34878D82A}">
                    <a16:rowId xmlns:a16="http://schemas.microsoft.com/office/drawing/2014/main" val="2363997671"/>
                  </a:ext>
                </a:extLst>
              </a:tr>
              <a:tr h="674205">
                <a:tc>
                  <a:txBody>
                    <a:bodyPr/>
                    <a:lstStyle/>
                    <a:p>
                      <a:pPr algn="ctr" rtl="1"/>
                      <a:r>
                        <a:rPr lang="en-US" b="0" dirty="0">
                          <a:solidFill>
                            <a:schemeClr val="tx1"/>
                          </a:solidFill>
                        </a:rPr>
                        <a:t>0.5</a:t>
                      </a:r>
                      <a:endParaRPr lang="he-IL" b="0" dirty="0">
                        <a:solidFill>
                          <a:schemeClr val="tx1"/>
                        </a:solidFill>
                      </a:endParaRPr>
                    </a:p>
                  </a:txBody>
                  <a:tcPr anchor="ctr"/>
                </a:tc>
                <a:tc>
                  <a:txBody>
                    <a:bodyPr/>
                    <a:lstStyle/>
                    <a:p>
                      <a:pPr algn="ctr" rtl="1"/>
                      <a:r>
                        <a:rPr lang="en-US" b="0" dirty="0">
                          <a:solidFill>
                            <a:schemeClr val="tx1"/>
                          </a:solidFill>
                        </a:rPr>
                        <a:t>0.3</a:t>
                      </a:r>
                      <a:endParaRPr lang="he-IL" b="0" dirty="0">
                        <a:solidFill>
                          <a:schemeClr val="tx1"/>
                        </a:solidFill>
                      </a:endParaRP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b="0" dirty="0">
                          <a:solidFill>
                            <a:schemeClr val="tx1"/>
                          </a:solidFill>
                        </a:rPr>
                        <a:t>Algorithm 1</a:t>
                      </a:r>
                      <a:endParaRPr lang="he-IL" b="0" dirty="0">
                        <a:solidFill>
                          <a:schemeClr val="tx1"/>
                        </a:solidFill>
                      </a:endParaRPr>
                    </a:p>
                  </a:txBody>
                  <a:tcPr anchor="ctr">
                    <a:solidFill>
                      <a:srgbClr val="FFC000"/>
                    </a:solidFill>
                  </a:tcPr>
                </a:tc>
                <a:extLst>
                  <a:ext uri="{0D108BD9-81ED-4DB2-BD59-A6C34878D82A}">
                    <a16:rowId xmlns:a16="http://schemas.microsoft.com/office/drawing/2014/main" val="242341292"/>
                  </a:ext>
                </a:extLst>
              </a:tr>
              <a:tr h="674205">
                <a:tc>
                  <a:txBody>
                    <a:bodyPr/>
                    <a:lstStyle/>
                    <a:p>
                      <a:pPr algn="ctr" rtl="1"/>
                      <a:r>
                        <a:rPr lang="en-US" b="0" dirty="0">
                          <a:solidFill>
                            <a:schemeClr val="tx1"/>
                          </a:solidFill>
                        </a:rPr>
                        <a:t>0.8</a:t>
                      </a:r>
                      <a:endParaRPr lang="he-IL" b="0" dirty="0">
                        <a:solidFill>
                          <a:schemeClr val="tx1"/>
                        </a:solidFill>
                      </a:endParaRPr>
                    </a:p>
                  </a:txBody>
                  <a:tcPr anchor="ctr"/>
                </a:tc>
                <a:tc>
                  <a:txBody>
                    <a:bodyPr/>
                    <a:lstStyle/>
                    <a:p>
                      <a:pPr algn="ctr" rtl="1"/>
                      <a:r>
                        <a:rPr lang="en-US" b="0" dirty="0">
                          <a:solidFill>
                            <a:schemeClr val="tx1"/>
                          </a:solidFill>
                        </a:rPr>
                        <a:t>0.1</a:t>
                      </a:r>
                      <a:endParaRPr lang="he-IL" b="0" dirty="0">
                        <a:solidFill>
                          <a:schemeClr val="tx1"/>
                        </a:solidFill>
                      </a:endParaRP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b="0" dirty="0">
                          <a:solidFill>
                            <a:schemeClr val="tx1"/>
                          </a:solidFill>
                        </a:rPr>
                        <a:t>Algorithm 1</a:t>
                      </a:r>
                      <a:endParaRPr lang="he-IL" b="0" dirty="0">
                        <a:solidFill>
                          <a:schemeClr val="tx1"/>
                        </a:solidFill>
                      </a:endParaRPr>
                    </a:p>
                  </a:txBody>
                  <a:tcPr anchor="ctr">
                    <a:solidFill>
                      <a:srgbClr val="FFC000"/>
                    </a:solidFill>
                  </a:tcPr>
                </a:tc>
                <a:extLst>
                  <a:ext uri="{0D108BD9-81ED-4DB2-BD59-A6C34878D82A}">
                    <a16:rowId xmlns:a16="http://schemas.microsoft.com/office/drawing/2014/main" val="1645370460"/>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0DF403-62C0-207E-1799-64609D6F26E2}"/>
                  </a:ext>
                </a:extLst>
              </p:cNvPr>
              <p:cNvSpPr txBox="1"/>
              <p:nvPr/>
            </p:nvSpPr>
            <p:spPr>
              <a:xfrm>
                <a:off x="5826886" y="2958057"/>
                <a:ext cx="3506460" cy="369332"/>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𝐹</m:t>
                      </m:r>
                      <m:r>
                        <a:rPr lang="en-US" b="0" i="1" smtClean="0">
                          <a:solidFill>
                            <a:srgbClr val="0077C8"/>
                          </a:solidFill>
                          <a:latin typeface="Cambria Math" panose="02040503050406030204" pitchFamily="18" charset="0"/>
                        </a:rPr>
                        <m:t>1</m:t>
                      </m:r>
                      <m:r>
                        <a:rPr lang="en-US" b="0" i="1" smtClean="0">
                          <a:solidFill>
                            <a:srgbClr val="0077C8"/>
                          </a:solidFill>
                          <a:latin typeface="Cambria Math" panose="02040503050406030204" pitchFamily="18" charset="0"/>
                        </a:rPr>
                        <m:t> </m:t>
                      </m:r>
                      <m:r>
                        <a:rPr lang="en-US" b="0" i="1" smtClean="0">
                          <a:solidFill>
                            <a:srgbClr val="0077C8"/>
                          </a:solidFill>
                          <a:latin typeface="Cambria Math" panose="02040503050406030204" pitchFamily="18" charset="0"/>
                        </a:rPr>
                        <m:t>𝑆𝑐𝑜𝑟𝑒</m:t>
                      </m:r>
                      <m:r>
                        <a:rPr lang="en-US" b="0" i="1" smtClean="0">
                          <a:latin typeface="Cambria Math" panose="02040503050406030204" pitchFamily="18" charset="0"/>
                        </a:rPr>
                        <m:t>:</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𝑟𝑎𝑛𝑔𝑒</m:t>
                      </m:r>
                      <m:r>
                        <a:rPr lang="en-US" b="0" i="1" smtClean="0">
                          <a:latin typeface="Cambria Math" panose="02040503050406030204" pitchFamily="18" charset="0"/>
                        </a:rPr>
                        <m:t>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oMath>
                  </m:oMathPara>
                </a14:m>
                <a:endParaRPr lang="he-IL" dirty="0"/>
              </a:p>
            </p:txBody>
          </p:sp>
        </mc:Choice>
        <mc:Fallback xmlns="">
          <p:sp>
            <p:nvSpPr>
              <p:cNvPr id="9" name="TextBox 8">
                <a:extLst>
                  <a:ext uri="{FF2B5EF4-FFF2-40B4-BE49-F238E27FC236}">
                    <a16:creationId xmlns:a16="http://schemas.microsoft.com/office/drawing/2014/main" id="{920DF403-62C0-207E-1799-64609D6F26E2}"/>
                  </a:ext>
                </a:extLst>
              </p:cNvPr>
              <p:cNvSpPr txBox="1">
                <a:spLocks noRot="1" noChangeAspect="1" noMove="1" noResize="1" noEditPoints="1" noAdjustHandles="1" noChangeArrowheads="1" noChangeShapeType="1" noTextEdit="1"/>
              </p:cNvSpPr>
              <p:nvPr/>
            </p:nvSpPr>
            <p:spPr>
              <a:xfrm>
                <a:off x="5826886" y="2958057"/>
                <a:ext cx="3506460" cy="369332"/>
              </a:xfrm>
              <a:prstGeom prst="rect">
                <a:avLst/>
              </a:prstGeom>
              <a:blipFill>
                <a:blip r:embed="rId4"/>
                <a:stretch>
                  <a:fillRect b="-14754"/>
                </a:stretch>
              </a:blipFill>
            </p:spPr>
            <p:txBody>
              <a:bodyPr/>
              <a:lstStyle/>
              <a:p>
                <a:r>
                  <a:rPr lang="he-IL">
                    <a:noFill/>
                  </a:rPr>
                  <a:t> </a:t>
                </a:r>
              </a:p>
            </p:txBody>
          </p:sp>
        </mc:Fallback>
      </mc:AlternateContent>
    </p:spTree>
    <p:extLst>
      <p:ext uri="{BB962C8B-B14F-4D97-AF65-F5344CB8AC3E}">
        <p14:creationId xmlns:p14="http://schemas.microsoft.com/office/powerpoint/2010/main" val="41009928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5" y="1433999"/>
                <a:ext cx="7488607" cy="1314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200"/>
                  </a:spcAft>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𝐼𝑛𝑓𝑜𝑟𝑚𝑎𝑡𝑖𝑜𝑛</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𝐸𝑛𝑡𝑟𝑜𝑝𝑦</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𝐶𝑟𝑜𝑠𝑠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𝑒𝑛𝑡𝑟𝑜𝑝𝑦</m:t>
                      </m:r>
                    </m:oMath>
                  </m:oMathPara>
                </a14:m>
                <a:endParaRPr lang="en-US" sz="2000" b="0" dirty="0">
                  <a:solidFill>
                    <a:schemeClr val="tx1"/>
                  </a:solidFill>
                  <a:ea typeface="Cambria Math" panose="02040503050406030204" pitchFamily="18" charset="0"/>
                </a:endParaRPr>
              </a:p>
              <a:p>
                <a:pPr>
                  <a:spcAft>
                    <a:spcPts val="300"/>
                  </a:spcAft>
                </a:pPr>
                <a:r>
                  <a:rPr lang="en-US" sz="2800" i="1" baseline="-10000" dirty="0">
                    <a:solidFill>
                      <a:srgbClr val="3B3B3B"/>
                    </a:solidFill>
                  </a:rPr>
                  <a:t>Cross entropy </a:t>
                </a:r>
                <a:r>
                  <a:rPr lang="en-US" sz="2800" baseline="-10000" dirty="0">
                    <a:solidFill>
                      <a:srgbClr val="3B3B3B"/>
                    </a:solidFill>
                  </a:rPr>
                  <a:t>come from </a:t>
                </a:r>
                <a:r>
                  <a:rPr lang="en-US" sz="2800" i="1" baseline="-10000" dirty="0">
                    <a:solidFill>
                      <a:srgbClr val="3B3B3B"/>
                    </a:solidFill>
                  </a:rPr>
                  <a:t>entropy</a:t>
                </a:r>
                <a:r>
                  <a:rPr lang="en-US" sz="2800" baseline="-10000" dirty="0">
                    <a:solidFill>
                      <a:srgbClr val="3B3B3B"/>
                    </a:solidFill>
                  </a:rPr>
                  <a:t> which derive from </a:t>
                </a:r>
                <a:r>
                  <a:rPr lang="en-US" sz="2800" i="1" baseline="-10000" dirty="0">
                    <a:solidFill>
                      <a:srgbClr val="3B3B3B"/>
                    </a:solidFill>
                  </a:rPr>
                  <a:t>Information</a:t>
                </a:r>
                <a:r>
                  <a:rPr lang="en-US" sz="2800" baseline="-10000" dirty="0">
                    <a:solidFill>
                      <a:srgbClr val="3B3B3B"/>
                    </a:solidFill>
                  </a:rPr>
                  <a:t> theory.</a:t>
                </a:r>
              </a:p>
              <a:p>
                <a:pPr>
                  <a:spcAft>
                    <a:spcPts val="1200"/>
                  </a:spcAft>
                </a:pPr>
                <a:r>
                  <a:rPr lang="en-US" sz="2800" baseline="-10000" dirty="0">
                    <a:solidFill>
                      <a:srgbClr val="3B3B3B"/>
                    </a:solidFill>
                  </a:rPr>
                  <a:t>But first let's understand the notion of </a:t>
                </a:r>
                <a:r>
                  <a:rPr lang="en-US" sz="2400" i="1" dirty="0">
                    <a:solidFill>
                      <a:schemeClr val="accent2">
                        <a:lumMod val="75000"/>
                      </a:schemeClr>
                    </a:solidFill>
                    <a:latin typeface="source-serif-pro"/>
                  </a:rPr>
                  <a:t>surprise</a:t>
                </a:r>
                <a:r>
                  <a:rPr lang="en-US" sz="2800" baseline="-10000" dirty="0">
                    <a:solidFill>
                      <a:srgbClr val="3B3B3B"/>
                    </a:solidFill>
                  </a:rPr>
                  <a:t>.</a:t>
                </a:r>
              </a:p>
              <a:p>
                <a:pPr>
                  <a:spcAft>
                    <a:spcPts val="1200"/>
                  </a:spcAft>
                </a:pPr>
                <a:endParaRPr lang="en-US" sz="2800" b="0" dirty="0">
                  <a:solidFill>
                    <a:schemeClr val="tx1"/>
                  </a:solidFill>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5" y="1433999"/>
                <a:ext cx="7488607" cy="1314464"/>
              </a:xfrm>
              <a:prstGeom prst="rect">
                <a:avLst/>
              </a:prstGeom>
              <a:blipFill>
                <a:blip r:embed="rId2"/>
                <a:stretch>
                  <a:fillRect l="-1953" b="-1389"/>
                </a:stretch>
              </a:blipFill>
              <a:ln>
                <a:noFill/>
              </a:ln>
            </p:spPr>
            <p:txBody>
              <a:bodyPr/>
              <a:lstStyle/>
              <a:p>
                <a:r>
                  <a:rPr lang="he-IL">
                    <a:noFill/>
                  </a:rPr>
                  <a:t> </a:t>
                </a:r>
              </a:p>
            </p:txBody>
          </p:sp>
        </mc:Fallback>
      </mc:AlternateContent>
      <p:sp>
        <p:nvSpPr>
          <p:cNvPr id="13" name="Rectangle 12">
            <a:extLst>
              <a:ext uri="{FF2B5EF4-FFF2-40B4-BE49-F238E27FC236}">
                <a16:creationId xmlns:a16="http://schemas.microsoft.com/office/drawing/2014/main" id="{B5DA2F5D-5ADA-2E53-60E2-C2D30930ABC4}"/>
              </a:ext>
            </a:extLst>
          </p:cNvPr>
          <p:cNvSpPr/>
          <p:nvPr/>
        </p:nvSpPr>
        <p:spPr>
          <a:xfrm>
            <a:off x="685577" y="871891"/>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Entropy use to quantify </a:t>
            </a:r>
            <a:r>
              <a:rPr lang="en-US" sz="2800" b="1" i="1" baseline="-10000" dirty="0">
                <a:solidFill>
                  <a:srgbClr val="0077C8"/>
                </a:solidFill>
              </a:rPr>
              <a:t>similarities</a:t>
            </a:r>
            <a:r>
              <a:rPr lang="en-US" sz="2800" b="1" i="1" baseline="-10000" dirty="0">
                <a:solidFill>
                  <a:schemeClr val="tx1"/>
                </a:solidFill>
              </a:rPr>
              <a:t> </a:t>
            </a:r>
            <a:r>
              <a:rPr lang="en-US" sz="2800" baseline="-10000" dirty="0">
                <a:solidFill>
                  <a:schemeClr val="tx1"/>
                </a:solidFill>
              </a:rPr>
              <a:t>and </a:t>
            </a:r>
            <a:r>
              <a:rPr lang="en-US" sz="2800" b="1" i="1" baseline="-10000" dirty="0">
                <a:solidFill>
                  <a:srgbClr val="0077C8"/>
                </a:solidFill>
              </a:rPr>
              <a:t>differences</a:t>
            </a:r>
            <a:r>
              <a:rPr lang="en-US" sz="2800" baseline="-10000" dirty="0">
                <a:solidFill>
                  <a:schemeClr val="tx1"/>
                </a:solidFill>
              </a:rPr>
              <a:t> between groups of data </a:t>
            </a: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grpSp>
        <p:nvGrpSpPr>
          <p:cNvPr id="24" name="Group 23">
            <a:extLst>
              <a:ext uri="{FF2B5EF4-FFF2-40B4-BE49-F238E27FC236}">
                <a16:creationId xmlns:a16="http://schemas.microsoft.com/office/drawing/2014/main" id="{913484CD-5F15-5A5A-F2EB-B29676AB9CE9}"/>
              </a:ext>
            </a:extLst>
          </p:cNvPr>
          <p:cNvGrpSpPr/>
          <p:nvPr/>
        </p:nvGrpSpPr>
        <p:grpSpPr>
          <a:xfrm>
            <a:off x="521080" y="2945140"/>
            <a:ext cx="11319938" cy="1414425"/>
            <a:chOff x="521080" y="2945140"/>
            <a:chExt cx="11319938" cy="1414425"/>
          </a:xfrm>
        </p:grpSpPr>
        <p:sp>
          <p:nvSpPr>
            <p:cNvPr id="15" name="Rectangle 14">
              <a:extLst>
                <a:ext uri="{FF2B5EF4-FFF2-40B4-BE49-F238E27FC236}">
                  <a16:creationId xmlns:a16="http://schemas.microsoft.com/office/drawing/2014/main" id="{C04C5141-9881-0422-FC1C-FA2C39F7A1DF}"/>
                </a:ext>
              </a:extLst>
            </p:cNvPr>
            <p:cNvSpPr/>
            <p:nvPr/>
          </p:nvSpPr>
          <p:spPr>
            <a:xfrm>
              <a:off x="521080" y="2945140"/>
              <a:ext cx="11319938" cy="1414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514350" indent="-514350">
                <a:buAutoNum type="arabicParenBoth"/>
              </a:pPr>
              <a:r>
                <a:rPr lang="en-US" sz="2400" b="0" i="0" dirty="0">
                  <a:solidFill>
                    <a:srgbClr val="292929"/>
                  </a:solidFill>
                  <a:effectLst/>
                  <a:latin typeface="source-serif-pro"/>
                </a:rPr>
                <a:t>I toss a coin, and I give you a message that </a:t>
              </a:r>
              <a:r>
                <a:rPr lang="en-US" sz="2400" b="0" i="1" dirty="0">
                  <a:solidFill>
                    <a:srgbClr val="292929"/>
                  </a:solidFill>
                  <a:effectLst/>
                  <a:latin typeface="source-serif-pro"/>
                </a:rPr>
                <a:t>the </a:t>
              </a:r>
              <a:r>
                <a:rPr lang="en-US" sz="2400" b="0" i="1" dirty="0">
                  <a:solidFill>
                    <a:schemeClr val="accent2">
                      <a:lumMod val="75000"/>
                    </a:schemeClr>
                  </a:solidFill>
                  <a:effectLst/>
                  <a:latin typeface="source-serif-pro"/>
                </a:rPr>
                <a:t>coin came up heads</a:t>
              </a:r>
              <a:r>
                <a:rPr lang="en-US" sz="2400" b="0" i="0" dirty="0">
                  <a:solidFill>
                    <a:srgbClr val="292929"/>
                  </a:solidFill>
                  <a:effectLst/>
                  <a:latin typeface="source-serif-pro"/>
                </a:rPr>
                <a:t>.</a:t>
              </a:r>
            </a:p>
            <a:p>
              <a:pPr lvl="1"/>
              <a:r>
                <a:rPr lang="en-US" sz="2400" b="0" i="0" dirty="0">
                  <a:solidFill>
                    <a:srgbClr val="292929"/>
                  </a:solidFill>
                  <a:effectLst/>
                  <a:latin typeface="source-serif-pro"/>
                </a:rPr>
                <a:t>How much information? Let’s say you got one bit of information from this message.</a:t>
              </a:r>
            </a:p>
            <a:p>
              <a:pPr lvl="1"/>
              <a:endParaRPr lang="en-US" sz="2400" b="0" i="0" dirty="0">
                <a:solidFill>
                  <a:srgbClr val="292929"/>
                </a:solidFill>
                <a:effectLst/>
                <a:latin typeface="source-serif-pro"/>
              </a:endParaRPr>
            </a:p>
            <a:p>
              <a:endParaRPr lang="en-US" sz="2800" dirty="0">
                <a:solidFill>
                  <a:srgbClr val="292929"/>
                </a:solidFill>
                <a:latin typeface="source-serif-pro"/>
              </a:endParaRPr>
            </a:p>
            <a:p>
              <a:endParaRPr lang="en-US" sz="2800" b="0" i="0" dirty="0">
                <a:solidFill>
                  <a:srgbClr val="292929"/>
                </a:solidFill>
                <a:effectLst/>
                <a:latin typeface="source-serif-pro"/>
              </a:endParaRPr>
            </a:p>
          </p:txBody>
        </p:sp>
        <p:sp>
          <p:nvSpPr>
            <p:cNvPr id="18" name="Rectangle: Rounded Corners 17">
              <a:extLst>
                <a:ext uri="{FF2B5EF4-FFF2-40B4-BE49-F238E27FC236}">
                  <a16:creationId xmlns:a16="http://schemas.microsoft.com/office/drawing/2014/main" id="{17CB6754-8A40-1F86-5D86-CE6756307D13}"/>
                </a:ext>
              </a:extLst>
            </p:cNvPr>
            <p:cNvSpPr/>
            <p:nvPr/>
          </p:nvSpPr>
          <p:spPr>
            <a:xfrm>
              <a:off x="906921" y="3846131"/>
              <a:ext cx="9271552" cy="513434"/>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Coin came up heads (probability=0.5) | </a:t>
              </a:r>
              <a:r>
                <a:rPr lang="en-US" sz="2000" dirty="0">
                  <a:solidFill>
                    <a:srgbClr val="C55A11"/>
                  </a:solidFill>
                </a:rPr>
                <a:t>Information = 1 bit</a:t>
              </a:r>
            </a:p>
          </p:txBody>
        </p:sp>
      </p:grpSp>
      <p:grpSp>
        <p:nvGrpSpPr>
          <p:cNvPr id="23" name="Group 22">
            <a:extLst>
              <a:ext uri="{FF2B5EF4-FFF2-40B4-BE49-F238E27FC236}">
                <a16:creationId xmlns:a16="http://schemas.microsoft.com/office/drawing/2014/main" id="{9445904D-6F54-D961-EB10-D138DB256057}"/>
              </a:ext>
            </a:extLst>
          </p:cNvPr>
          <p:cNvGrpSpPr/>
          <p:nvPr/>
        </p:nvGrpSpPr>
        <p:grpSpPr>
          <a:xfrm>
            <a:off x="521080" y="4756477"/>
            <a:ext cx="11319938" cy="1699741"/>
            <a:chOff x="521080" y="4756477"/>
            <a:chExt cx="11319938" cy="1699741"/>
          </a:xfrm>
        </p:grpSpPr>
        <p:sp>
          <p:nvSpPr>
            <p:cNvPr id="21" name="Rectangle 20">
              <a:extLst>
                <a:ext uri="{FF2B5EF4-FFF2-40B4-BE49-F238E27FC236}">
                  <a16:creationId xmlns:a16="http://schemas.microsoft.com/office/drawing/2014/main" id="{C7D5A31B-DA07-E01D-7861-AECCB99D3940}"/>
                </a:ext>
              </a:extLst>
            </p:cNvPr>
            <p:cNvSpPr/>
            <p:nvPr/>
          </p:nvSpPr>
          <p:spPr>
            <a:xfrm>
              <a:off x="521080" y="4756477"/>
              <a:ext cx="11319938" cy="1699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b="0" i="0" dirty="0">
                  <a:solidFill>
                    <a:srgbClr val="292929"/>
                  </a:solidFill>
                  <a:effectLst/>
                  <a:latin typeface="source-serif-pro"/>
                </a:rPr>
                <a:t>(2) I woke you up in the morning and told you that the </a:t>
              </a:r>
              <a:r>
                <a:rPr lang="en-US" sz="2400" i="1" dirty="0">
                  <a:solidFill>
                    <a:schemeClr val="accent2">
                      <a:lumMod val="75000"/>
                    </a:schemeClr>
                  </a:solidFill>
                  <a:latin typeface="source-serif-pro"/>
                </a:rPr>
                <a:t>sun rose</a:t>
              </a:r>
              <a:r>
                <a:rPr lang="en-US" sz="2400" b="0" i="0" dirty="0">
                  <a:solidFill>
                    <a:srgbClr val="292929"/>
                  </a:solidFill>
                  <a:effectLst/>
                  <a:latin typeface="source-serif-pro"/>
                </a:rPr>
                <a:t>.</a:t>
              </a:r>
            </a:p>
            <a:p>
              <a:r>
                <a:rPr lang="en-US" sz="2400" dirty="0">
                  <a:solidFill>
                    <a:srgbClr val="292929"/>
                  </a:solidFill>
                  <a:latin typeface="source-serif-pro"/>
                </a:rPr>
                <a:t>      </a:t>
              </a:r>
              <a:r>
                <a:rPr lang="en-US" sz="2400" b="0" i="0" dirty="0">
                  <a:solidFill>
                    <a:srgbClr val="292929"/>
                  </a:solidFill>
                  <a:effectLst/>
                  <a:latin typeface="source-serif-pro"/>
                </a:rPr>
                <a:t>How much information? It obvious gave you no new information.</a:t>
              </a:r>
            </a:p>
            <a:p>
              <a:endParaRPr lang="en-US" sz="2800" dirty="0">
                <a:solidFill>
                  <a:srgbClr val="292929"/>
                </a:solidFill>
                <a:latin typeface="source-serif-pro"/>
              </a:endParaRPr>
            </a:p>
            <a:p>
              <a:endParaRPr lang="en-US" sz="2800" b="0" i="0" dirty="0">
                <a:solidFill>
                  <a:srgbClr val="292929"/>
                </a:solidFill>
                <a:effectLst/>
                <a:latin typeface="source-serif-pro"/>
              </a:endParaRPr>
            </a:p>
          </p:txBody>
        </p:sp>
        <p:sp>
          <p:nvSpPr>
            <p:cNvPr id="22" name="Rectangle: Rounded Corners 21">
              <a:extLst>
                <a:ext uri="{FF2B5EF4-FFF2-40B4-BE49-F238E27FC236}">
                  <a16:creationId xmlns:a16="http://schemas.microsoft.com/office/drawing/2014/main" id="{EFEE56C0-C835-4B8A-DB69-88E219EFDEA0}"/>
                </a:ext>
              </a:extLst>
            </p:cNvPr>
            <p:cNvSpPr/>
            <p:nvPr/>
          </p:nvSpPr>
          <p:spPr>
            <a:xfrm>
              <a:off x="906921" y="5761868"/>
              <a:ext cx="9271552" cy="513434"/>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it-IT" sz="2000" dirty="0">
                  <a:solidFill>
                    <a:schemeClr val="tx1"/>
                  </a:solidFill>
                </a:rPr>
                <a:t>Sun rose (probability=1) | </a:t>
              </a:r>
              <a:r>
                <a:rPr lang="it-IT" sz="2000" dirty="0">
                  <a:solidFill>
                    <a:srgbClr val="C55A11"/>
                  </a:solidFill>
                </a:rPr>
                <a:t>Information = 0 bits</a:t>
              </a:r>
            </a:p>
          </p:txBody>
        </p:sp>
      </p:grpSp>
    </p:spTree>
    <p:extLst>
      <p:ext uri="{BB962C8B-B14F-4D97-AF65-F5344CB8AC3E}">
        <p14:creationId xmlns:p14="http://schemas.microsoft.com/office/powerpoint/2010/main" val="738305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5BC266DE-9596-42D1-A078-87897F179CCF}"/>
              </a:ext>
            </a:extLst>
          </p:cNvPr>
          <p:cNvPicPr>
            <a:picLocks noChangeAspect="1"/>
          </p:cNvPicPr>
          <p:nvPr/>
        </p:nvPicPr>
        <p:blipFill>
          <a:blip r:embed="rId2"/>
          <a:stretch>
            <a:fillRect/>
          </a:stretch>
        </p:blipFill>
        <p:spPr>
          <a:xfrm>
            <a:off x="245806" y="893526"/>
            <a:ext cx="11700387" cy="5676968"/>
          </a:xfrm>
          <a:prstGeom prst="rect">
            <a:avLst/>
          </a:prstGeom>
        </p:spPr>
      </p:pic>
      <p:grpSp>
        <p:nvGrpSpPr>
          <p:cNvPr id="45" name="Group 44">
            <a:extLst>
              <a:ext uri="{FF2B5EF4-FFF2-40B4-BE49-F238E27FC236}">
                <a16:creationId xmlns:a16="http://schemas.microsoft.com/office/drawing/2014/main" id="{3AC05912-9C13-4F0E-959C-668FC6985C6B}"/>
              </a:ext>
            </a:extLst>
          </p:cNvPr>
          <p:cNvGrpSpPr/>
          <p:nvPr/>
        </p:nvGrpSpPr>
        <p:grpSpPr>
          <a:xfrm>
            <a:off x="1733550" y="1743075"/>
            <a:ext cx="1638300" cy="1257300"/>
            <a:chOff x="1733550" y="1743075"/>
            <a:chExt cx="1638300" cy="1257300"/>
          </a:xfrm>
        </p:grpSpPr>
        <p:sp>
          <p:nvSpPr>
            <p:cNvPr id="5" name="Oval 4">
              <a:extLst>
                <a:ext uri="{FF2B5EF4-FFF2-40B4-BE49-F238E27FC236}">
                  <a16:creationId xmlns:a16="http://schemas.microsoft.com/office/drawing/2014/main" id="{A5654580-6041-409C-9D2E-1346527952E4}"/>
                </a:ext>
              </a:extLst>
            </p:cNvPr>
            <p:cNvSpPr/>
            <p:nvPr/>
          </p:nvSpPr>
          <p:spPr>
            <a:xfrm>
              <a:off x="2819400" y="1743075"/>
              <a:ext cx="476250" cy="476250"/>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359DC290-AC6D-4ED4-B4CC-6B2A59D4166B}"/>
                </a:ext>
              </a:extLst>
            </p:cNvPr>
            <p:cNvSpPr/>
            <p:nvPr/>
          </p:nvSpPr>
          <p:spPr>
            <a:xfrm>
              <a:off x="1733550" y="2657475"/>
              <a:ext cx="1638300" cy="3429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Learning rate</a:t>
              </a:r>
            </a:p>
          </p:txBody>
        </p:sp>
        <p:cxnSp>
          <p:nvCxnSpPr>
            <p:cNvPr id="43" name="Straight Arrow Connector 42">
              <a:extLst>
                <a:ext uri="{FF2B5EF4-FFF2-40B4-BE49-F238E27FC236}">
                  <a16:creationId xmlns:a16="http://schemas.microsoft.com/office/drawing/2014/main" id="{8A43A0D1-0428-4097-B5F4-AB7450D5FFE8}"/>
                </a:ext>
              </a:extLst>
            </p:cNvPr>
            <p:cNvCxnSpPr>
              <a:cxnSpLocks/>
            </p:cNvCxnSpPr>
            <p:nvPr/>
          </p:nvCxnSpPr>
          <p:spPr>
            <a:xfrm flipV="1">
              <a:off x="2552700" y="2154028"/>
              <a:ext cx="333375" cy="50344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46" name="Rectangle: Rounded Corners 45">
            <a:extLst>
              <a:ext uri="{FF2B5EF4-FFF2-40B4-BE49-F238E27FC236}">
                <a16:creationId xmlns:a16="http://schemas.microsoft.com/office/drawing/2014/main" id="{C95ACF11-7829-4454-BE4B-4BE9B1323530}"/>
              </a:ext>
            </a:extLst>
          </p:cNvPr>
          <p:cNvSpPr/>
          <p:nvPr/>
        </p:nvSpPr>
        <p:spPr>
          <a:xfrm>
            <a:off x="8239125" y="3655219"/>
            <a:ext cx="3527937" cy="61912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Note: the update are simultaneous</a:t>
            </a:r>
          </a:p>
        </p:txBody>
      </p:sp>
    </p:spTree>
    <p:extLst>
      <p:ext uri="{BB962C8B-B14F-4D97-AF65-F5344CB8AC3E}">
        <p14:creationId xmlns:p14="http://schemas.microsoft.com/office/powerpoint/2010/main" val="45720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8" name="Rectangle: Rounded Corners 17">
            <a:extLst>
              <a:ext uri="{FF2B5EF4-FFF2-40B4-BE49-F238E27FC236}">
                <a16:creationId xmlns:a16="http://schemas.microsoft.com/office/drawing/2014/main" id="{17CB6754-8A40-1F86-5D86-CE6756307D13}"/>
              </a:ext>
            </a:extLst>
          </p:cNvPr>
          <p:cNvSpPr/>
          <p:nvPr/>
        </p:nvSpPr>
        <p:spPr>
          <a:xfrm>
            <a:off x="685577" y="1821555"/>
            <a:ext cx="5872241" cy="513434"/>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Sun did not rise (probability=0) | </a:t>
            </a:r>
            <a:r>
              <a:rPr lang="en-US" sz="2000" dirty="0">
                <a:solidFill>
                  <a:srgbClr val="C55A11"/>
                </a:solidFill>
              </a:rPr>
              <a:t>Information = ∞ bits</a:t>
            </a:r>
          </a:p>
        </p:txBody>
      </p:sp>
      <p:sp>
        <p:nvSpPr>
          <p:cNvPr id="21" name="Rectangle 20">
            <a:extLst>
              <a:ext uri="{FF2B5EF4-FFF2-40B4-BE49-F238E27FC236}">
                <a16:creationId xmlns:a16="http://schemas.microsoft.com/office/drawing/2014/main" id="{C7D5A31B-DA07-E01D-7861-AECCB99D3940}"/>
              </a:ext>
            </a:extLst>
          </p:cNvPr>
          <p:cNvSpPr/>
          <p:nvPr/>
        </p:nvSpPr>
        <p:spPr>
          <a:xfrm>
            <a:off x="339437" y="920564"/>
            <a:ext cx="11319938" cy="1414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457200" indent="-457200">
              <a:buAutoNum type="arabicParenBoth" startAt="3"/>
            </a:pPr>
            <a:r>
              <a:rPr lang="en-US" sz="2400" b="0" i="0" dirty="0">
                <a:solidFill>
                  <a:srgbClr val="292929"/>
                </a:solidFill>
                <a:effectLst/>
                <a:latin typeface="source-serif-pro"/>
              </a:rPr>
              <a:t>I woke you up in the morning and told you the </a:t>
            </a:r>
            <a:r>
              <a:rPr lang="en-US" sz="2400" i="1" dirty="0">
                <a:solidFill>
                  <a:schemeClr val="accent2">
                    <a:lumMod val="75000"/>
                  </a:schemeClr>
                </a:solidFill>
                <a:latin typeface="source-serif-pro"/>
              </a:rPr>
              <a:t>sun did </a:t>
            </a:r>
            <a:r>
              <a:rPr lang="en-US" sz="2400" b="1" i="1" dirty="0">
                <a:solidFill>
                  <a:schemeClr val="accent2">
                    <a:lumMod val="75000"/>
                  </a:schemeClr>
                </a:solidFill>
                <a:latin typeface="source-serif-pro"/>
              </a:rPr>
              <a:t>not</a:t>
            </a:r>
            <a:r>
              <a:rPr lang="en-US" sz="2400" i="1" dirty="0">
                <a:solidFill>
                  <a:schemeClr val="accent2">
                    <a:lumMod val="75000"/>
                  </a:schemeClr>
                </a:solidFill>
                <a:latin typeface="source-serif-pro"/>
              </a:rPr>
              <a:t> rise</a:t>
            </a:r>
            <a:r>
              <a:rPr lang="en-US" sz="2400" b="0" i="0" dirty="0">
                <a:solidFill>
                  <a:srgbClr val="292929"/>
                </a:solidFill>
                <a:effectLst/>
                <a:latin typeface="source-serif-pro"/>
              </a:rPr>
              <a:t>. This was breaking news   </a:t>
            </a:r>
          </a:p>
          <a:p>
            <a:pPr lvl="1"/>
            <a:r>
              <a:rPr lang="en-US" sz="2400" b="0" i="0" dirty="0">
                <a:solidFill>
                  <a:srgbClr val="292929"/>
                </a:solidFill>
                <a:effectLst/>
                <a:latin typeface="source-serif-pro"/>
              </a:rPr>
              <a:t>with lots of information.</a:t>
            </a:r>
            <a:endParaRPr lang="en-US" sz="2800" dirty="0">
              <a:solidFill>
                <a:srgbClr val="292929"/>
              </a:solidFill>
              <a:latin typeface="source-serif-pro"/>
            </a:endParaRPr>
          </a:p>
          <a:p>
            <a:endParaRPr lang="en-US" sz="2800" b="0" i="0" dirty="0">
              <a:solidFill>
                <a:srgbClr val="292929"/>
              </a:solidFill>
              <a:effectLst/>
              <a:latin typeface="source-serif-pro"/>
            </a:endParaRPr>
          </a:p>
        </p:txBody>
      </p:sp>
      <p:grpSp>
        <p:nvGrpSpPr>
          <p:cNvPr id="5" name="Group 4">
            <a:extLst>
              <a:ext uri="{FF2B5EF4-FFF2-40B4-BE49-F238E27FC236}">
                <a16:creationId xmlns:a16="http://schemas.microsoft.com/office/drawing/2014/main" id="{BDA941D0-E150-9FF3-957E-5719612258E9}"/>
              </a:ext>
            </a:extLst>
          </p:cNvPr>
          <p:cNvGrpSpPr/>
          <p:nvPr/>
        </p:nvGrpSpPr>
        <p:grpSpPr>
          <a:xfrm>
            <a:off x="339437" y="2870546"/>
            <a:ext cx="11610332" cy="3641089"/>
            <a:chOff x="339437" y="2870546"/>
            <a:chExt cx="11610332" cy="3641089"/>
          </a:xfrm>
        </p:grpSpPr>
        <p:sp>
          <p:nvSpPr>
            <p:cNvPr id="3" name="Rectangle: Rounded Corners 2">
              <a:extLst>
                <a:ext uri="{FF2B5EF4-FFF2-40B4-BE49-F238E27FC236}">
                  <a16:creationId xmlns:a16="http://schemas.microsoft.com/office/drawing/2014/main" id="{4B3A4225-3611-3D68-612D-F885DDEDDE04}"/>
                </a:ext>
              </a:extLst>
            </p:cNvPr>
            <p:cNvSpPr/>
            <p:nvPr/>
          </p:nvSpPr>
          <p:spPr>
            <a:xfrm>
              <a:off x="339437" y="2870546"/>
              <a:ext cx="11610332" cy="3641089"/>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t" anchorCtr="0"/>
            <a:lstStyle/>
            <a:p>
              <a:pPr algn="ctr"/>
              <a:r>
                <a:rPr lang="en-US" sz="4400" dirty="0">
                  <a:solidFill>
                    <a:srgbClr val="0070C0"/>
                  </a:solidFill>
                </a:rPr>
                <a:t>Surprise</a:t>
              </a:r>
              <a:r>
                <a:rPr lang="en-US" sz="2000" dirty="0">
                  <a:solidFill>
                    <a:schemeClr val="tx1"/>
                  </a:solidFill>
                </a:rPr>
                <a:t> </a:t>
              </a:r>
            </a:p>
            <a:p>
              <a:pPr algn="ctr"/>
              <a:endParaRPr lang="en-US" sz="2000" dirty="0">
                <a:solidFill>
                  <a:schemeClr val="tx1"/>
                </a:solidFill>
              </a:endParaRPr>
            </a:p>
            <a:p>
              <a:pPr algn="ctr"/>
              <a:r>
                <a:rPr lang="en-US" sz="2000" b="0" i="0" dirty="0">
                  <a:solidFill>
                    <a:schemeClr val="tx1"/>
                  </a:solidFill>
                  <a:effectLst/>
                  <a:latin typeface="source-serif-pro"/>
                </a:rPr>
                <a:t>From the above examples, you might have deduced that the information contained in a message about an event is related to the uncertainty and surprise-value of the event. </a:t>
              </a:r>
              <a:r>
                <a:rPr lang="en-US" sz="2000" dirty="0">
                  <a:solidFill>
                    <a:schemeClr val="tx1"/>
                  </a:solidFill>
                  <a:highlight>
                    <a:srgbClr val="00FFFF"/>
                  </a:highlight>
                </a:rPr>
                <a:t>An occurrence of an unlikely event gives you more information than the occurrence of a likely event</a:t>
              </a:r>
              <a:r>
                <a:rPr lang="en-US" sz="2000" dirty="0">
                  <a:solidFill>
                    <a:schemeClr val="tx1"/>
                  </a:solidFill>
                </a:rPr>
                <a:t>.</a:t>
              </a:r>
              <a:r>
                <a:rPr lang="en-US" sz="2000" b="0" i="0" dirty="0">
                  <a:solidFill>
                    <a:schemeClr val="tx1"/>
                  </a:solidFill>
                  <a:effectLst/>
                  <a:latin typeface="source-serif-pro"/>
                </a:rPr>
                <a:t> </a:t>
              </a:r>
            </a:p>
            <a:p>
              <a:r>
                <a:rPr lang="en-US" sz="2000" b="0" i="0" dirty="0">
                  <a:solidFill>
                    <a:schemeClr val="tx1"/>
                  </a:solidFill>
                  <a:effectLst/>
                  <a:latin typeface="source-serif-pro"/>
                </a:rPr>
                <a:t>Claude Shannon formalized this intuition behind information in his work on Information Theory. </a:t>
              </a:r>
            </a:p>
            <a:p>
              <a:r>
                <a:rPr lang="en-US" sz="2000" b="0" i="0" dirty="0">
                  <a:solidFill>
                    <a:schemeClr val="tx1"/>
                  </a:solidFill>
                  <a:effectLst/>
                  <a:latin typeface="source-serif-pro"/>
                </a:rPr>
                <a:t>He defined information as:</a:t>
              </a:r>
              <a:endParaRPr lang="en-US" sz="2000" dirty="0">
                <a:solidFill>
                  <a:schemeClr val="tx1"/>
                </a:solidFill>
              </a:endParaRPr>
            </a:p>
          </p:txBody>
        </p:sp>
        <p:sp>
          <p:nvSpPr>
            <p:cNvPr id="4" name="Rectangle: Rounded Corners 3">
              <a:extLst>
                <a:ext uri="{FF2B5EF4-FFF2-40B4-BE49-F238E27FC236}">
                  <a16:creationId xmlns:a16="http://schemas.microsoft.com/office/drawing/2014/main" id="{1B3672C4-4EA5-7068-2A5E-686ABE5FD34E}"/>
                </a:ext>
              </a:extLst>
            </p:cNvPr>
            <p:cNvSpPr/>
            <p:nvPr/>
          </p:nvSpPr>
          <p:spPr>
            <a:xfrm>
              <a:off x="588595" y="5705441"/>
              <a:ext cx="8296786" cy="51343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bg1">
                      <a:lumMod val="85000"/>
                    </a:schemeClr>
                  </a:solidFill>
                </a:rPr>
                <a:t>I(x) = -</a:t>
              </a:r>
              <a:r>
                <a:rPr lang="en-US" sz="2000" dirty="0" err="1">
                  <a:solidFill>
                    <a:schemeClr val="bg1">
                      <a:lumMod val="85000"/>
                    </a:schemeClr>
                  </a:solidFill>
                </a:rPr>
                <a:t>log₂P</a:t>
              </a:r>
              <a:r>
                <a:rPr lang="en-US" sz="2000" dirty="0">
                  <a:solidFill>
                    <a:schemeClr val="bg1">
                      <a:lumMod val="85000"/>
                    </a:schemeClr>
                  </a:solidFill>
                </a:rPr>
                <a:t>(x) ..where P(x) is probability of occurrence of x</a:t>
              </a:r>
            </a:p>
          </p:txBody>
        </p:sp>
      </p:grpSp>
    </p:spTree>
    <p:extLst>
      <p:ext uri="{BB962C8B-B14F-4D97-AF65-F5344CB8AC3E}">
        <p14:creationId xmlns:p14="http://schemas.microsoft.com/office/powerpoint/2010/main" val="24922675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grpSp>
        <p:nvGrpSpPr>
          <p:cNvPr id="8" name="Group 7">
            <a:extLst>
              <a:ext uri="{FF2B5EF4-FFF2-40B4-BE49-F238E27FC236}">
                <a16:creationId xmlns:a16="http://schemas.microsoft.com/office/drawing/2014/main" id="{8D5D7BC0-666F-AF02-62B2-3E01013457BB}"/>
              </a:ext>
            </a:extLst>
          </p:cNvPr>
          <p:cNvGrpSpPr/>
          <p:nvPr/>
        </p:nvGrpSpPr>
        <p:grpSpPr>
          <a:xfrm>
            <a:off x="453986" y="1066469"/>
            <a:ext cx="9973869" cy="1536849"/>
            <a:chOff x="453986" y="1066469"/>
            <a:chExt cx="9973869" cy="1536849"/>
          </a:xfrm>
        </p:grpSpPr>
        <p:sp>
          <p:nvSpPr>
            <p:cNvPr id="18" name="Rectangle: Rounded Corners 17">
              <a:extLst>
                <a:ext uri="{FF2B5EF4-FFF2-40B4-BE49-F238E27FC236}">
                  <a16:creationId xmlns:a16="http://schemas.microsoft.com/office/drawing/2014/main" id="{17CB6754-8A40-1F86-5D86-CE6756307D13}"/>
                </a:ext>
              </a:extLst>
            </p:cNvPr>
            <p:cNvSpPr/>
            <p:nvPr/>
          </p:nvSpPr>
          <p:spPr>
            <a:xfrm>
              <a:off x="2625213" y="1066469"/>
              <a:ext cx="7802642" cy="836221"/>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Pickup an </a:t>
              </a:r>
              <a:r>
                <a:rPr lang="en-US" sz="2000" dirty="0">
                  <a:solidFill>
                    <a:srgbClr val="E17700"/>
                  </a:solidFill>
                </a:rPr>
                <a:t>orange</a:t>
              </a:r>
              <a:r>
                <a:rPr lang="en-US" sz="2000" dirty="0">
                  <a:solidFill>
                    <a:schemeClr val="tx1"/>
                  </a:solidFill>
                </a:rPr>
                <a:t> chicken is not very surprised but pick up a </a:t>
              </a:r>
              <a:r>
                <a:rPr lang="en-US" sz="2000" dirty="0">
                  <a:solidFill>
                    <a:srgbClr val="0070C0"/>
                  </a:solidFill>
                </a:rPr>
                <a:t>blue</a:t>
              </a:r>
              <a:r>
                <a:rPr lang="en-US" sz="2000" dirty="0">
                  <a:solidFill>
                    <a:schemeClr val="tx1"/>
                  </a:solidFill>
                </a:rPr>
                <a:t> chicken is relatively surprised </a:t>
              </a:r>
              <a:endParaRPr lang="en-US" sz="2000" dirty="0">
                <a:solidFill>
                  <a:srgbClr val="C55A11"/>
                </a:solidFill>
              </a:endParaRPr>
            </a:p>
          </p:txBody>
        </p:sp>
        <p:pic>
          <p:nvPicPr>
            <p:cNvPr id="6" name="Picture 5">
              <a:extLst>
                <a:ext uri="{FF2B5EF4-FFF2-40B4-BE49-F238E27FC236}">
                  <a16:creationId xmlns:a16="http://schemas.microsoft.com/office/drawing/2014/main" id="{DE8F847D-6071-CB33-8CE8-5F00F31B7E10}"/>
                </a:ext>
              </a:extLst>
            </p:cNvPr>
            <p:cNvPicPr>
              <a:picLocks noChangeAspect="1"/>
            </p:cNvPicPr>
            <p:nvPr/>
          </p:nvPicPr>
          <p:blipFill>
            <a:blip r:embed="rId2"/>
            <a:stretch>
              <a:fillRect/>
            </a:stretch>
          </p:blipFill>
          <p:spPr>
            <a:xfrm>
              <a:off x="453986" y="1066470"/>
              <a:ext cx="1716560" cy="1536848"/>
            </a:xfrm>
            <a:prstGeom prst="rect">
              <a:avLst/>
            </a:prstGeom>
          </p:spPr>
        </p:pic>
      </p:grpSp>
      <p:grpSp>
        <p:nvGrpSpPr>
          <p:cNvPr id="12" name="Group 11">
            <a:extLst>
              <a:ext uri="{FF2B5EF4-FFF2-40B4-BE49-F238E27FC236}">
                <a16:creationId xmlns:a16="http://schemas.microsoft.com/office/drawing/2014/main" id="{CAFBC164-F0AA-BCD8-D15E-696CED09E47A}"/>
              </a:ext>
            </a:extLst>
          </p:cNvPr>
          <p:cNvGrpSpPr/>
          <p:nvPr/>
        </p:nvGrpSpPr>
        <p:grpSpPr>
          <a:xfrm>
            <a:off x="443788" y="2978325"/>
            <a:ext cx="9984067" cy="1545979"/>
            <a:chOff x="443788" y="2978325"/>
            <a:chExt cx="9984067" cy="1545979"/>
          </a:xfrm>
        </p:grpSpPr>
        <p:pic>
          <p:nvPicPr>
            <p:cNvPr id="10" name="Picture 9">
              <a:extLst>
                <a:ext uri="{FF2B5EF4-FFF2-40B4-BE49-F238E27FC236}">
                  <a16:creationId xmlns:a16="http://schemas.microsoft.com/office/drawing/2014/main" id="{AEAD3DA3-B5A5-3165-3D9B-6E0DF633F60F}"/>
                </a:ext>
              </a:extLst>
            </p:cNvPr>
            <p:cNvPicPr>
              <a:picLocks noChangeAspect="1"/>
            </p:cNvPicPr>
            <p:nvPr/>
          </p:nvPicPr>
          <p:blipFill>
            <a:blip r:embed="rId3"/>
            <a:stretch>
              <a:fillRect/>
            </a:stretch>
          </p:blipFill>
          <p:spPr>
            <a:xfrm>
              <a:off x="443788" y="2978325"/>
              <a:ext cx="1726758" cy="1545979"/>
            </a:xfrm>
            <a:prstGeom prst="rect">
              <a:avLst/>
            </a:prstGeom>
          </p:spPr>
        </p:pic>
        <p:sp>
          <p:nvSpPr>
            <p:cNvPr id="11" name="Rectangle: Rounded Corners 10">
              <a:extLst>
                <a:ext uri="{FF2B5EF4-FFF2-40B4-BE49-F238E27FC236}">
                  <a16:creationId xmlns:a16="http://schemas.microsoft.com/office/drawing/2014/main" id="{27335AD7-EB13-DBAF-2E69-163826D78B8B}"/>
                </a:ext>
              </a:extLst>
            </p:cNvPr>
            <p:cNvSpPr/>
            <p:nvPr/>
          </p:nvSpPr>
          <p:spPr>
            <a:xfrm>
              <a:off x="2625213" y="3010889"/>
              <a:ext cx="7802642" cy="1062347"/>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Because there are higher probability of pick a </a:t>
              </a:r>
              <a:r>
                <a:rPr lang="en-US" sz="2000" dirty="0">
                  <a:solidFill>
                    <a:srgbClr val="0070C0"/>
                  </a:solidFill>
                </a:rPr>
                <a:t>blue</a:t>
              </a:r>
              <a:r>
                <a:rPr lang="en-US" sz="2000" dirty="0">
                  <a:solidFill>
                    <a:schemeClr val="tx1"/>
                  </a:solidFill>
                </a:rPr>
                <a:t> chicken, we would not be very surprised if it happened. But picking an </a:t>
              </a:r>
              <a:r>
                <a:rPr lang="en-US" sz="2000" dirty="0">
                  <a:solidFill>
                    <a:srgbClr val="E17700"/>
                  </a:solidFill>
                </a:rPr>
                <a:t>orange</a:t>
              </a:r>
              <a:r>
                <a:rPr lang="en-US" sz="2000" dirty="0">
                  <a:solidFill>
                    <a:schemeClr val="tx1"/>
                  </a:solidFill>
                </a:rPr>
                <a:t> chicken would be relatively surprising</a:t>
              </a:r>
            </a:p>
          </p:txBody>
        </p:sp>
      </p:grpSp>
      <p:grpSp>
        <p:nvGrpSpPr>
          <p:cNvPr id="17" name="Group 16">
            <a:extLst>
              <a:ext uri="{FF2B5EF4-FFF2-40B4-BE49-F238E27FC236}">
                <a16:creationId xmlns:a16="http://schemas.microsoft.com/office/drawing/2014/main" id="{6F72FCE8-8D63-0EDD-428D-071BAAD615B9}"/>
              </a:ext>
            </a:extLst>
          </p:cNvPr>
          <p:cNvGrpSpPr/>
          <p:nvPr/>
        </p:nvGrpSpPr>
        <p:grpSpPr>
          <a:xfrm>
            <a:off x="427228" y="4851088"/>
            <a:ext cx="10000627" cy="1533739"/>
            <a:chOff x="427228" y="4851088"/>
            <a:chExt cx="10000627" cy="1533739"/>
          </a:xfrm>
        </p:grpSpPr>
        <p:pic>
          <p:nvPicPr>
            <p:cNvPr id="15" name="Picture 14">
              <a:extLst>
                <a:ext uri="{FF2B5EF4-FFF2-40B4-BE49-F238E27FC236}">
                  <a16:creationId xmlns:a16="http://schemas.microsoft.com/office/drawing/2014/main" id="{FBCF8696-7A9D-5E55-2FB3-5F8F6C2201F6}"/>
                </a:ext>
              </a:extLst>
            </p:cNvPr>
            <p:cNvPicPr>
              <a:picLocks noChangeAspect="1"/>
            </p:cNvPicPr>
            <p:nvPr/>
          </p:nvPicPr>
          <p:blipFill>
            <a:blip r:embed="rId4"/>
            <a:stretch>
              <a:fillRect/>
            </a:stretch>
          </p:blipFill>
          <p:spPr>
            <a:xfrm>
              <a:off x="427228" y="4851088"/>
              <a:ext cx="1743318" cy="1533739"/>
            </a:xfrm>
            <a:prstGeom prst="rect">
              <a:avLst/>
            </a:prstGeom>
          </p:spPr>
        </p:pic>
        <p:sp>
          <p:nvSpPr>
            <p:cNvPr id="16" name="Rectangle: Rounded Corners 15">
              <a:extLst>
                <a:ext uri="{FF2B5EF4-FFF2-40B4-BE49-F238E27FC236}">
                  <a16:creationId xmlns:a16="http://schemas.microsoft.com/office/drawing/2014/main" id="{F80669CD-4565-7299-EF9D-40C2FEFB118D}"/>
                </a:ext>
              </a:extLst>
            </p:cNvPr>
            <p:cNvSpPr/>
            <p:nvPr/>
          </p:nvSpPr>
          <p:spPr>
            <a:xfrm>
              <a:off x="2625213" y="4851088"/>
              <a:ext cx="7802642" cy="1062347"/>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Equal number of </a:t>
              </a:r>
              <a:r>
                <a:rPr lang="en-US" sz="2000" dirty="0">
                  <a:solidFill>
                    <a:srgbClr val="0070C0"/>
                  </a:solidFill>
                </a:rPr>
                <a:t>blue</a:t>
              </a:r>
              <a:r>
                <a:rPr lang="en-US" sz="2000" dirty="0">
                  <a:solidFill>
                    <a:schemeClr val="tx1"/>
                  </a:solidFill>
                </a:rPr>
                <a:t> and </a:t>
              </a:r>
              <a:r>
                <a:rPr lang="en-US" sz="2000" dirty="0">
                  <a:solidFill>
                    <a:srgbClr val="E17700"/>
                  </a:solidFill>
                </a:rPr>
                <a:t>orange</a:t>
              </a:r>
              <a:r>
                <a:rPr lang="en-US" sz="2000" dirty="0">
                  <a:solidFill>
                    <a:schemeClr val="tx1"/>
                  </a:solidFill>
                </a:rPr>
                <a:t> chickens thus regardless of what color chicken we pick up we would equally surprised.</a:t>
              </a:r>
            </a:p>
          </p:txBody>
        </p:sp>
      </p:grpSp>
      <p:sp>
        <p:nvSpPr>
          <p:cNvPr id="20" name="Rectangle: Rounded Corners 19">
            <a:extLst>
              <a:ext uri="{FF2B5EF4-FFF2-40B4-BE49-F238E27FC236}">
                <a16:creationId xmlns:a16="http://schemas.microsoft.com/office/drawing/2014/main" id="{DFD94879-7773-EBDB-6391-36E42880EFEF}"/>
              </a:ext>
            </a:extLst>
          </p:cNvPr>
          <p:cNvSpPr/>
          <p:nvPr/>
        </p:nvSpPr>
        <p:spPr>
          <a:xfrm>
            <a:off x="453986" y="944565"/>
            <a:ext cx="11284028" cy="54402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nchorCtr="0"/>
          <a:lstStyle/>
          <a:p>
            <a:pPr algn="ctr"/>
            <a:r>
              <a:rPr lang="en-US" sz="2800" dirty="0">
                <a:solidFill>
                  <a:schemeClr val="tx1"/>
                </a:solidFill>
              </a:rPr>
              <a:t>The intuition tell us than </a:t>
            </a:r>
            <a:r>
              <a:rPr lang="en-US" sz="2800" dirty="0">
                <a:solidFill>
                  <a:srgbClr val="0070C0"/>
                </a:solidFill>
              </a:rPr>
              <a:t>Surprise</a:t>
            </a:r>
            <a:r>
              <a:rPr lang="en-US" sz="2800" dirty="0">
                <a:solidFill>
                  <a:schemeClr val="tx1"/>
                </a:solidFill>
              </a:rPr>
              <a:t> is, in some way, inversely related to probability.</a:t>
            </a:r>
          </a:p>
          <a:p>
            <a:pPr algn="ctr"/>
            <a:endParaRPr lang="en-US" sz="2800" dirty="0">
              <a:solidFill>
                <a:schemeClr val="tx1"/>
              </a:solidFill>
            </a:endParaRPr>
          </a:p>
          <a:p>
            <a:pPr algn="ctr"/>
            <a:r>
              <a:rPr lang="en-US" sz="2800" dirty="0">
                <a:solidFill>
                  <a:schemeClr val="tx1"/>
                </a:solidFill>
              </a:rPr>
              <a:t>When probability of picking a chicken is </a:t>
            </a:r>
            <a:r>
              <a:rPr lang="en-US" sz="2800" dirty="0">
                <a:solidFill>
                  <a:srgbClr val="0070C0"/>
                </a:solidFill>
              </a:rPr>
              <a:t>low</a:t>
            </a:r>
            <a:r>
              <a:rPr lang="en-US" sz="2800" dirty="0">
                <a:solidFill>
                  <a:schemeClr val="tx1"/>
                </a:solidFill>
              </a:rPr>
              <a:t>, the surprise is </a:t>
            </a:r>
            <a:r>
              <a:rPr lang="en-US" sz="2800" dirty="0">
                <a:solidFill>
                  <a:srgbClr val="0070C0"/>
                </a:solidFill>
              </a:rPr>
              <a:t>high</a:t>
            </a:r>
            <a:r>
              <a:rPr lang="en-US" sz="2800" dirty="0">
                <a:solidFill>
                  <a:schemeClr val="tx1"/>
                </a:solidFill>
              </a:rPr>
              <a:t>  </a:t>
            </a:r>
          </a:p>
          <a:p>
            <a:pPr algn="ctr"/>
            <a:r>
              <a:rPr lang="en-US" sz="2800" dirty="0">
                <a:solidFill>
                  <a:schemeClr val="tx1"/>
                </a:solidFill>
              </a:rPr>
              <a:t>When probability of picking a chicken is </a:t>
            </a:r>
            <a:r>
              <a:rPr lang="en-US" sz="2800" dirty="0">
                <a:solidFill>
                  <a:srgbClr val="0070C0"/>
                </a:solidFill>
              </a:rPr>
              <a:t>high</a:t>
            </a:r>
            <a:r>
              <a:rPr lang="en-US" sz="2800" dirty="0">
                <a:solidFill>
                  <a:schemeClr val="tx1"/>
                </a:solidFill>
              </a:rPr>
              <a:t>, the surprise is </a:t>
            </a:r>
            <a:r>
              <a:rPr lang="en-US" sz="2800" dirty="0">
                <a:solidFill>
                  <a:srgbClr val="0070C0"/>
                </a:solidFill>
              </a:rPr>
              <a:t>low</a:t>
            </a:r>
          </a:p>
          <a:p>
            <a:pPr algn="ctr"/>
            <a:endParaRPr lang="en-US" sz="2000" dirty="0">
              <a:solidFill>
                <a:schemeClr val="tx1"/>
              </a:solidFill>
            </a:endParaRPr>
          </a:p>
          <a:p>
            <a:pPr algn="ctr"/>
            <a:endParaRPr lang="he-IL" sz="2000" dirty="0">
              <a:solidFill>
                <a:schemeClr val="tx1"/>
              </a:solidFill>
            </a:endParaRPr>
          </a:p>
        </p:txBody>
      </p:sp>
    </p:spTree>
    <p:extLst>
      <p:ext uri="{BB962C8B-B14F-4D97-AF65-F5344CB8AC3E}">
        <p14:creationId xmlns:p14="http://schemas.microsoft.com/office/powerpoint/2010/main" val="36296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18" name="Rectangle: Rounded Corners 17">
                <a:extLst>
                  <a:ext uri="{FF2B5EF4-FFF2-40B4-BE49-F238E27FC236}">
                    <a16:creationId xmlns:a16="http://schemas.microsoft.com/office/drawing/2014/main" id="{17CB6754-8A40-1F86-5D86-CE6756307D13}"/>
                  </a:ext>
                </a:extLst>
              </p:cNvPr>
              <p:cNvSpPr/>
              <p:nvPr/>
            </p:nvSpPr>
            <p:spPr>
              <a:xfrm>
                <a:off x="336441" y="1075148"/>
                <a:ext cx="10673765" cy="1435296"/>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It is tempting to define surprise as </a:t>
                </a:r>
                <a14:m>
                  <m:oMath xmlns:m="http://schemas.openxmlformats.org/officeDocument/2006/math">
                    <m:f>
                      <m:fPr>
                        <m:ctrlPr>
                          <a:rPr lang="en-US" sz="200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𝑒𝑣𝑒𝑛𝑡</m:t>
                        </m:r>
                        <m:r>
                          <a:rPr lang="en-US" sz="2000" b="0" i="1" smtClean="0">
                            <a:solidFill>
                              <a:schemeClr val="tx1"/>
                            </a:solidFill>
                            <a:latin typeface="Cambria Math" panose="02040503050406030204" pitchFamily="18" charset="0"/>
                          </a:rPr>
                          <m:t>)</m:t>
                        </m:r>
                      </m:den>
                    </m:f>
                  </m:oMath>
                </a14:m>
                <a:r>
                  <a:rPr lang="en-US" sz="2000" dirty="0">
                    <a:solidFill>
                      <a:srgbClr val="C55A11"/>
                    </a:solidFill>
                  </a:rPr>
                  <a:t> </a:t>
                </a:r>
                <a:r>
                  <a:rPr lang="en-US" sz="2000" dirty="0">
                    <a:solidFill>
                      <a:schemeClr val="tx1"/>
                    </a:solidFill>
                  </a:rPr>
                  <a:t>but this led to unwanted resalt </a:t>
                </a:r>
                <a:r>
                  <a:rPr lang="en-US" sz="2000" dirty="0">
                    <a:solidFill>
                      <a:srgbClr val="C55A11"/>
                    </a:solidFill>
                  </a:rPr>
                  <a:t> </a:t>
                </a:r>
              </a:p>
              <a:p>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rPr>
                        <m:t>𝑖𝑓</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𝑝</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𝑒𝑣𝑒𝑛𝑡</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𝑠𝑢𝑝𝑟𝑖𝑠𝑒</m:t>
                      </m:r>
                      <m:r>
                        <a:rPr lang="en-US" sz="2000" b="0" i="1" smtClean="0">
                          <a:solidFill>
                            <a:schemeClr val="tx1"/>
                          </a:solidFill>
                          <a:latin typeface="Cambria Math" panose="02040503050406030204" pitchFamily="18" charset="0"/>
                        </a:rPr>
                        <m:t> </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1</m:t>
                          </m:r>
                        </m:den>
                      </m:f>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𝑏𝑢𝑡</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𝑖𝑡</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h</m:t>
                      </m:r>
                      <m:r>
                        <a:rPr lang="en-US" sz="2000" b="0" i="1" smtClean="0">
                          <a:solidFill>
                            <a:schemeClr val="tx1"/>
                          </a:solidFill>
                          <a:latin typeface="Cambria Math" panose="02040503050406030204" pitchFamily="18" charset="0"/>
                        </a:rPr>
                        <m:t>𝑜𝑢𝑙𝑑</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𝑏𝑒</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8" name="Rectangle: Rounded Corners 17">
                <a:extLst>
                  <a:ext uri="{FF2B5EF4-FFF2-40B4-BE49-F238E27FC236}">
                    <a16:creationId xmlns:a16="http://schemas.microsoft.com/office/drawing/2014/main" id="{17CB6754-8A40-1F86-5D86-CE6756307D13}"/>
                  </a:ext>
                </a:extLst>
              </p:cNvPr>
              <p:cNvSpPr>
                <a:spLocks noRot="1" noChangeAspect="1" noMove="1" noResize="1" noEditPoints="1" noAdjustHandles="1" noChangeArrowheads="1" noChangeShapeType="1" noTextEdit="1"/>
              </p:cNvSpPr>
              <p:nvPr/>
            </p:nvSpPr>
            <p:spPr>
              <a:xfrm>
                <a:off x="336441" y="1075148"/>
                <a:ext cx="10673765" cy="1435296"/>
              </a:xfrm>
              <a:prstGeom prst="roundRect">
                <a:avLst/>
              </a:prstGeom>
              <a:blipFill>
                <a:blip r:embed="rId2"/>
                <a:stretch>
                  <a:fillRect/>
                </a:stretch>
              </a:blipFill>
            </p:spPr>
            <p:txBody>
              <a:bodyPr/>
              <a:lstStyle/>
              <a:p>
                <a:r>
                  <a:rPr lang="he-IL">
                    <a:noFill/>
                  </a:rPr>
                  <a:t> </a:t>
                </a:r>
              </a:p>
            </p:txBody>
          </p:sp>
        </mc:Fallback>
      </mc:AlternateContent>
      <p:sp>
        <p:nvSpPr>
          <p:cNvPr id="19" name="TextBox 18">
            <a:extLst>
              <a:ext uri="{FF2B5EF4-FFF2-40B4-BE49-F238E27FC236}">
                <a16:creationId xmlns:a16="http://schemas.microsoft.com/office/drawing/2014/main" id="{1F6EC43F-1000-F87C-886E-3D49DD5F99E7}"/>
              </a:ext>
            </a:extLst>
          </p:cNvPr>
          <p:cNvSpPr txBox="1"/>
          <p:nvPr/>
        </p:nvSpPr>
        <p:spPr>
          <a:xfrm>
            <a:off x="336440" y="2788921"/>
            <a:ext cx="7498080" cy="369332"/>
          </a:xfrm>
          <a:prstGeom prst="rect">
            <a:avLst/>
          </a:prstGeom>
          <a:noFill/>
        </p:spPr>
        <p:txBody>
          <a:bodyPr wrap="square" rtlCol="1" anchor="ctr" anchorCtr="0">
            <a:spAutoFit/>
          </a:bodyPr>
          <a:lstStyle/>
          <a:p>
            <a:r>
              <a:rPr lang="en-US" dirty="0"/>
              <a:t>Let’s see an example of toss coin which always turn into tail</a:t>
            </a:r>
            <a:endParaRPr lang="he-IL" dirty="0"/>
          </a:p>
        </p:txBody>
      </p:sp>
      <p:grpSp>
        <p:nvGrpSpPr>
          <p:cNvPr id="28" name="Group 27">
            <a:extLst>
              <a:ext uri="{FF2B5EF4-FFF2-40B4-BE49-F238E27FC236}">
                <a16:creationId xmlns:a16="http://schemas.microsoft.com/office/drawing/2014/main" id="{2620E3BC-CBC8-0441-A0C3-0CBDC82C8717}"/>
              </a:ext>
            </a:extLst>
          </p:cNvPr>
          <p:cNvGrpSpPr/>
          <p:nvPr/>
        </p:nvGrpSpPr>
        <p:grpSpPr>
          <a:xfrm>
            <a:off x="336440" y="3158253"/>
            <a:ext cx="10767973" cy="3171401"/>
            <a:chOff x="336440" y="3158253"/>
            <a:chExt cx="10767973" cy="3171401"/>
          </a:xfrm>
        </p:grpSpPr>
        <p:grpSp>
          <p:nvGrpSpPr>
            <p:cNvPr id="26" name="Group 25">
              <a:extLst>
                <a:ext uri="{FF2B5EF4-FFF2-40B4-BE49-F238E27FC236}">
                  <a16:creationId xmlns:a16="http://schemas.microsoft.com/office/drawing/2014/main" id="{E913E40B-3698-AC67-3E5B-C6CC0E54E7F9}"/>
                </a:ext>
              </a:extLst>
            </p:cNvPr>
            <p:cNvGrpSpPr/>
            <p:nvPr/>
          </p:nvGrpSpPr>
          <p:grpSpPr>
            <a:xfrm>
              <a:off x="336440" y="3158253"/>
              <a:ext cx="10767973" cy="3171401"/>
              <a:chOff x="336440" y="3158253"/>
              <a:chExt cx="10767973" cy="3171401"/>
            </a:xfrm>
          </p:grpSpPr>
          <p:grpSp>
            <p:nvGrpSpPr>
              <p:cNvPr id="25" name="Group 24">
                <a:extLst>
                  <a:ext uri="{FF2B5EF4-FFF2-40B4-BE49-F238E27FC236}">
                    <a16:creationId xmlns:a16="http://schemas.microsoft.com/office/drawing/2014/main" id="{68F0F2E0-D23E-DE8F-B480-E5D3BC987E0A}"/>
                  </a:ext>
                </a:extLst>
              </p:cNvPr>
              <p:cNvGrpSpPr/>
              <p:nvPr/>
            </p:nvGrpSpPr>
            <p:grpSpPr>
              <a:xfrm>
                <a:off x="336440" y="3158253"/>
                <a:ext cx="10767973" cy="3171401"/>
                <a:chOff x="336440" y="3384072"/>
                <a:chExt cx="10767973" cy="3171401"/>
              </a:xfrm>
            </p:grpSpPr>
            <p:sp>
              <p:nvSpPr>
                <p:cNvPr id="5" name="Rectangle: Rounded Corners 4">
                  <a:extLst>
                    <a:ext uri="{FF2B5EF4-FFF2-40B4-BE49-F238E27FC236}">
                      <a16:creationId xmlns:a16="http://schemas.microsoft.com/office/drawing/2014/main" id="{8213EF72-B382-6F2F-2A4C-9BE4742A5363}"/>
                    </a:ext>
                  </a:extLst>
                </p:cNvPr>
                <p:cNvSpPr/>
                <p:nvPr/>
              </p:nvSpPr>
              <p:spPr>
                <a:xfrm>
                  <a:off x="336440" y="3384072"/>
                  <a:ext cx="10673765" cy="3171401"/>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endParaRPr lang="en-US" sz="2000" dirty="0">
                    <a:solidFill>
                      <a:schemeClr val="tx1"/>
                    </a:solidFill>
                  </a:endParaRPr>
                </a:p>
              </p:txBody>
            </p:sp>
            <p:pic>
              <p:nvPicPr>
                <p:cNvPr id="4" name="Picture 3">
                  <a:extLst>
                    <a:ext uri="{FF2B5EF4-FFF2-40B4-BE49-F238E27FC236}">
                      <a16:creationId xmlns:a16="http://schemas.microsoft.com/office/drawing/2014/main" id="{CE1023F6-7F22-7AED-3D12-9EADE0657945}"/>
                    </a:ext>
                  </a:extLst>
                </p:cNvPr>
                <p:cNvPicPr>
                  <a:picLocks noChangeAspect="1"/>
                </p:cNvPicPr>
                <p:nvPr/>
              </p:nvPicPr>
              <p:blipFill>
                <a:blip r:embed="rId3"/>
                <a:stretch>
                  <a:fillRect/>
                </a:stretch>
              </p:blipFill>
              <p:spPr>
                <a:xfrm>
                  <a:off x="522898" y="3731052"/>
                  <a:ext cx="2349611" cy="242246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0EB570-51ED-1C66-25BB-C5B0CC3DA929}"/>
                        </a:ext>
                      </a:extLst>
                    </p:cNvPr>
                    <p:cNvSpPr txBox="1"/>
                    <p:nvPr/>
                  </p:nvSpPr>
                  <p:spPr>
                    <a:xfrm>
                      <a:off x="2980691" y="3677854"/>
                      <a:ext cx="7498080" cy="922176"/>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r>
                                              <a:rPr lang="en-US" sz="2400" b="0" i="1" smtClean="0">
                                                <a:latin typeface="Cambria Math" panose="02040503050406030204" pitchFamily="18" charset="0"/>
                                              </a:rPr>
                                              <m:t>𝑒𝑎𝑑</m:t>
                                            </m:r>
                                          </m:e>
                                        </m:d>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m:t>
                                        </m:r>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e>
                            </m:func>
                            <m:r>
                              <a:rPr lang="en-US" sz="2400" b="0" i="1" smtClean="0">
                                <a:latin typeface="Cambria Math" panose="02040503050406030204" pitchFamily="18" charset="0"/>
                              </a:rPr>
                              <m:t>=</m:t>
                            </m:r>
                            <m:r>
                              <a:rPr lang="en-US" sz="2400" b="0" i="1" smtClean="0">
                                <a:latin typeface="Cambria Math" panose="02040503050406030204" pitchFamily="18" charset="0"/>
                              </a:rPr>
                              <m:t>0</m:t>
                            </m:r>
                          </m:oMath>
                        </m:oMathPara>
                      </a14:m>
                      <a:endParaRPr lang="he-IL" sz="2400" dirty="0"/>
                    </a:p>
                  </p:txBody>
                </p:sp>
              </mc:Choice>
              <mc:Fallback xmlns="">
                <p:sp>
                  <p:nvSpPr>
                    <p:cNvPr id="9" name="TextBox 8">
                      <a:extLst>
                        <a:ext uri="{FF2B5EF4-FFF2-40B4-BE49-F238E27FC236}">
                          <a16:creationId xmlns:a16="http://schemas.microsoft.com/office/drawing/2014/main" id="{EC0EB570-51ED-1C66-25BB-C5B0CC3DA929}"/>
                        </a:ext>
                      </a:extLst>
                    </p:cNvPr>
                    <p:cNvSpPr txBox="1">
                      <a:spLocks noRot="1" noChangeAspect="1" noMove="1" noResize="1" noEditPoints="1" noAdjustHandles="1" noChangeArrowheads="1" noChangeShapeType="1" noTextEdit="1"/>
                    </p:cNvSpPr>
                    <p:nvPr/>
                  </p:nvSpPr>
                  <p:spPr>
                    <a:xfrm>
                      <a:off x="2980691" y="3677854"/>
                      <a:ext cx="7498080" cy="922176"/>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D0F2FBE-D8CC-33DD-82E8-16B308EE242E}"/>
                        </a:ext>
                      </a:extLst>
                    </p:cNvPr>
                    <p:cNvSpPr txBox="1"/>
                    <p:nvPr/>
                  </p:nvSpPr>
                  <p:spPr>
                    <a:xfrm>
                      <a:off x="2872508" y="5321765"/>
                      <a:ext cx="8231905" cy="922176"/>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𝑡𝑎𝑖𝑙</m:t>
                                            </m:r>
                                          </m:e>
                                        </m:d>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0</m:t>
                                        </m:r>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rPr>
                                  <m:t>)</m:t>
                                </m:r>
                              </m:e>
                            </m:func>
                            <m:r>
                              <a:rPr lang="en-US" sz="2400" b="0" i="1" smtClean="0">
                                <a:latin typeface="Cambria Math" panose="02040503050406030204" pitchFamily="18" charset="0"/>
                              </a:rPr>
                              <m:t>=</m:t>
                            </m:r>
                            <m:r>
                              <a:rPr lang="en-US" sz="2400" b="0" i="1" smtClean="0">
                                <a:latin typeface="Cambria Math" panose="02040503050406030204" pitchFamily="18" charset="0"/>
                              </a:rPr>
                              <m:t>𝑢𝑛𝑑𝑒𝑓𝑖𝑛𝑒𝑑</m:t>
                            </m:r>
                          </m:oMath>
                        </m:oMathPara>
                      </a14:m>
                      <a:endParaRPr lang="he-IL" sz="3200" dirty="0"/>
                    </a:p>
                  </p:txBody>
                </p:sp>
              </mc:Choice>
              <mc:Fallback xmlns="">
                <p:sp>
                  <p:nvSpPr>
                    <p:cNvPr id="22" name="TextBox 21">
                      <a:extLst>
                        <a:ext uri="{FF2B5EF4-FFF2-40B4-BE49-F238E27FC236}">
                          <a16:creationId xmlns:a16="http://schemas.microsoft.com/office/drawing/2014/main" id="{2D0F2FBE-D8CC-33DD-82E8-16B308EE242E}"/>
                        </a:ext>
                      </a:extLst>
                    </p:cNvPr>
                    <p:cNvSpPr txBox="1">
                      <a:spLocks noRot="1" noChangeAspect="1" noMove="1" noResize="1" noEditPoints="1" noAdjustHandles="1" noChangeArrowheads="1" noChangeShapeType="1" noTextEdit="1"/>
                    </p:cNvSpPr>
                    <p:nvPr/>
                  </p:nvSpPr>
                  <p:spPr>
                    <a:xfrm>
                      <a:off x="2872508" y="5321765"/>
                      <a:ext cx="8231905" cy="922176"/>
                    </a:xfrm>
                    <a:prstGeom prst="rect">
                      <a:avLst/>
                    </a:prstGeom>
                    <a:blipFill>
                      <a:blip r:embed="rId5"/>
                      <a:stretch>
                        <a:fillRect/>
                      </a:stretch>
                    </a:blipFill>
                  </p:spPr>
                  <p:txBody>
                    <a:bodyPr/>
                    <a:lstStyle/>
                    <a:p>
                      <a:r>
                        <a:rPr lang="he-IL">
                          <a:noFill/>
                        </a:rPr>
                        <a:t> </a:t>
                      </a:r>
                    </a:p>
                  </p:txBody>
                </p:sp>
              </mc:Fallback>
            </mc:AlternateContent>
          </p:grpSp>
          <p:sp>
            <p:nvSpPr>
              <p:cNvPr id="23" name="Callout: Bent Line 22">
                <a:extLst>
                  <a:ext uri="{FF2B5EF4-FFF2-40B4-BE49-F238E27FC236}">
                    <a16:creationId xmlns:a16="http://schemas.microsoft.com/office/drawing/2014/main" id="{D010C99D-5681-8EA7-3076-C308598346E9}"/>
                  </a:ext>
                </a:extLst>
              </p:cNvPr>
              <p:cNvSpPr/>
              <p:nvPr/>
            </p:nvSpPr>
            <p:spPr>
              <a:xfrm>
                <a:off x="8074667" y="4748326"/>
                <a:ext cx="1217117" cy="397164"/>
              </a:xfrm>
              <a:prstGeom prst="borderCallout2">
                <a:avLst>
                  <a:gd name="adj1" fmla="val 18750"/>
                  <a:gd name="adj2" fmla="val -8333"/>
                  <a:gd name="adj3" fmla="val 18750"/>
                  <a:gd name="adj4" fmla="val -16667"/>
                  <a:gd name="adj5" fmla="val 177616"/>
                  <a:gd name="adj6" fmla="val -16548"/>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Undefined</a:t>
                </a:r>
                <a:endParaRPr lang="he-IL" dirty="0">
                  <a:solidFill>
                    <a:schemeClr val="bg1">
                      <a:lumMod val="50000"/>
                    </a:schemeClr>
                  </a:solidFill>
                </a:endParaRPr>
              </a:p>
            </p:txBody>
          </p:sp>
        </p:grpSp>
        <p:sp>
          <p:nvSpPr>
            <p:cNvPr id="27" name="Callout: Bent Line 26">
              <a:extLst>
                <a:ext uri="{FF2B5EF4-FFF2-40B4-BE49-F238E27FC236}">
                  <a16:creationId xmlns:a16="http://schemas.microsoft.com/office/drawing/2014/main" id="{C6FFD42B-C9A5-0022-A76D-F5B011A73101}"/>
                </a:ext>
              </a:extLst>
            </p:cNvPr>
            <p:cNvSpPr/>
            <p:nvPr/>
          </p:nvSpPr>
          <p:spPr>
            <a:xfrm>
              <a:off x="9699922" y="3990108"/>
              <a:ext cx="1217117" cy="1167412"/>
            </a:xfrm>
            <a:prstGeom prst="borderCallout2">
              <a:avLst>
                <a:gd name="adj1" fmla="val 18750"/>
                <a:gd name="adj2" fmla="val -8333"/>
                <a:gd name="adj3" fmla="val 18750"/>
                <a:gd name="adj4" fmla="val -16667"/>
                <a:gd name="adj5" fmla="val 125398"/>
                <a:gd name="adj6" fmla="val -15789"/>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Something that never happened</a:t>
              </a:r>
              <a:endParaRPr lang="he-IL" dirty="0">
                <a:solidFill>
                  <a:schemeClr val="bg1">
                    <a:lumMod val="50000"/>
                  </a:schemeClr>
                </a:solidFill>
              </a:endParaRPr>
            </a:p>
          </p:txBody>
        </p:sp>
      </p:grpSp>
    </p:spTree>
    <p:extLst>
      <p:ext uri="{BB962C8B-B14F-4D97-AF65-F5344CB8AC3E}">
        <p14:creationId xmlns:p14="http://schemas.microsoft.com/office/powerpoint/2010/main" val="37323228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1055031" y="980724"/>
            <a:ext cx="7498080" cy="369332"/>
          </a:xfrm>
          <a:prstGeom prst="rect">
            <a:avLst/>
          </a:prstGeom>
          <a:noFill/>
        </p:spPr>
        <p:txBody>
          <a:bodyPr wrap="square" rtlCol="1" anchor="ctr" anchorCtr="0">
            <a:spAutoFit/>
          </a:bodyPr>
          <a:lstStyle/>
          <a:p>
            <a:r>
              <a:rPr lang="en-US" dirty="0"/>
              <a:t>Relation between surprise and probability</a:t>
            </a:r>
            <a:endParaRPr lang="he-IL" dirty="0"/>
          </a:p>
        </p:txBody>
      </p:sp>
      <p:grpSp>
        <p:nvGrpSpPr>
          <p:cNvPr id="17" name="Group 16">
            <a:extLst>
              <a:ext uri="{FF2B5EF4-FFF2-40B4-BE49-F238E27FC236}">
                <a16:creationId xmlns:a16="http://schemas.microsoft.com/office/drawing/2014/main" id="{8B070887-F34C-BB64-3367-728E53ADAC2B}"/>
              </a:ext>
            </a:extLst>
          </p:cNvPr>
          <p:cNvGrpSpPr/>
          <p:nvPr/>
        </p:nvGrpSpPr>
        <p:grpSpPr>
          <a:xfrm>
            <a:off x="855889" y="1435941"/>
            <a:ext cx="9884252" cy="4873265"/>
            <a:chOff x="855889" y="1435941"/>
            <a:chExt cx="9884252" cy="4873265"/>
          </a:xfrm>
        </p:grpSpPr>
        <p:pic>
          <p:nvPicPr>
            <p:cNvPr id="10" name="Picture 9">
              <a:extLst>
                <a:ext uri="{FF2B5EF4-FFF2-40B4-BE49-F238E27FC236}">
                  <a16:creationId xmlns:a16="http://schemas.microsoft.com/office/drawing/2014/main" id="{A1E0A3E8-2A3C-B649-2AB4-7FC9FE3A34C7}"/>
                </a:ext>
              </a:extLst>
            </p:cNvPr>
            <p:cNvPicPr>
              <a:picLocks noChangeAspect="1"/>
            </p:cNvPicPr>
            <p:nvPr/>
          </p:nvPicPr>
          <p:blipFill>
            <a:blip r:embed="rId2"/>
            <a:stretch>
              <a:fillRect/>
            </a:stretch>
          </p:blipFill>
          <p:spPr>
            <a:xfrm>
              <a:off x="855889" y="1435941"/>
              <a:ext cx="9884252" cy="4873265"/>
            </a:xfrm>
            <a:prstGeom prst="rect">
              <a:avLst/>
            </a:prstGeom>
          </p:spPr>
        </p:pic>
        <p:pic>
          <p:nvPicPr>
            <p:cNvPr id="12" name="Picture 11">
              <a:extLst>
                <a:ext uri="{FF2B5EF4-FFF2-40B4-BE49-F238E27FC236}">
                  <a16:creationId xmlns:a16="http://schemas.microsoft.com/office/drawing/2014/main" id="{0F62A0BE-E795-1384-9963-70F6CF0C44AD}"/>
                </a:ext>
              </a:extLst>
            </p:cNvPr>
            <p:cNvPicPr>
              <a:picLocks noChangeAspect="1"/>
            </p:cNvPicPr>
            <p:nvPr/>
          </p:nvPicPr>
          <p:blipFill>
            <a:blip r:embed="rId3"/>
            <a:stretch>
              <a:fillRect/>
            </a:stretch>
          </p:blipFill>
          <p:spPr>
            <a:xfrm>
              <a:off x="5297844" y="2116283"/>
              <a:ext cx="5442297" cy="1615208"/>
            </a:xfrm>
            <a:prstGeom prst="rect">
              <a:avLst/>
            </a:prstGeom>
          </p:spPr>
        </p:pic>
      </p:grpSp>
    </p:spTree>
    <p:extLst>
      <p:ext uri="{BB962C8B-B14F-4D97-AF65-F5344CB8AC3E}">
        <p14:creationId xmlns:p14="http://schemas.microsoft.com/office/powerpoint/2010/main" val="25688402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633895" y="1075266"/>
            <a:ext cx="7498080" cy="400110"/>
          </a:xfrm>
          <a:prstGeom prst="rect">
            <a:avLst/>
          </a:prstGeom>
          <a:noFill/>
        </p:spPr>
        <p:txBody>
          <a:bodyPr wrap="square" rtlCol="1" anchor="ctr" anchorCtr="0">
            <a:spAutoFit/>
          </a:bodyPr>
          <a:lstStyle/>
          <a:p>
            <a:r>
              <a:rPr lang="en-US" sz="2000" dirty="0"/>
              <a:t>Assuming the probability of tossing a coin it 0.9 head and 0.1 for tail</a:t>
            </a:r>
            <a:endParaRPr lang="he-IL" sz="2000" dirty="0"/>
          </a:p>
        </p:txBody>
      </p:sp>
      <p:grpSp>
        <p:nvGrpSpPr>
          <p:cNvPr id="11" name="Group 10">
            <a:extLst>
              <a:ext uri="{FF2B5EF4-FFF2-40B4-BE49-F238E27FC236}">
                <a16:creationId xmlns:a16="http://schemas.microsoft.com/office/drawing/2014/main" id="{BCDC922A-B54E-9F91-EEA3-829CCE0F84C0}"/>
              </a:ext>
            </a:extLst>
          </p:cNvPr>
          <p:cNvGrpSpPr/>
          <p:nvPr/>
        </p:nvGrpSpPr>
        <p:grpSpPr>
          <a:xfrm>
            <a:off x="633895" y="1952419"/>
            <a:ext cx="10078857" cy="2953162"/>
            <a:chOff x="758586" y="2037482"/>
            <a:chExt cx="10078857" cy="2953162"/>
          </a:xfrm>
        </p:grpSpPr>
        <p:pic>
          <p:nvPicPr>
            <p:cNvPr id="6" name="Picture 5">
              <a:extLst>
                <a:ext uri="{FF2B5EF4-FFF2-40B4-BE49-F238E27FC236}">
                  <a16:creationId xmlns:a16="http://schemas.microsoft.com/office/drawing/2014/main" id="{78769D7A-DFC7-216F-0FA2-515089B12C2D}"/>
                </a:ext>
              </a:extLst>
            </p:cNvPr>
            <p:cNvPicPr>
              <a:picLocks noChangeAspect="1"/>
            </p:cNvPicPr>
            <p:nvPr/>
          </p:nvPicPr>
          <p:blipFill>
            <a:blip r:embed="rId2"/>
            <a:stretch>
              <a:fillRect/>
            </a:stretch>
          </p:blipFill>
          <p:spPr>
            <a:xfrm>
              <a:off x="758586" y="2037482"/>
              <a:ext cx="10078857" cy="2953162"/>
            </a:xfrm>
            <a:prstGeom prst="rect">
              <a:avLst/>
            </a:prstGeom>
          </p:spPr>
        </p:pic>
        <p:pic>
          <p:nvPicPr>
            <p:cNvPr id="9" name="Picture 8">
              <a:extLst>
                <a:ext uri="{FF2B5EF4-FFF2-40B4-BE49-F238E27FC236}">
                  <a16:creationId xmlns:a16="http://schemas.microsoft.com/office/drawing/2014/main" id="{3AADBC32-B75F-0C71-AF48-CB9E8D6DC1DD}"/>
                </a:ext>
              </a:extLst>
            </p:cNvPr>
            <p:cNvPicPr>
              <a:picLocks noChangeAspect="1"/>
            </p:cNvPicPr>
            <p:nvPr/>
          </p:nvPicPr>
          <p:blipFill>
            <a:blip r:embed="rId3"/>
            <a:stretch>
              <a:fillRect/>
            </a:stretch>
          </p:blipFill>
          <p:spPr>
            <a:xfrm>
              <a:off x="10604048" y="3852546"/>
              <a:ext cx="233395" cy="390580"/>
            </a:xfrm>
            <a:prstGeom prst="rect">
              <a:avLst/>
            </a:prstGeom>
          </p:spPr>
        </p:pic>
      </p:grpSp>
      <p:grpSp>
        <p:nvGrpSpPr>
          <p:cNvPr id="20" name="Group 19">
            <a:extLst>
              <a:ext uri="{FF2B5EF4-FFF2-40B4-BE49-F238E27FC236}">
                <a16:creationId xmlns:a16="http://schemas.microsoft.com/office/drawing/2014/main" id="{327C4E23-B050-5297-BF5A-04B78AF983D4}"/>
              </a:ext>
            </a:extLst>
          </p:cNvPr>
          <p:cNvGrpSpPr/>
          <p:nvPr/>
        </p:nvGrpSpPr>
        <p:grpSpPr>
          <a:xfrm>
            <a:off x="633895" y="5114773"/>
            <a:ext cx="8532315" cy="410267"/>
            <a:chOff x="519320" y="5382624"/>
            <a:chExt cx="8532315" cy="410267"/>
          </a:xfrm>
        </p:grpSpPr>
        <p:sp>
          <p:nvSpPr>
            <p:cNvPr id="16" name="Callout: Bent Line 15">
              <a:extLst>
                <a:ext uri="{FF2B5EF4-FFF2-40B4-BE49-F238E27FC236}">
                  <a16:creationId xmlns:a16="http://schemas.microsoft.com/office/drawing/2014/main" id="{8FD5FF42-4A42-E396-C30C-54C2AC87DBA5}"/>
                </a:ext>
              </a:extLst>
            </p:cNvPr>
            <p:cNvSpPr/>
            <p:nvPr/>
          </p:nvSpPr>
          <p:spPr>
            <a:xfrm rot="10800000">
              <a:off x="519320" y="5392780"/>
              <a:ext cx="8366059" cy="400111"/>
            </a:xfrm>
            <a:prstGeom prst="borderCallout2">
              <a:avLst>
                <a:gd name="adj1" fmla="val 31096"/>
                <a:gd name="adj2" fmla="val -826"/>
                <a:gd name="adj3" fmla="val 29861"/>
                <a:gd name="adj4" fmla="val -11368"/>
                <a:gd name="adj5" fmla="val 243333"/>
                <a:gd name="adj6" fmla="val -11346"/>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lvl="1"/>
              <a:endParaRPr lang="he-IL" dirty="0">
                <a:solidFill>
                  <a:schemeClr val="bg1">
                    <a:lumMod val="50000"/>
                  </a:schemeClr>
                </a:solidFill>
              </a:endParaRPr>
            </a:p>
          </p:txBody>
        </p:sp>
        <p:sp>
          <p:nvSpPr>
            <p:cNvPr id="18" name="TextBox 17">
              <a:extLst>
                <a:ext uri="{FF2B5EF4-FFF2-40B4-BE49-F238E27FC236}">
                  <a16:creationId xmlns:a16="http://schemas.microsoft.com/office/drawing/2014/main" id="{78263F8B-6078-2280-3B47-BE9A0BE58FD7}"/>
                </a:ext>
              </a:extLst>
            </p:cNvPr>
            <p:cNvSpPr txBox="1"/>
            <p:nvPr/>
          </p:nvSpPr>
          <p:spPr>
            <a:xfrm>
              <a:off x="685577" y="5382624"/>
              <a:ext cx="8366058" cy="369332"/>
            </a:xfrm>
            <a:prstGeom prst="rect">
              <a:avLst/>
            </a:prstGeom>
            <a:noFill/>
          </p:spPr>
          <p:txBody>
            <a:bodyPr wrap="square" rtlCol="1" anchor="ctr" anchorCtr="0">
              <a:spAutoFit/>
            </a:bodyPr>
            <a:lstStyle/>
            <a:p>
              <a:r>
                <a:rPr lang="en-US" dirty="0">
                  <a:solidFill>
                    <a:schemeClr val="bg1">
                      <a:lumMod val="50000"/>
                    </a:schemeClr>
                  </a:solidFill>
                </a:rPr>
                <a:t>The probability of getting tail is much rare the getting head the surprise is much larger</a:t>
              </a:r>
              <a:endParaRPr lang="he-IL" dirty="0">
                <a:solidFill>
                  <a:schemeClr val="bg1">
                    <a:lumMod val="50000"/>
                  </a:schemeClr>
                </a:solidFill>
              </a:endParaRPr>
            </a:p>
          </p:txBody>
        </p:sp>
      </p:grpSp>
    </p:spTree>
    <p:extLst>
      <p:ext uri="{BB962C8B-B14F-4D97-AF65-F5344CB8AC3E}">
        <p14:creationId xmlns:p14="http://schemas.microsoft.com/office/powerpoint/2010/main" val="24292015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513080"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6EC43F-1000-F87C-886E-3D49DD5F99E7}"/>
                  </a:ext>
                </a:extLst>
              </p:cNvPr>
              <p:cNvSpPr txBox="1"/>
              <p:nvPr/>
            </p:nvSpPr>
            <p:spPr>
              <a:xfrm>
                <a:off x="513080" y="820489"/>
                <a:ext cx="9252751" cy="784830"/>
              </a:xfrm>
              <a:prstGeom prst="rect">
                <a:avLst/>
              </a:prstGeom>
              <a:noFill/>
            </p:spPr>
            <p:txBody>
              <a:bodyPr wrap="square" rtlCol="1" anchor="ctr" anchorCtr="0">
                <a:spAutoFit/>
              </a:bodyPr>
              <a:lstStyle/>
              <a:p>
                <a:pPr>
                  <a:spcAft>
                    <a:spcPts val="600"/>
                  </a:spcAft>
                </a:pPr>
                <a:r>
                  <a:rPr lang="en-US" sz="2000" dirty="0"/>
                  <a:t>Assuming a sequence of events each with probability of </a:t>
                </a:r>
                <a14:m>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h</m:t>
                        </m:r>
                        <m:r>
                          <a:rPr lang="en-US" sz="2000" b="0" i="1" smtClean="0">
                            <a:latin typeface="Cambria Math" panose="02040503050406030204" pitchFamily="18" charset="0"/>
                          </a:rPr>
                          <m:t>𝑒𝑎𝑑</m:t>
                        </m:r>
                      </m:e>
                    </m:d>
                    <m:r>
                      <a:rPr lang="en-US" sz="2000" b="0" i="1" smtClean="0">
                        <a:latin typeface="Cambria Math" panose="02040503050406030204" pitchFamily="18" charset="0"/>
                      </a:rPr>
                      <m:t> </m:t>
                    </m:r>
                    <m:r>
                      <a:rPr lang="en-US" sz="2000" b="0" i="1" smtClean="0">
                        <a:latin typeface="Cambria Math" panose="02040503050406030204" pitchFamily="18" charset="0"/>
                      </a:rPr>
                      <m:t>𝑜𝑟</m:t>
                    </m:r>
                    <m:r>
                      <a:rPr lang="en-US" sz="2000" b="0" i="1" smtClean="0">
                        <a:latin typeface="Cambria Math" panose="02040503050406030204" pitchFamily="18" charset="0"/>
                      </a:rPr>
                      <m:t> </m:t>
                    </m:r>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𝑡𝑎𝑖𝑙</m:t>
                        </m:r>
                      </m:e>
                    </m:d>
                  </m:oMath>
                </a14:m>
                <a:endParaRPr lang="en-US" sz="2000" b="0" dirty="0"/>
              </a:p>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𝑒𝑣𝑒𝑛𝑡𝑠</m:t>
                        </m:r>
                      </m:e>
                    </m:d>
                    <m:r>
                      <a:rPr lang="en-US" sz="2000" b="0" i="1" smtClean="0">
                        <a:latin typeface="Cambria Math" panose="02040503050406030204" pitchFamily="18" charset="0"/>
                      </a:rPr>
                      <m:t>=</m:t>
                    </m:r>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2</m:t>
                        </m:r>
                      </m:sub>
                    </m:sSub>
                  </m:oMath>
                </a14:m>
                <a:r>
                  <a:rPr lang="en-US" sz="2000" dirty="0"/>
                  <a:t>) … </a:t>
                </a:r>
                <a14:m>
                  <m:oMath xmlns:m="http://schemas.openxmlformats.org/officeDocument/2006/math">
                    <m:r>
                      <a:rPr lang="en-US" sz="2000" b="0" i="1" smtClean="0">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𝑛</m:t>
                        </m:r>
                      </m:sub>
                    </m:sSub>
                  </m:oMath>
                </a14:m>
                <a:r>
                  <a:rPr lang="en-US" sz="2000" dirty="0"/>
                  <a:t>)</a:t>
                </a:r>
              </a:p>
            </p:txBody>
          </p:sp>
        </mc:Choice>
        <mc:Fallback xmlns="">
          <p:sp>
            <p:nvSpPr>
              <p:cNvPr id="19" name="TextBox 18">
                <a:extLst>
                  <a:ext uri="{FF2B5EF4-FFF2-40B4-BE49-F238E27FC236}">
                    <a16:creationId xmlns:a16="http://schemas.microsoft.com/office/drawing/2014/main" id="{1F6EC43F-1000-F87C-886E-3D49DD5F99E7}"/>
                  </a:ext>
                </a:extLst>
              </p:cNvPr>
              <p:cNvSpPr txBox="1">
                <a:spLocks noRot="1" noChangeAspect="1" noMove="1" noResize="1" noEditPoints="1" noAdjustHandles="1" noChangeArrowheads="1" noChangeShapeType="1" noTextEdit="1"/>
              </p:cNvSpPr>
              <p:nvPr/>
            </p:nvSpPr>
            <p:spPr>
              <a:xfrm>
                <a:off x="513080" y="820489"/>
                <a:ext cx="9252751" cy="784830"/>
              </a:xfrm>
              <a:prstGeom prst="rect">
                <a:avLst/>
              </a:prstGeom>
              <a:blipFill>
                <a:blip r:embed="rId2"/>
                <a:stretch>
                  <a:fillRect l="-659" t="-3906" b="-14063"/>
                </a:stretch>
              </a:blipFill>
            </p:spPr>
            <p:txBody>
              <a:bodyPr/>
              <a:lstStyle/>
              <a:p>
                <a:r>
                  <a:rPr lang="he-IL">
                    <a:noFill/>
                  </a:rPr>
                  <a:t> </a:t>
                </a:r>
              </a:p>
            </p:txBody>
          </p:sp>
        </mc:Fallback>
      </mc:AlternateContent>
      <p:pic>
        <p:nvPicPr>
          <p:cNvPr id="4" name="Picture 3">
            <a:extLst>
              <a:ext uri="{FF2B5EF4-FFF2-40B4-BE49-F238E27FC236}">
                <a16:creationId xmlns:a16="http://schemas.microsoft.com/office/drawing/2014/main" id="{09C5A920-4C55-8600-AE3E-4A56ACCD6911}"/>
              </a:ext>
            </a:extLst>
          </p:cNvPr>
          <p:cNvPicPr>
            <a:picLocks noChangeAspect="1"/>
          </p:cNvPicPr>
          <p:nvPr/>
        </p:nvPicPr>
        <p:blipFill>
          <a:blip r:embed="rId3"/>
          <a:stretch>
            <a:fillRect/>
          </a:stretch>
        </p:blipFill>
        <p:spPr>
          <a:xfrm>
            <a:off x="685577" y="2697352"/>
            <a:ext cx="2341508" cy="229969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91EFCA-832F-5862-EEB2-092975C0FA1C}"/>
                  </a:ext>
                </a:extLst>
              </p:cNvPr>
              <p:cNvSpPr txBox="1"/>
              <p:nvPr/>
            </p:nvSpPr>
            <p:spPr>
              <a:xfrm>
                <a:off x="2857824" y="1768765"/>
                <a:ext cx="8766130" cy="3592522"/>
              </a:xfrm>
              <a:prstGeom prst="rect">
                <a:avLst/>
              </a:prstGeom>
              <a:noFill/>
            </p:spPr>
            <p:txBody>
              <a:bodyPr wrap="square" rtlCol="1" anchor="ctr" anchorCtr="0">
                <a:spAutoFit/>
              </a:bodyPr>
              <a:lstStyle/>
              <a:p>
                <a:pPr>
                  <a:spcAft>
                    <a:spcPts val="12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𝑆𝑢𝑝𝑟𝑖𝑠𝑒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𝑒𝑣𝑒𝑛𝑡𝑠</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𝑒𝑣𝑒𝑛𝑡𝑠</m:t>
                                  </m:r>
                                </m:e>
                              </m:d>
                            </m:den>
                          </m:f>
                        </m:e>
                      </m:d>
                    </m:oMath>
                  </m:oMathPara>
                </a14:m>
                <a:endParaRPr lang="en-US" sz="2000" b="0" i="1" dirty="0">
                  <a:latin typeface="Cambria Math" panose="02040503050406030204" pitchFamily="18" charset="0"/>
                </a:endParaRPr>
              </a:p>
              <a:p>
                <a:pPr lvl="1">
                  <a:spcAft>
                    <a:spcPts val="12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r>
                                <a:rPr lang="en-US" sz="2000" i="1">
                                  <a:latin typeface="Cambria Math" panose="02040503050406030204" pitchFamily="18" charset="0"/>
                                </a:rPr>
                                <m:t>∗</m:t>
                              </m:r>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r>
                                <a:rPr lang="en-US" sz="2000" i="1">
                                  <a:latin typeface="Cambria Math" panose="02040503050406030204" pitchFamily="18" charset="0"/>
                                </a:rPr>
                                <m:t>…</m:t>
                              </m:r>
                              <m:r>
                                <a:rPr lang="en-US" sz="2000" b="0" i="1" smtClean="0">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r>
                                <m:rPr>
                                  <m:nor/>
                                </m:rPr>
                                <a:rPr lang="he-IL" sz="2000" dirty="0"/>
                                <m:t> </m:t>
                              </m:r>
                            </m:den>
                          </m:f>
                        </m:e>
                      </m:d>
                    </m:oMath>
                  </m:oMathPara>
                </a14:m>
                <a:endParaRPr lang="en-US" sz="2000" b="0" dirty="0"/>
              </a:p>
              <a:p>
                <a:pPr lvl="1">
                  <a:spcAft>
                    <a:spcPts val="1200"/>
                  </a:spcAft>
                </a:pP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𝑠</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𝑠</m:t>
                        </m:r>
                      </m:sub>
                    </m:sSub>
                  </m:oMath>
                </a14:m>
                <a:r>
                  <a:rPr lang="en-US" sz="2000" dirty="0"/>
                  <a:t>(</a:t>
                </a:r>
                <a14:m>
                  <m:oMath xmlns:m="http://schemas.openxmlformats.org/officeDocument/2006/math">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r>
                      <a:rPr lang="en-US" sz="2000" i="1">
                        <a:latin typeface="Cambria Math" panose="02040503050406030204" pitchFamily="18" charset="0"/>
                      </a:rPr>
                      <m:t>∗</m:t>
                    </m:r>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r>
                      <a:rPr lang="en-US" sz="2000" i="1">
                        <a:latin typeface="Cambria Math" panose="02040503050406030204" pitchFamily="18" charset="0"/>
                      </a:rPr>
                      <m:t>…</m:t>
                    </m:r>
                    <m:r>
                      <a:rPr lang="en-US" sz="2000" b="0" i="1" smtClean="0">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r>
                      <m:rPr>
                        <m:nor/>
                      </m:rPr>
                      <a:rPr lang="he-IL" sz="2000" dirty="0"/>
                      <m:t> </m:t>
                    </m:r>
                  </m:oMath>
                </a14:m>
                <a:r>
                  <a:rPr lang="en-US" sz="2000" dirty="0"/>
                  <a:t>)]</a:t>
                </a:r>
              </a:p>
              <a:p>
                <a:pPr lvl="1">
                  <a:spcAft>
                    <a:spcPts val="12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𝑠</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r>
                            <a:rPr lang="en-US" sz="2000" i="1">
                              <a:latin typeface="Cambria Math" panose="02040503050406030204" pitchFamily="18" charset="0"/>
                            </a:rPr>
                            <m:t>(</m:t>
                          </m:r>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r>
                            <a:rPr lang="en-US" sz="2000" i="1">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e>
                      </m:d>
                    </m:oMath>
                  </m:oMathPara>
                </a14:m>
                <a:endParaRPr lang="en-US" sz="2000" b="0" dirty="0"/>
              </a:p>
              <a:p>
                <a:pPr lvl="1">
                  <a:spcAft>
                    <a:spcPts val="1200"/>
                  </a:spcAft>
                </a:pP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0</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d>
                      <m:dPr>
                        <m:ctrlPr>
                          <a:rPr lang="en-US" sz="2000" i="1">
                            <a:latin typeface="Cambria Math" panose="02040503050406030204" pitchFamily="18" charset="0"/>
                          </a:rPr>
                        </m:ctrlPr>
                      </m:dPr>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e>
                    </m:d>
                    <m:r>
                      <a:rPr lang="en-US" sz="2000" b="0" i="1" smtClean="0">
                        <a:latin typeface="Cambria Math" panose="02040503050406030204" pitchFamily="18" charset="0"/>
                      </a:rPr>
                      <m:t>−</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d>
                      <m:dPr>
                        <m:ctrlPr>
                          <a:rPr lang="en-US" sz="2000" i="1">
                            <a:latin typeface="Cambria Math" panose="02040503050406030204" pitchFamily="18" charset="0"/>
                          </a:rPr>
                        </m:ctrlPr>
                      </m:dPr>
                      <m:e>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e>
                    </m:d>
                    <m:r>
                      <a:rPr lang="en-US" sz="2000" i="1">
                        <a:latin typeface="Cambria Math" panose="02040503050406030204" pitchFamily="18" charset="0"/>
                      </a:rPr>
                      <m:t>…</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oMath>
                </a14:m>
                <a:endParaRPr lang="en-US" sz="2000" dirty="0"/>
              </a:p>
              <a:p>
                <a:pPr lvl="1">
                  <a:spcAft>
                    <a:spcPts val="6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r>
                        <a:rPr lang="en-US" sz="2000" b="0" i="1" smtClean="0">
                          <a:solidFill>
                            <a:srgbClr val="0070C0"/>
                          </a:solidFill>
                          <a:latin typeface="Cambria Math" panose="02040503050406030204" pitchFamily="18" charset="0"/>
                        </a:rPr>
                        <m:t>𝑆</m:t>
                      </m:r>
                      <m:d>
                        <m:dPr>
                          <m:ctrlPr>
                            <a:rPr lang="en-US" sz="2000" b="0" i="1" smtClean="0">
                              <a:solidFill>
                                <a:srgbClr val="0070C0"/>
                              </a:solidFill>
                              <a:latin typeface="Cambria Math" panose="02040503050406030204" pitchFamily="18" charset="0"/>
                            </a:rPr>
                          </m:ctrlPr>
                        </m:dPr>
                        <m:e>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𝑒</m:t>
                              </m:r>
                            </m:e>
                            <m:sub>
                              <m:r>
                                <a:rPr lang="en-US" sz="2000" b="0" i="1" smtClean="0">
                                  <a:solidFill>
                                    <a:srgbClr val="0070C0"/>
                                  </a:solidFill>
                                  <a:latin typeface="Cambria Math" panose="02040503050406030204" pitchFamily="18" charset="0"/>
                                </a:rPr>
                                <m:t>1</m:t>
                              </m:r>
                            </m:sub>
                          </m:sSub>
                        </m:e>
                      </m:d>
                      <m:r>
                        <a:rPr lang="en-US" sz="2000" b="0" i="1" smtClean="0">
                          <a:solidFill>
                            <a:srgbClr val="0070C0"/>
                          </a:solidFill>
                          <a:latin typeface="Cambria Math" panose="02040503050406030204" pitchFamily="18" charset="0"/>
                        </a:rPr>
                        <m:t>+</m:t>
                      </m:r>
                      <m:r>
                        <a:rPr lang="en-US" sz="2000" b="0" i="1" smtClean="0">
                          <a:solidFill>
                            <a:srgbClr val="0070C0"/>
                          </a:solidFill>
                          <a:latin typeface="Cambria Math" panose="02040503050406030204" pitchFamily="18" charset="0"/>
                        </a:rPr>
                        <m:t>𝑆</m:t>
                      </m:r>
                      <m:d>
                        <m:dPr>
                          <m:ctrlPr>
                            <a:rPr lang="en-US" sz="2000" b="0" i="1" smtClean="0">
                              <a:solidFill>
                                <a:srgbClr val="0070C0"/>
                              </a:solidFill>
                              <a:latin typeface="Cambria Math" panose="02040503050406030204" pitchFamily="18" charset="0"/>
                            </a:rPr>
                          </m:ctrlPr>
                        </m:dPr>
                        <m:e>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𝑒</m:t>
                              </m:r>
                            </m:e>
                            <m:sub>
                              <m:r>
                                <a:rPr lang="en-US" sz="2000" b="0" i="1" smtClean="0">
                                  <a:solidFill>
                                    <a:srgbClr val="0070C0"/>
                                  </a:solidFill>
                                  <a:latin typeface="Cambria Math" panose="02040503050406030204" pitchFamily="18" charset="0"/>
                                </a:rPr>
                                <m:t>2</m:t>
                              </m:r>
                            </m:sub>
                          </m:sSub>
                        </m:e>
                      </m:d>
                      <m:r>
                        <a:rPr lang="en-US" sz="2000" b="0" i="1" smtClean="0">
                          <a:solidFill>
                            <a:srgbClr val="0070C0"/>
                          </a:solidFill>
                          <a:latin typeface="Cambria Math" panose="02040503050406030204" pitchFamily="18" charset="0"/>
                        </a:rPr>
                        <m:t>…</m:t>
                      </m:r>
                      <m:r>
                        <a:rPr lang="en-US" sz="2000" b="0" i="1" smtClean="0">
                          <a:solidFill>
                            <a:srgbClr val="0070C0"/>
                          </a:solidFill>
                          <a:latin typeface="Cambria Math" panose="02040503050406030204" pitchFamily="18" charset="0"/>
                        </a:rPr>
                        <m:t>𝑆</m:t>
                      </m:r>
                      <m:r>
                        <a:rPr lang="en-US" sz="2000" b="0" i="1" smtClean="0">
                          <a:solidFill>
                            <a:srgbClr val="0070C0"/>
                          </a:solidFill>
                          <a:latin typeface="Cambria Math" panose="02040503050406030204" pitchFamily="18" charset="0"/>
                        </a:rPr>
                        <m:t>(</m:t>
                      </m:r>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𝑒</m:t>
                          </m:r>
                        </m:e>
                        <m:sub>
                          <m:r>
                            <a:rPr lang="en-US" sz="2000" b="0" i="1" smtClean="0">
                              <a:solidFill>
                                <a:srgbClr val="0070C0"/>
                              </a:solidFill>
                              <a:latin typeface="Cambria Math" panose="02040503050406030204" pitchFamily="18" charset="0"/>
                            </a:rPr>
                            <m:t>𝑛</m:t>
                          </m:r>
                        </m:sub>
                      </m:sSub>
                      <m:r>
                        <a:rPr lang="en-US" sz="2000" b="0" i="1" smtClean="0">
                          <a:solidFill>
                            <a:srgbClr val="0070C0"/>
                          </a:solidFill>
                          <a:latin typeface="Cambria Math" panose="02040503050406030204" pitchFamily="18" charset="0"/>
                        </a:rPr>
                        <m:t>)</m:t>
                      </m:r>
                    </m:oMath>
                  </m:oMathPara>
                </a14:m>
                <a:endParaRPr lang="he-IL" sz="2000" dirty="0"/>
              </a:p>
            </p:txBody>
          </p:sp>
        </mc:Choice>
        <mc:Fallback xmlns="">
          <p:sp>
            <p:nvSpPr>
              <p:cNvPr id="5" name="TextBox 4">
                <a:extLst>
                  <a:ext uri="{FF2B5EF4-FFF2-40B4-BE49-F238E27FC236}">
                    <a16:creationId xmlns:a16="http://schemas.microsoft.com/office/drawing/2014/main" id="{DB91EFCA-832F-5862-EEB2-092975C0FA1C}"/>
                  </a:ext>
                </a:extLst>
              </p:cNvPr>
              <p:cNvSpPr txBox="1">
                <a:spLocks noRot="1" noChangeAspect="1" noMove="1" noResize="1" noEditPoints="1" noAdjustHandles="1" noChangeArrowheads="1" noChangeShapeType="1" noTextEdit="1"/>
              </p:cNvSpPr>
              <p:nvPr/>
            </p:nvSpPr>
            <p:spPr>
              <a:xfrm>
                <a:off x="2857824" y="1768765"/>
                <a:ext cx="8766130" cy="3592522"/>
              </a:xfrm>
              <a:prstGeom prst="rect">
                <a:avLst/>
              </a:prstGeom>
              <a:blipFill>
                <a:blip r:embed="rId4"/>
                <a:stretch>
                  <a:fillRect/>
                </a:stretch>
              </a:blipFill>
            </p:spPr>
            <p:txBody>
              <a:bodyPr/>
              <a:lstStyle/>
              <a:p>
                <a:r>
                  <a:rPr lang="he-IL">
                    <a:noFill/>
                  </a:rPr>
                  <a:t> </a:t>
                </a:r>
              </a:p>
            </p:txBody>
          </p:sp>
        </mc:Fallback>
      </mc:AlternateContent>
      <p:grpSp>
        <p:nvGrpSpPr>
          <p:cNvPr id="15" name="Group 14">
            <a:extLst>
              <a:ext uri="{FF2B5EF4-FFF2-40B4-BE49-F238E27FC236}">
                <a16:creationId xmlns:a16="http://schemas.microsoft.com/office/drawing/2014/main" id="{5D8AD723-728D-758B-8307-DD601247BB65}"/>
              </a:ext>
            </a:extLst>
          </p:cNvPr>
          <p:cNvGrpSpPr/>
          <p:nvPr/>
        </p:nvGrpSpPr>
        <p:grpSpPr>
          <a:xfrm>
            <a:off x="624656" y="5374403"/>
            <a:ext cx="8602510" cy="1000022"/>
            <a:chOff x="567351" y="5318778"/>
            <a:chExt cx="8602510" cy="1000022"/>
          </a:xfrm>
        </p:grpSpPr>
        <p:sp>
          <p:nvSpPr>
            <p:cNvPr id="10" name="Rectangle: Rounded Corners 9">
              <a:extLst>
                <a:ext uri="{FF2B5EF4-FFF2-40B4-BE49-F238E27FC236}">
                  <a16:creationId xmlns:a16="http://schemas.microsoft.com/office/drawing/2014/main" id="{21D4AFB4-7319-1E84-5975-2F757C7DE233}"/>
                </a:ext>
              </a:extLst>
            </p:cNvPr>
            <p:cNvSpPr/>
            <p:nvPr/>
          </p:nvSpPr>
          <p:spPr>
            <a:xfrm>
              <a:off x="567351" y="5705489"/>
              <a:ext cx="8602510" cy="613311"/>
            </a:xfrm>
            <a:prstGeom prst="roundRect">
              <a:avLst/>
            </a:prstGeom>
            <a:solidFill>
              <a:srgbClr val="F5F5F5"/>
            </a:solidFill>
            <a:ln>
              <a:solidFill>
                <a:srgbClr val="E177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bg1">
                      <a:lumMod val="50000"/>
                    </a:schemeClr>
                  </a:solidFill>
                </a:rPr>
                <a:t>Surprise of sequence of events is the </a:t>
              </a:r>
              <a:r>
                <a:rPr lang="en-US" sz="2000" b="1" i="1" dirty="0">
                  <a:solidFill>
                    <a:schemeClr val="bg1">
                      <a:lumMod val="50000"/>
                    </a:schemeClr>
                  </a:solidFill>
                </a:rPr>
                <a:t>sum</a:t>
              </a:r>
              <a:r>
                <a:rPr lang="en-US" sz="2000" dirty="0">
                  <a:solidFill>
                    <a:schemeClr val="bg1">
                      <a:lumMod val="50000"/>
                    </a:schemeClr>
                  </a:solidFill>
                </a:rPr>
                <a:t> of surprises of each individual event</a:t>
              </a:r>
            </a:p>
          </p:txBody>
        </p:sp>
        <p:cxnSp>
          <p:nvCxnSpPr>
            <p:cNvPr id="13" name="Straight Arrow Connector 12">
              <a:extLst>
                <a:ext uri="{FF2B5EF4-FFF2-40B4-BE49-F238E27FC236}">
                  <a16:creationId xmlns:a16="http://schemas.microsoft.com/office/drawing/2014/main" id="{19AF0845-3296-F107-574B-A52071130C03}"/>
                </a:ext>
              </a:extLst>
            </p:cNvPr>
            <p:cNvCxnSpPr>
              <a:stCxn id="10" idx="0"/>
            </p:cNvCxnSpPr>
            <p:nvPr/>
          </p:nvCxnSpPr>
          <p:spPr>
            <a:xfrm flipV="1">
              <a:off x="4868606" y="5318778"/>
              <a:ext cx="0" cy="386711"/>
            </a:xfrm>
            <a:prstGeom prst="straightConnector1">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Callout: Bent Line 20">
                <a:extLst>
                  <a:ext uri="{FF2B5EF4-FFF2-40B4-BE49-F238E27FC236}">
                    <a16:creationId xmlns:a16="http://schemas.microsoft.com/office/drawing/2014/main" id="{820DF72B-75D2-B77A-FBEA-53F4AE0F0099}"/>
                  </a:ext>
                </a:extLst>
              </p:cNvPr>
              <p:cNvSpPr/>
              <p:nvPr/>
            </p:nvSpPr>
            <p:spPr>
              <a:xfrm>
                <a:off x="7559967" y="4924102"/>
                <a:ext cx="3870029" cy="727180"/>
              </a:xfrm>
              <a:prstGeom prst="borderCallout2">
                <a:avLst>
                  <a:gd name="adj1" fmla="val 13670"/>
                  <a:gd name="adj2" fmla="val -695"/>
                  <a:gd name="adj3" fmla="val 13669"/>
                  <a:gd name="adj4" fmla="val -31941"/>
                  <a:gd name="adj5" fmla="val -8165"/>
                  <a:gd name="adj6" fmla="val -31869"/>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14:m>
                  <m:oMathPara xmlns:m="http://schemas.openxmlformats.org/officeDocument/2006/math">
                    <m:oMathParaPr>
                      <m:jc m:val="left"/>
                    </m:oMathParaPr>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𝑆</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𝑋</m:t>
                              </m:r>
                            </m:e>
                          </m:d>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𝑙𝑜𝑔</m:t>
                          </m:r>
                        </m:e>
                        <m:sub>
                          <m:r>
                            <a:rPr lang="en-US" b="0" i="1" smtClean="0">
                              <a:solidFill>
                                <a:schemeClr val="bg1">
                                  <a:lumMod val="50000"/>
                                </a:schemeClr>
                              </a:solidFill>
                              <a:latin typeface="Cambria Math" panose="02040503050406030204" pitchFamily="18" charset="0"/>
                            </a:rPr>
                            <m:t>2</m:t>
                          </m:r>
                        </m:sub>
                      </m:sSub>
                      <m:r>
                        <a:rPr lang="en-US" b="0" i="1" smtClean="0">
                          <a:solidFill>
                            <a:schemeClr val="bg1">
                              <a:lumMod val="50000"/>
                            </a:schemeClr>
                          </a:solidFill>
                          <a:latin typeface="Cambria Math" panose="02040503050406030204" pitchFamily="18" charset="0"/>
                        </a:rPr>
                        <m:t>(</m:t>
                      </m:r>
                      <m:f>
                        <m:fPr>
                          <m:ctrlPr>
                            <a:rPr lang="en-US" b="0" i="1" smtClean="0">
                              <a:solidFill>
                                <a:schemeClr val="bg1">
                                  <a:lumMod val="50000"/>
                                </a:schemeClr>
                              </a:solidFill>
                              <a:latin typeface="Cambria Math" panose="02040503050406030204" pitchFamily="18" charset="0"/>
                            </a:rPr>
                          </m:ctrlPr>
                        </m:fPr>
                        <m:num>
                          <m:r>
                            <a:rPr lang="en-US" b="0" i="1" smtClean="0">
                              <a:solidFill>
                                <a:schemeClr val="bg1">
                                  <a:lumMod val="50000"/>
                                </a:schemeClr>
                              </a:solidFill>
                              <a:latin typeface="Cambria Math" panose="02040503050406030204" pitchFamily="18" charset="0"/>
                            </a:rPr>
                            <m:t>1</m:t>
                          </m:r>
                        </m:num>
                        <m:den>
                          <m:r>
                            <a:rPr lang="en-US" b="0" i="1" smtClean="0">
                              <a:solidFill>
                                <a:schemeClr val="bg1">
                                  <a:lumMod val="50000"/>
                                </a:schemeClr>
                              </a:solidFill>
                              <a:latin typeface="Cambria Math" panose="02040503050406030204" pitchFamily="18" charset="0"/>
                            </a:rPr>
                            <m:t>𝑃</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𝑋</m:t>
                              </m:r>
                            </m:e>
                          </m:d>
                        </m:den>
                      </m:f>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𝑙𝑜𝑔</m:t>
                          </m:r>
                        </m:e>
                        <m:sub>
                          <m:r>
                            <a:rPr lang="en-US" b="0" i="1" smtClean="0">
                              <a:solidFill>
                                <a:schemeClr val="bg1">
                                  <a:lumMod val="50000"/>
                                </a:schemeClr>
                              </a:solidFill>
                              <a:latin typeface="Cambria Math" panose="02040503050406030204" pitchFamily="18" charset="0"/>
                            </a:rPr>
                            <m:t>2</m:t>
                          </m:r>
                        </m:sub>
                      </m:sSub>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𝑃</m:t>
                          </m:r>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𝑋</m:t>
                          </m:r>
                          <m:r>
                            <a:rPr lang="en-US" b="0" i="1" smtClean="0">
                              <a:solidFill>
                                <a:schemeClr val="bg1">
                                  <a:lumMod val="50000"/>
                                </a:schemeClr>
                              </a:solidFill>
                              <a:latin typeface="Cambria Math" panose="02040503050406030204" pitchFamily="18" charset="0"/>
                            </a:rPr>
                            <m:t>)</m:t>
                          </m:r>
                        </m:e>
                      </m:d>
                    </m:oMath>
                  </m:oMathPara>
                </a14:m>
                <a:endParaRPr lang="he-IL" dirty="0">
                  <a:solidFill>
                    <a:schemeClr val="bg1">
                      <a:lumMod val="50000"/>
                    </a:schemeClr>
                  </a:solidFill>
                </a:endParaRPr>
              </a:p>
            </p:txBody>
          </p:sp>
        </mc:Choice>
        <mc:Fallback xmlns="">
          <p:sp>
            <p:nvSpPr>
              <p:cNvPr id="21" name="Callout: Bent Line 20">
                <a:extLst>
                  <a:ext uri="{FF2B5EF4-FFF2-40B4-BE49-F238E27FC236}">
                    <a16:creationId xmlns:a16="http://schemas.microsoft.com/office/drawing/2014/main" id="{820DF72B-75D2-B77A-FBEA-53F4AE0F0099}"/>
                  </a:ext>
                </a:extLst>
              </p:cNvPr>
              <p:cNvSpPr>
                <a:spLocks noRot="1" noChangeAspect="1" noMove="1" noResize="1" noEditPoints="1" noAdjustHandles="1" noChangeArrowheads="1" noChangeShapeType="1" noTextEdit="1"/>
              </p:cNvSpPr>
              <p:nvPr/>
            </p:nvSpPr>
            <p:spPr>
              <a:xfrm>
                <a:off x="7559967" y="4924102"/>
                <a:ext cx="3870029" cy="727180"/>
              </a:xfrm>
              <a:prstGeom prst="borderCallout2">
                <a:avLst>
                  <a:gd name="adj1" fmla="val 13670"/>
                  <a:gd name="adj2" fmla="val -695"/>
                  <a:gd name="adj3" fmla="val 13669"/>
                  <a:gd name="adj4" fmla="val -31941"/>
                  <a:gd name="adj5" fmla="val -8165"/>
                  <a:gd name="adj6" fmla="val -31869"/>
                </a:avLst>
              </a:prstGeom>
              <a:blipFill>
                <a:blip r:embed="rId5"/>
                <a:stretch>
                  <a:fillRect/>
                </a:stretch>
              </a:blipFill>
              <a:ln>
                <a:solidFill>
                  <a:srgbClr val="E17700"/>
                </a:solidFill>
                <a:tailEnd type="triangle"/>
              </a:ln>
            </p:spPr>
            <p:txBody>
              <a:bodyPr/>
              <a:lstStyle/>
              <a:p>
                <a:r>
                  <a:rPr lang="he-IL">
                    <a:noFill/>
                  </a:rPr>
                  <a:t> </a:t>
                </a:r>
              </a:p>
            </p:txBody>
          </p:sp>
        </mc:Fallback>
      </mc:AlternateContent>
    </p:spTree>
    <p:extLst>
      <p:ext uri="{BB962C8B-B14F-4D97-AF65-F5344CB8AC3E}">
        <p14:creationId xmlns:p14="http://schemas.microsoft.com/office/powerpoint/2010/main" val="16995229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703605" cy="5932448"/>
          </a:xfr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a:endParaRPr lang="en-US" sz="1800" dirty="0">
              <a:solidFill>
                <a:schemeClr val="bg1">
                  <a:lumMod val="50000"/>
                </a:schemeClr>
              </a:solidFill>
            </a:endParaRPr>
          </a:p>
          <a:p>
            <a:pPr marL="0" indent="0" algn="ctr">
              <a:buNone/>
            </a:pPr>
            <a:endParaRPr lang="en-US" sz="1800" dirty="0">
              <a:solidFill>
                <a:schemeClr val="bg1">
                  <a:lumMod val="50000"/>
                </a:schemeClr>
              </a:solidFill>
            </a:endParaRP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242231" y="840387"/>
            <a:ext cx="9739284" cy="707886"/>
          </a:xfrm>
          <a:prstGeom prst="rect">
            <a:avLst/>
          </a:prstGeom>
          <a:noFill/>
        </p:spPr>
        <p:txBody>
          <a:bodyPr wrap="square" rtlCol="1" anchor="ctr" anchorCtr="0">
            <a:spAutoFit/>
          </a:bodyPr>
          <a:lstStyle/>
          <a:p>
            <a:pPr>
              <a:spcAft>
                <a:spcPts val="600"/>
              </a:spcAft>
            </a:pPr>
            <a:r>
              <a:rPr lang="en-US" sz="2000" dirty="0"/>
              <a:t>Let’s see an example, suppose we want to estimate the total </a:t>
            </a:r>
            <a:r>
              <a:rPr lang="en-US" sz="2000" b="1" dirty="0"/>
              <a:t>Surprise</a:t>
            </a:r>
            <a:r>
              <a:rPr lang="en-US" sz="2000" dirty="0"/>
              <a:t> after flipping a coin </a:t>
            </a:r>
            <a:r>
              <a:rPr lang="en-US" sz="2000" b="1" dirty="0"/>
              <a:t>100</a:t>
            </a:r>
            <a:r>
              <a:rPr lang="en-US" sz="2000" dirty="0"/>
              <a:t> times. </a:t>
            </a:r>
            <a:endParaRPr lang="en-US" sz="2000" b="0" dirty="0"/>
          </a:p>
        </p:txBody>
      </p:sp>
      <p:pic>
        <p:nvPicPr>
          <p:cNvPr id="6" name="Picture 5">
            <a:extLst>
              <a:ext uri="{FF2B5EF4-FFF2-40B4-BE49-F238E27FC236}">
                <a16:creationId xmlns:a16="http://schemas.microsoft.com/office/drawing/2014/main" id="{4A056113-71A0-3DE9-2D53-CFA695F8223F}"/>
              </a:ext>
            </a:extLst>
          </p:cNvPr>
          <p:cNvPicPr>
            <a:picLocks noChangeAspect="1"/>
          </p:cNvPicPr>
          <p:nvPr/>
        </p:nvPicPr>
        <p:blipFill>
          <a:blip r:embed="rId2"/>
          <a:stretch>
            <a:fillRect/>
          </a:stretch>
        </p:blipFill>
        <p:spPr>
          <a:xfrm>
            <a:off x="851831" y="1749013"/>
            <a:ext cx="2301351" cy="142575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F7E9BF-7EAF-0489-27B3-89C2A3E6E241}"/>
                  </a:ext>
                </a:extLst>
              </p:cNvPr>
              <p:cNvSpPr txBox="1"/>
              <p:nvPr/>
            </p:nvSpPr>
            <p:spPr>
              <a:xfrm>
                <a:off x="242231" y="2295695"/>
                <a:ext cx="609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he-IL" dirty="0"/>
              </a:p>
            </p:txBody>
          </p:sp>
        </mc:Choice>
        <mc:Fallback xmlns="">
          <p:sp>
            <p:nvSpPr>
              <p:cNvPr id="8" name="TextBox 7">
                <a:extLst>
                  <a:ext uri="{FF2B5EF4-FFF2-40B4-BE49-F238E27FC236}">
                    <a16:creationId xmlns:a16="http://schemas.microsoft.com/office/drawing/2014/main" id="{17F7E9BF-7EAF-0489-27B3-89C2A3E6E241}"/>
                  </a:ext>
                </a:extLst>
              </p:cNvPr>
              <p:cNvSpPr txBox="1">
                <a:spLocks noRot="1" noChangeAspect="1" noMove="1" noResize="1" noEditPoints="1" noAdjustHandles="1" noChangeArrowheads="1" noChangeShapeType="1" noTextEdit="1"/>
              </p:cNvSpPr>
              <p:nvPr/>
            </p:nvSpPr>
            <p:spPr>
              <a:xfrm>
                <a:off x="242231" y="2295695"/>
                <a:ext cx="609600" cy="369332"/>
              </a:xfrm>
              <a:prstGeom prst="rect">
                <a:avLst/>
              </a:prstGeom>
              <a:blipFill>
                <a:blip r:embed="rId3"/>
                <a:stretch>
                  <a:fillRect r="-10000" b="-15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FEC2B-4A69-003F-EF70-99520CFE0E4B}"/>
                  </a:ext>
                </a:extLst>
              </p:cNvPr>
              <p:cNvSpPr txBox="1"/>
              <p:nvPr/>
            </p:nvSpPr>
            <p:spPr>
              <a:xfrm>
                <a:off x="246164" y="2738392"/>
                <a:ext cx="609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he-IL" dirty="0"/>
              </a:p>
            </p:txBody>
          </p:sp>
        </mc:Choice>
        <mc:Fallback xmlns="">
          <p:sp>
            <p:nvSpPr>
              <p:cNvPr id="9" name="TextBox 8">
                <a:extLst>
                  <a:ext uri="{FF2B5EF4-FFF2-40B4-BE49-F238E27FC236}">
                    <a16:creationId xmlns:a16="http://schemas.microsoft.com/office/drawing/2014/main" id="{B00FEC2B-4A69-003F-EF70-99520CFE0E4B}"/>
                  </a:ext>
                </a:extLst>
              </p:cNvPr>
              <p:cNvSpPr txBox="1">
                <a:spLocks noRot="1" noChangeAspect="1" noMove="1" noResize="1" noEditPoints="1" noAdjustHandles="1" noChangeArrowheads="1" noChangeShapeType="1" noTextEdit="1"/>
              </p:cNvSpPr>
              <p:nvPr/>
            </p:nvSpPr>
            <p:spPr>
              <a:xfrm>
                <a:off x="246164" y="2738392"/>
                <a:ext cx="609600" cy="369332"/>
              </a:xfrm>
              <a:prstGeom prst="rect">
                <a:avLst/>
              </a:prstGeom>
              <a:blipFill>
                <a:blip r:embed="rId4"/>
                <a:stretch>
                  <a:fillRect r="-6000" b="-14754"/>
                </a:stretch>
              </a:blipFill>
            </p:spPr>
            <p:txBody>
              <a:bodyPr/>
              <a:lstStyle/>
              <a:p>
                <a:r>
                  <a:rPr lang="he-IL">
                    <a:noFill/>
                  </a:rPr>
                  <a:t> </a:t>
                </a:r>
              </a:p>
            </p:txBody>
          </p:sp>
        </mc:Fallback>
      </mc:AlternateContent>
      <p:grpSp>
        <p:nvGrpSpPr>
          <p:cNvPr id="26" name="Group 25">
            <a:extLst>
              <a:ext uri="{FF2B5EF4-FFF2-40B4-BE49-F238E27FC236}">
                <a16:creationId xmlns:a16="http://schemas.microsoft.com/office/drawing/2014/main" id="{D18CF3EA-C924-390F-A11B-71467E77C2AA}"/>
              </a:ext>
            </a:extLst>
          </p:cNvPr>
          <p:cNvGrpSpPr/>
          <p:nvPr/>
        </p:nvGrpSpPr>
        <p:grpSpPr>
          <a:xfrm>
            <a:off x="3253842" y="1463977"/>
            <a:ext cx="2204847" cy="1604080"/>
            <a:chOff x="3253842" y="1463977"/>
            <a:chExt cx="2204847" cy="160408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BA2EE97-18CB-58EF-7A21-9F684EA561D8}"/>
                    </a:ext>
                  </a:extLst>
                </p:cNvPr>
                <p:cNvSpPr txBox="1"/>
                <p:nvPr/>
              </p:nvSpPr>
              <p:spPr>
                <a:xfrm>
                  <a:off x="3253842" y="2698725"/>
                  <a:ext cx="2204847"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m:t>
                            </m:r>
                            <m:r>
                              <a:rPr lang="en-US" b="0" i="1" smtClean="0">
                                <a:latin typeface="Cambria Math" panose="02040503050406030204" pitchFamily="18" charset="0"/>
                              </a:rPr>
                              <m:t>100</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15</m:t>
                        </m:r>
                      </m:oMath>
                    </m:oMathPara>
                  </a14:m>
                  <a:endParaRPr lang="he-IL" dirty="0"/>
                </a:p>
              </p:txBody>
            </p:sp>
          </mc:Choice>
          <mc:Fallback xmlns="">
            <p:sp>
              <p:nvSpPr>
                <p:cNvPr id="11" name="TextBox 10">
                  <a:extLst>
                    <a:ext uri="{FF2B5EF4-FFF2-40B4-BE49-F238E27FC236}">
                      <a16:creationId xmlns:a16="http://schemas.microsoft.com/office/drawing/2014/main" id="{9BA2EE97-18CB-58EF-7A21-9F684EA561D8}"/>
                    </a:ext>
                  </a:extLst>
                </p:cNvPr>
                <p:cNvSpPr txBox="1">
                  <a:spLocks noRot="1" noChangeAspect="1" noMove="1" noResize="1" noEditPoints="1" noAdjustHandles="1" noChangeArrowheads="1" noChangeShapeType="1" noTextEdit="1"/>
                </p:cNvSpPr>
                <p:nvPr/>
              </p:nvSpPr>
              <p:spPr>
                <a:xfrm>
                  <a:off x="3253842" y="2698725"/>
                  <a:ext cx="2204847" cy="369332"/>
                </a:xfrm>
                <a:prstGeom prst="rect">
                  <a:avLst/>
                </a:prstGeom>
                <a:blipFill>
                  <a:blip r:embed="rId5"/>
                  <a:stretch>
                    <a:fillRect/>
                  </a:stretch>
                </a:blipFill>
              </p:spPr>
              <p:txBody>
                <a:bodyPr/>
                <a:lstStyle/>
                <a:p>
                  <a:r>
                    <a:rPr lang="he-IL">
                      <a:noFill/>
                    </a:rPr>
                    <a:t> </a:t>
                  </a:r>
                </a:p>
              </p:txBody>
            </p:sp>
          </mc:Fallback>
        </mc:AlternateContent>
        <p:grpSp>
          <p:nvGrpSpPr>
            <p:cNvPr id="20" name="Group 19">
              <a:extLst>
                <a:ext uri="{FF2B5EF4-FFF2-40B4-BE49-F238E27FC236}">
                  <a16:creationId xmlns:a16="http://schemas.microsoft.com/office/drawing/2014/main" id="{87989FDA-8932-C422-82C1-8963349B5D8B}"/>
                </a:ext>
              </a:extLst>
            </p:cNvPr>
            <p:cNvGrpSpPr/>
            <p:nvPr/>
          </p:nvGrpSpPr>
          <p:grpSpPr>
            <a:xfrm>
              <a:off x="3420098" y="1463977"/>
              <a:ext cx="2025639" cy="1600179"/>
              <a:chOff x="3420098" y="1463977"/>
              <a:chExt cx="2025639" cy="1600179"/>
            </a:xfrm>
          </p:grpSpPr>
          <p:sp>
            <p:nvSpPr>
              <p:cNvPr id="16" name="Callout: Line 15">
                <a:extLst>
                  <a:ext uri="{FF2B5EF4-FFF2-40B4-BE49-F238E27FC236}">
                    <a16:creationId xmlns:a16="http://schemas.microsoft.com/office/drawing/2014/main" id="{8C28C538-E4EB-D61D-6413-F7AC29EFEDD2}"/>
                  </a:ext>
                </a:extLst>
              </p:cNvPr>
              <p:cNvSpPr/>
              <p:nvPr/>
            </p:nvSpPr>
            <p:spPr>
              <a:xfrm>
                <a:off x="4115701" y="1463977"/>
                <a:ext cx="1330036" cy="916014"/>
              </a:xfrm>
              <a:prstGeom prst="borderCallout1">
                <a:avLst>
                  <a:gd name="adj1" fmla="val 18750"/>
                  <a:gd name="adj2" fmla="val -8333"/>
                  <a:gd name="adj3" fmla="val 132666"/>
                  <a:gd name="adj4" fmla="val -9166"/>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Expected number of heads</a:t>
                </a:r>
                <a:endParaRPr lang="he-IL" dirty="0">
                  <a:solidFill>
                    <a:schemeClr val="bg1">
                      <a:lumMod val="50000"/>
                    </a:schemeClr>
                  </a:solidFill>
                </a:endParaRPr>
              </a:p>
            </p:txBody>
          </p:sp>
          <p:sp>
            <p:nvSpPr>
              <p:cNvPr id="18" name="Rectangle 17">
                <a:extLst>
                  <a:ext uri="{FF2B5EF4-FFF2-40B4-BE49-F238E27FC236}">
                    <a16:creationId xmlns:a16="http://schemas.microsoft.com/office/drawing/2014/main" id="{D8A9BA86-431D-E495-D896-254D33264534}"/>
                  </a:ext>
                </a:extLst>
              </p:cNvPr>
              <p:cNvSpPr/>
              <p:nvPr/>
            </p:nvSpPr>
            <p:spPr>
              <a:xfrm>
                <a:off x="3420098" y="2698725"/>
                <a:ext cx="1198084" cy="365431"/>
              </a:xfrm>
              <a:prstGeom prst="rect">
                <a:avLst/>
              </a:prstGeom>
              <a:noFill/>
              <a:ln>
                <a:solidFill>
                  <a:srgbClr val="E177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grpSp>
        <p:nvGrpSpPr>
          <p:cNvPr id="24" name="Group 23">
            <a:extLst>
              <a:ext uri="{FF2B5EF4-FFF2-40B4-BE49-F238E27FC236}">
                <a16:creationId xmlns:a16="http://schemas.microsoft.com/office/drawing/2014/main" id="{902C4C96-D05E-E052-8058-5B58C5831017}"/>
              </a:ext>
            </a:extLst>
          </p:cNvPr>
          <p:cNvGrpSpPr/>
          <p:nvPr/>
        </p:nvGrpSpPr>
        <p:grpSpPr>
          <a:xfrm>
            <a:off x="3300964" y="1472389"/>
            <a:ext cx="5917412" cy="1702377"/>
            <a:chOff x="3319436" y="1472389"/>
            <a:chExt cx="5917412" cy="1702377"/>
          </a:xfrm>
        </p:grpSpPr>
        <p:sp>
          <p:nvSpPr>
            <p:cNvPr id="22" name="Callout: Bent Line 21">
              <a:extLst>
                <a:ext uri="{FF2B5EF4-FFF2-40B4-BE49-F238E27FC236}">
                  <a16:creationId xmlns:a16="http://schemas.microsoft.com/office/drawing/2014/main" id="{F4276F16-8E0E-D648-3B62-815813193D19}"/>
                </a:ext>
              </a:extLst>
            </p:cNvPr>
            <p:cNvSpPr/>
            <p:nvPr/>
          </p:nvSpPr>
          <p:spPr>
            <a:xfrm>
              <a:off x="6807546" y="1472389"/>
              <a:ext cx="2429302" cy="916014"/>
            </a:xfrm>
            <a:prstGeom prst="borderCallout2">
              <a:avLst>
                <a:gd name="adj1" fmla="val 18750"/>
                <a:gd name="adj2" fmla="val -8333"/>
                <a:gd name="adj3" fmla="val 19337"/>
                <a:gd name="adj4" fmla="val -16667"/>
                <a:gd name="adj5" fmla="val 151676"/>
                <a:gd name="adj6" fmla="val -56009"/>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How much </a:t>
              </a:r>
              <a:r>
                <a:rPr lang="en-US" b="1" dirty="0">
                  <a:solidFill>
                    <a:schemeClr val="bg1">
                      <a:lumMod val="50000"/>
                    </a:schemeClr>
                  </a:solidFill>
                </a:rPr>
                <a:t>Surprise</a:t>
              </a:r>
              <a:r>
                <a:rPr lang="en-US" dirty="0">
                  <a:solidFill>
                    <a:schemeClr val="bg1">
                      <a:lumMod val="50000"/>
                    </a:schemeClr>
                  </a:solidFill>
                </a:rPr>
                <a:t> we expect from getting </a:t>
              </a:r>
              <a:r>
                <a:rPr lang="en-US" b="1" dirty="0">
                  <a:solidFill>
                    <a:schemeClr val="bg1">
                      <a:lumMod val="50000"/>
                    </a:schemeClr>
                  </a:solidFill>
                </a:rPr>
                <a:t>Heads</a:t>
              </a:r>
              <a:r>
                <a:rPr lang="en-US" dirty="0">
                  <a:solidFill>
                    <a:schemeClr val="bg1">
                      <a:lumMod val="50000"/>
                    </a:schemeClr>
                  </a:solidFill>
                </a:rPr>
                <a:t> 100 coin flips</a:t>
              </a:r>
              <a:endParaRPr lang="he-IL" dirty="0">
                <a:solidFill>
                  <a:schemeClr val="bg1">
                    <a:lumMod val="50000"/>
                  </a:schemeClr>
                </a:solidFill>
              </a:endParaRPr>
            </a:p>
          </p:txBody>
        </p:sp>
        <p:sp>
          <p:nvSpPr>
            <p:cNvPr id="23" name="Rectangle 22">
              <a:extLst>
                <a:ext uri="{FF2B5EF4-FFF2-40B4-BE49-F238E27FC236}">
                  <a16:creationId xmlns:a16="http://schemas.microsoft.com/office/drawing/2014/main" id="{52989C83-D235-49F2-A1F8-390234C96D10}"/>
                </a:ext>
              </a:extLst>
            </p:cNvPr>
            <p:cNvSpPr/>
            <p:nvPr/>
          </p:nvSpPr>
          <p:spPr>
            <a:xfrm>
              <a:off x="3319436" y="2549236"/>
              <a:ext cx="2126301" cy="625530"/>
            </a:xfrm>
            <a:prstGeom prst="rect">
              <a:avLst/>
            </a:prstGeom>
            <a:noFill/>
            <a:ln w="22225">
              <a:solidFill>
                <a:srgbClr val="E177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A3B2042-8EE9-86C1-9A5E-4877CBAC08B4}"/>
                  </a:ext>
                </a:extLst>
              </p:cNvPr>
              <p:cNvSpPr txBox="1"/>
              <p:nvPr/>
            </p:nvSpPr>
            <p:spPr>
              <a:xfrm>
                <a:off x="6031344" y="2709291"/>
                <a:ext cx="2204847" cy="369332"/>
              </a:xfrm>
              <a:prstGeom prst="rect">
                <a:avLst/>
              </a:prstGeom>
              <a:noFill/>
            </p:spPr>
            <p:txBody>
              <a:bodyPr wrap="square" rtlCol="1">
                <a:spAutoFit/>
              </a:bodyPr>
              <a:lstStyle/>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100</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a14:m>
                <a:r>
                  <a:rPr lang="en-US" dirty="0"/>
                  <a:t>32</a:t>
                </a:r>
                <a:endParaRPr lang="he-IL" dirty="0"/>
              </a:p>
            </p:txBody>
          </p:sp>
        </mc:Choice>
        <mc:Fallback xmlns="">
          <p:sp>
            <p:nvSpPr>
              <p:cNvPr id="28" name="TextBox 27">
                <a:extLst>
                  <a:ext uri="{FF2B5EF4-FFF2-40B4-BE49-F238E27FC236}">
                    <a16:creationId xmlns:a16="http://schemas.microsoft.com/office/drawing/2014/main" id="{7A3B2042-8EE9-86C1-9A5E-4877CBAC08B4}"/>
                  </a:ext>
                </a:extLst>
              </p:cNvPr>
              <p:cNvSpPr txBox="1">
                <a:spLocks noRot="1" noChangeAspect="1" noMove="1" noResize="1" noEditPoints="1" noAdjustHandles="1" noChangeArrowheads="1" noChangeShapeType="1" noTextEdit="1"/>
              </p:cNvSpPr>
              <p:nvPr/>
            </p:nvSpPr>
            <p:spPr>
              <a:xfrm>
                <a:off x="6031344" y="2709291"/>
                <a:ext cx="2204847" cy="369332"/>
              </a:xfrm>
              <a:prstGeom prst="rect">
                <a:avLst/>
              </a:prstGeom>
              <a:blipFill>
                <a:blip r:embed="rId6"/>
                <a:stretch>
                  <a:fillRect t="-8197" b="-24590"/>
                </a:stretch>
              </a:blipFill>
            </p:spPr>
            <p:txBody>
              <a:bodyPr/>
              <a:lstStyle/>
              <a:p>
                <a:r>
                  <a:rPr lang="he-IL">
                    <a:noFill/>
                  </a:rPr>
                  <a:t> </a:t>
                </a:r>
              </a:p>
            </p:txBody>
          </p:sp>
        </mc:Fallback>
      </mc:AlternateContent>
      <p:grpSp>
        <p:nvGrpSpPr>
          <p:cNvPr id="40" name="Group 39">
            <a:extLst>
              <a:ext uri="{FF2B5EF4-FFF2-40B4-BE49-F238E27FC236}">
                <a16:creationId xmlns:a16="http://schemas.microsoft.com/office/drawing/2014/main" id="{774C5330-6773-84E9-84EF-CFF778C184A0}"/>
              </a:ext>
            </a:extLst>
          </p:cNvPr>
          <p:cNvGrpSpPr/>
          <p:nvPr/>
        </p:nvGrpSpPr>
        <p:grpSpPr>
          <a:xfrm>
            <a:off x="4448040" y="2707137"/>
            <a:ext cx="3443706" cy="1887393"/>
            <a:chOff x="4453384" y="2694572"/>
            <a:chExt cx="3443706" cy="1887393"/>
          </a:xfrm>
        </p:grpSpPr>
        <p:sp>
          <p:nvSpPr>
            <p:cNvPr id="31" name="Rectangle 30">
              <a:extLst>
                <a:ext uri="{FF2B5EF4-FFF2-40B4-BE49-F238E27FC236}">
                  <a16:creationId xmlns:a16="http://schemas.microsoft.com/office/drawing/2014/main" id="{8E36F83D-F23A-B15A-649B-A4B0400BA352}"/>
                </a:ext>
              </a:extLst>
            </p:cNvPr>
            <p:cNvSpPr/>
            <p:nvPr/>
          </p:nvSpPr>
          <p:spPr>
            <a:xfrm>
              <a:off x="6062767" y="2694572"/>
              <a:ext cx="1834323" cy="365431"/>
            </a:xfrm>
            <a:prstGeom prst="rect">
              <a:avLst/>
            </a:prstGeom>
            <a:noFill/>
            <a:ln>
              <a:solidFill>
                <a:srgbClr val="E177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9" name="Group 38">
              <a:extLst>
                <a:ext uri="{FF2B5EF4-FFF2-40B4-BE49-F238E27FC236}">
                  <a16:creationId xmlns:a16="http://schemas.microsoft.com/office/drawing/2014/main" id="{417A75A0-1542-05E3-0D86-CE0B57816945}"/>
                </a:ext>
              </a:extLst>
            </p:cNvPr>
            <p:cNvGrpSpPr/>
            <p:nvPr/>
          </p:nvGrpSpPr>
          <p:grpSpPr>
            <a:xfrm>
              <a:off x="4453384" y="3051592"/>
              <a:ext cx="2211378" cy="1530373"/>
              <a:chOff x="4453384" y="3051592"/>
              <a:chExt cx="2211378" cy="1530373"/>
            </a:xfrm>
          </p:grpSpPr>
          <p:sp>
            <p:nvSpPr>
              <p:cNvPr id="33" name="Rectangle 32">
                <a:extLst>
                  <a:ext uri="{FF2B5EF4-FFF2-40B4-BE49-F238E27FC236}">
                    <a16:creationId xmlns:a16="http://schemas.microsoft.com/office/drawing/2014/main" id="{250D83F6-E1E1-86D2-8A57-82A763FF0C1E}"/>
                  </a:ext>
                </a:extLst>
              </p:cNvPr>
              <p:cNvSpPr/>
              <p:nvPr/>
            </p:nvSpPr>
            <p:spPr>
              <a:xfrm>
                <a:off x="4453384" y="3772271"/>
                <a:ext cx="1746019" cy="809694"/>
              </a:xfrm>
              <a:prstGeom prst="rect">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chemeClr val="bg1">
                        <a:lumMod val="50000"/>
                      </a:schemeClr>
                    </a:solidFill>
                  </a:rPr>
                  <a:t>Expected number of tails</a:t>
                </a:r>
                <a:endParaRPr lang="he-IL" sz="1800" dirty="0">
                  <a:solidFill>
                    <a:schemeClr val="bg1">
                      <a:lumMod val="50000"/>
                    </a:schemeClr>
                  </a:solidFill>
                </a:endParaRPr>
              </a:p>
            </p:txBody>
          </p:sp>
          <p:cxnSp>
            <p:nvCxnSpPr>
              <p:cNvPr id="37" name="Connector: Elbow 36">
                <a:extLst>
                  <a:ext uri="{FF2B5EF4-FFF2-40B4-BE49-F238E27FC236}">
                    <a16:creationId xmlns:a16="http://schemas.microsoft.com/office/drawing/2014/main" id="{6E172E1F-8232-E8F1-491B-FBEE778651C8}"/>
                  </a:ext>
                </a:extLst>
              </p:cNvPr>
              <p:cNvCxnSpPr>
                <a:cxnSpLocks/>
              </p:cNvCxnSpPr>
              <p:nvPr/>
            </p:nvCxnSpPr>
            <p:spPr>
              <a:xfrm rot="5400000" flipH="1" flipV="1">
                <a:off x="5869319" y="3381676"/>
                <a:ext cx="1125527" cy="465359"/>
              </a:xfrm>
              <a:prstGeom prst="bentConnector3">
                <a:avLst>
                  <a:gd name="adj1" fmla="val -1699"/>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5D1F7614-0E6A-43E3-A485-7DAF83DD9B3C}"/>
              </a:ext>
            </a:extLst>
          </p:cNvPr>
          <p:cNvGrpSpPr/>
          <p:nvPr/>
        </p:nvGrpSpPr>
        <p:grpSpPr>
          <a:xfrm>
            <a:off x="5916777" y="2539598"/>
            <a:ext cx="4595593" cy="2234630"/>
            <a:chOff x="5916777" y="2539598"/>
            <a:chExt cx="4595593" cy="2234630"/>
          </a:xfrm>
        </p:grpSpPr>
        <p:grpSp>
          <p:nvGrpSpPr>
            <p:cNvPr id="43" name="Group 42">
              <a:extLst>
                <a:ext uri="{FF2B5EF4-FFF2-40B4-BE49-F238E27FC236}">
                  <a16:creationId xmlns:a16="http://schemas.microsoft.com/office/drawing/2014/main" id="{DF4D2D3D-81EC-8175-9956-40411B06AC81}"/>
                </a:ext>
              </a:extLst>
            </p:cNvPr>
            <p:cNvGrpSpPr/>
            <p:nvPr/>
          </p:nvGrpSpPr>
          <p:grpSpPr>
            <a:xfrm>
              <a:off x="5916777" y="2539598"/>
              <a:ext cx="4595593" cy="2234630"/>
              <a:chOff x="5916777" y="2484182"/>
              <a:chExt cx="4595593" cy="2234630"/>
            </a:xfrm>
          </p:grpSpPr>
          <p:sp>
            <p:nvSpPr>
              <p:cNvPr id="34" name="Rectangle 33">
                <a:extLst>
                  <a:ext uri="{FF2B5EF4-FFF2-40B4-BE49-F238E27FC236}">
                    <a16:creationId xmlns:a16="http://schemas.microsoft.com/office/drawing/2014/main" id="{F9157CEE-72CF-AE42-9421-039307FF3DD4}"/>
                  </a:ext>
                </a:extLst>
              </p:cNvPr>
              <p:cNvSpPr/>
              <p:nvPr/>
            </p:nvSpPr>
            <p:spPr>
              <a:xfrm>
                <a:off x="8153849" y="3547936"/>
                <a:ext cx="2358521" cy="1170876"/>
              </a:xfrm>
              <a:prstGeom prst="rect">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How much </a:t>
                </a:r>
                <a:r>
                  <a:rPr lang="en-US" b="1" dirty="0">
                    <a:solidFill>
                      <a:schemeClr val="bg1">
                        <a:lumMod val="50000"/>
                      </a:schemeClr>
                    </a:solidFill>
                  </a:rPr>
                  <a:t>Surprise</a:t>
                </a:r>
                <a:r>
                  <a:rPr lang="en-US" dirty="0">
                    <a:solidFill>
                      <a:schemeClr val="bg1">
                        <a:lumMod val="50000"/>
                      </a:schemeClr>
                    </a:solidFill>
                  </a:rPr>
                  <a:t> we expect from getting </a:t>
                </a:r>
                <a:r>
                  <a:rPr lang="en-US" b="1" dirty="0">
                    <a:solidFill>
                      <a:schemeClr val="bg1">
                        <a:lumMod val="50000"/>
                      </a:schemeClr>
                    </a:solidFill>
                  </a:rPr>
                  <a:t>Tails</a:t>
                </a:r>
                <a:r>
                  <a:rPr lang="en-US" dirty="0">
                    <a:solidFill>
                      <a:schemeClr val="bg1">
                        <a:lumMod val="50000"/>
                      </a:schemeClr>
                    </a:solidFill>
                  </a:rPr>
                  <a:t> 100 coin flips</a:t>
                </a:r>
                <a:endParaRPr lang="he-IL" dirty="0">
                  <a:solidFill>
                    <a:schemeClr val="bg1">
                      <a:lumMod val="50000"/>
                    </a:schemeClr>
                  </a:solidFill>
                </a:endParaRPr>
              </a:p>
            </p:txBody>
          </p:sp>
          <p:sp>
            <p:nvSpPr>
              <p:cNvPr id="35" name="Rectangle 34">
                <a:extLst>
                  <a:ext uri="{FF2B5EF4-FFF2-40B4-BE49-F238E27FC236}">
                    <a16:creationId xmlns:a16="http://schemas.microsoft.com/office/drawing/2014/main" id="{22AF2F34-95E7-8333-81E9-7249D4A53182}"/>
                  </a:ext>
                </a:extLst>
              </p:cNvPr>
              <p:cNvSpPr/>
              <p:nvPr/>
            </p:nvSpPr>
            <p:spPr>
              <a:xfrm>
                <a:off x="5916777" y="2484182"/>
                <a:ext cx="2126301" cy="625530"/>
              </a:xfrm>
              <a:prstGeom prst="rect">
                <a:avLst/>
              </a:prstGeom>
              <a:noFill/>
              <a:ln w="22225">
                <a:solidFill>
                  <a:srgbClr val="E177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cxnSp>
          <p:nvCxnSpPr>
            <p:cNvPr id="42" name="Connector: Elbow 41">
              <a:extLst>
                <a:ext uri="{FF2B5EF4-FFF2-40B4-BE49-F238E27FC236}">
                  <a16:creationId xmlns:a16="http://schemas.microsoft.com/office/drawing/2014/main" id="{A73DE9AF-706C-056D-0F42-C8E59BE8C1E1}"/>
                </a:ext>
              </a:extLst>
            </p:cNvPr>
            <p:cNvCxnSpPr>
              <a:cxnSpLocks/>
              <a:endCxn id="35" idx="2"/>
            </p:cNvCxnSpPr>
            <p:nvPr/>
          </p:nvCxnSpPr>
          <p:spPr>
            <a:xfrm rot="10800000">
              <a:off x="6979928" y="3165129"/>
              <a:ext cx="1167038" cy="1026709"/>
            </a:xfrm>
            <a:prstGeom prst="bentConnector2">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E6DD924-052C-EF97-E6E3-35F1D60A5EE2}"/>
              </a:ext>
            </a:extLst>
          </p:cNvPr>
          <p:cNvGrpSpPr/>
          <p:nvPr/>
        </p:nvGrpSpPr>
        <p:grpSpPr>
          <a:xfrm>
            <a:off x="2078183" y="2719920"/>
            <a:ext cx="3774121" cy="3285020"/>
            <a:chOff x="2078183" y="2719920"/>
            <a:chExt cx="3774121" cy="328502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23CAC16-2126-75F5-A384-96C653491CFC}"/>
                    </a:ext>
                  </a:extLst>
                </p:cNvPr>
                <p:cNvSpPr txBox="1"/>
                <p:nvPr/>
              </p:nvSpPr>
              <p:spPr>
                <a:xfrm>
                  <a:off x="5504874" y="2719920"/>
                  <a:ext cx="34743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he-IL" dirty="0"/>
                </a:p>
              </p:txBody>
            </p:sp>
          </mc:Choice>
          <mc:Fallback xmlns="">
            <p:sp>
              <p:nvSpPr>
                <p:cNvPr id="49" name="TextBox 48">
                  <a:extLst>
                    <a:ext uri="{FF2B5EF4-FFF2-40B4-BE49-F238E27FC236}">
                      <a16:creationId xmlns:a16="http://schemas.microsoft.com/office/drawing/2014/main" id="{223CAC16-2126-75F5-A384-96C653491CFC}"/>
                    </a:ext>
                  </a:extLst>
                </p:cNvPr>
                <p:cNvSpPr txBox="1">
                  <a:spLocks noRot="1" noChangeAspect="1" noMove="1" noResize="1" noEditPoints="1" noAdjustHandles="1" noChangeArrowheads="1" noChangeShapeType="1" noTextEdit="1"/>
                </p:cNvSpPr>
                <p:nvPr/>
              </p:nvSpPr>
              <p:spPr>
                <a:xfrm>
                  <a:off x="5504874" y="2719920"/>
                  <a:ext cx="347430" cy="369332"/>
                </a:xfrm>
                <a:prstGeom prst="rect">
                  <a:avLst/>
                </a:prstGeom>
                <a:blipFill>
                  <a:blip r:embed="rId7"/>
                  <a:stretch>
                    <a:fillRect/>
                  </a:stretch>
                </a:blipFill>
              </p:spPr>
              <p:txBody>
                <a:bodyPr/>
                <a:lstStyle/>
                <a:p>
                  <a:r>
                    <a:rPr lang="he-IL">
                      <a:noFill/>
                    </a:rPr>
                    <a:t> </a:t>
                  </a:r>
                </a:p>
              </p:txBody>
            </p:sp>
          </mc:Fallback>
        </mc:AlternateContent>
        <p:grpSp>
          <p:nvGrpSpPr>
            <p:cNvPr id="53" name="Group 52">
              <a:extLst>
                <a:ext uri="{FF2B5EF4-FFF2-40B4-BE49-F238E27FC236}">
                  <a16:creationId xmlns:a16="http://schemas.microsoft.com/office/drawing/2014/main" id="{98E420BD-DBEA-2D10-4DEE-06093F0A88CC}"/>
                </a:ext>
              </a:extLst>
            </p:cNvPr>
            <p:cNvGrpSpPr/>
            <p:nvPr/>
          </p:nvGrpSpPr>
          <p:grpSpPr>
            <a:xfrm>
              <a:off x="2078183" y="3089252"/>
              <a:ext cx="3600405" cy="2915688"/>
              <a:chOff x="4260080" y="1666277"/>
              <a:chExt cx="2371939" cy="2915688"/>
            </a:xfrm>
          </p:grpSpPr>
          <p:sp>
            <p:nvSpPr>
              <p:cNvPr id="54" name="Rectangle 53">
                <a:extLst>
                  <a:ext uri="{FF2B5EF4-FFF2-40B4-BE49-F238E27FC236}">
                    <a16:creationId xmlns:a16="http://schemas.microsoft.com/office/drawing/2014/main" id="{43B01D8A-B0D4-2E04-31CB-980442409CA3}"/>
                  </a:ext>
                </a:extLst>
              </p:cNvPr>
              <p:cNvSpPr/>
              <p:nvPr/>
            </p:nvSpPr>
            <p:spPr>
              <a:xfrm>
                <a:off x="4260080" y="3583134"/>
                <a:ext cx="1939324" cy="998831"/>
              </a:xfrm>
              <a:prstGeom prst="rect">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chemeClr val="bg1">
                        <a:lumMod val="50000"/>
                      </a:schemeClr>
                    </a:solidFill>
                  </a:rPr>
                  <a:t>Now we can add the terms together to find out the total </a:t>
                </a:r>
                <a:r>
                  <a:rPr lang="en-US" sz="1800" b="1" dirty="0">
                    <a:solidFill>
                      <a:schemeClr val="bg1">
                        <a:lumMod val="50000"/>
                      </a:schemeClr>
                    </a:solidFill>
                  </a:rPr>
                  <a:t>Surprise</a:t>
                </a:r>
                <a:r>
                  <a:rPr lang="en-US" sz="1800" dirty="0">
                    <a:solidFill>
                      <a:schemeClr val="bg1">
                        <a:lumMod val="50000"/>
                      </a:schemeClr>
                    </a:solidFill>
                  </a:rPr>
                  <a:t> = </a:t>
                </a:r>
                <a:r>
                  <a:rPr lang="en-US" sz="1800" dirty="0">
                    <a:solidFill>
                      <a:srgbClr val="0070C0"/>
                    </a:solidFill>
                  </a:rPr>
                  <a:t>46.7</a:t>
                </a:r>
                <a:endParaRPr lang="he-IL" sz="1800" dirty="0">
                  <a:solidFill>
                    <a:srgbClr val="0070C0"/>
                  </a:solidFill>
                </a:endParaRPr>
              </a:p>
            </p:txBody>
          </p:sp>
          <p:cxnSp>
            <p:nvCxnSpPr>
              <p:cNvPr id="55" name="Connector: Elbow 54">
                <a:extLst>
                  <a:ext uri="{FF2B5EF4-FFF2-40B4-BE49-F238E27FC236}">
                    <a16:creationId xmlns:a16="http://schemas.microsoft.com/office/drawing/2014/main" id="{C415E77E-10DB-7C5F-A20F-EA4197302D48}"/>
                  </a:ext>
                </a:extLst>
              </p:cNvPr>
              <p:cNvCxnSpPr>
                <a:cxnSpLocks/>
                <a:endCxn id="49" idx="2"/>
              </p:cNvCxnSpPr>
              <p:nvPr/>
            </p:nvCxnSpPr>
            <p:spPr>
              <a:xfrm rot="5400000" flipH="1" flipV="1">
                <a:off x="5160290" y="2705390"/>
                <a:ext cx="2510842" cy="432616"/>
              </a:xfrm>
              <a:prstGeom prst="bentConnector3">
                <a:avLst>
                  <a:gd name="adj1" fmla="val -29"/>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2111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91083"/>
            <a:ext cx="11580313" cy="5871920"/>
          </a:xfr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a:endParaRPr lang="en-US" sz="1800" dirty="0">
              <a:solidFill>
                <a:schemeClr val="bg1">
                  <a:lumMod val="50000"/>
                </a:schemeClr>
              </a:solidFill>
            </a:endParaRPr>
          </a:p>
          <a:p>
            <a:pPr marL="0" indent="0" algn="ctr">
              <a:buNone/>
            </a:pPr>
            <a:endParaRPr lang="en-US" sz="1800" dirty="0">
              <a:solidFill>
                <a:schemeClr val="bg1">
                  <a:lumMod val="50000"/>
                </a:schemeClr>
              </a:solidFill>
            </a:endParaRP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260706" y="791083"/>
            <a:ext cx="9739284" cy="400110"/>
          </a:xfrm>
          <a:prstGeom prst="rect">
            <a:avLst/>
          </a:prstGeom>
          <a:noFill/>
        </p:spPr>
        <p:txBody>
          <a:bodyPr wrap="square" rtlCol="1" anchor="ctr" anchorCtr="0">
            <a:spAutoFit/>
          </a:bodyPr>
          <a:lstStyle/>
          <a:p>
            <a:pPr>
              <a:spcAft>
                <a:spcPts val="600"/>
              </a:spcAft>
            </a:pPr>
            <a:r>
              <a:rPr lang="en-US" sz="2000" dirty="0"/>
              <a:t>So far, we calculate Surprise but about Entropy?</a:t>
            </a:r>
            <a:endParaRPr lang="en-US" sz="2000" b="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F7E9BF-7EAF-0489-27B3-89C2A3E6E241}"/>
                  </a:ext>
                </a:extLst>
              </p:cNvPr>
              <p:cNvSpPr txBox="1"/>
              <p:nvPr/>
            </p:nvSpPr>
            <p:spPr>
              <a:xfrm>
                <a:off x="260706" y="1306873"/>
                <a:ext cx="11561838" cy="369332"/>
              </a:xfrm>
              <a:prstGeom prst="rect">
                <a:avLst/>
              </a:prstGeom>
              <a:solidFill>
                <a:schemeClr val="bg1">
                  <a:lumMod val="95000"/>
                </a:schemeClr>
              </a:solid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𝑤𝑒</m:t>
                      </m:r>
                      <m:r>
                        <a:rPr lang="en-US" b="0" i="1" smtClean="0">
                          <a:latin typeface="Cambria Math" panose="02040503050406030204" pitchFamily="18" charset="0"/>
                        </a:rPr>
                        <m:t> </m:t>
                      </m:r>
                      <m:r>
                        <a:rPr lang="en-US" b="0" i="1" smtClean="0">
                          <a:latin typeface="Cambria Math" panose="02040503050406030204" pitchFamily="18" charset="0"/>
                        </a:rPr>
                        <m:t>𝑑𝑖𝑣𝑖𝑑𝑒</m:t>
                      </m:r>
                      <m:r>
                        <a:rPr lang="en-US" b="0" i="1" smtClean="0">
                          <a:latin typeface="Cambria Math" panose="02040503050406030204" pitchFamily="18" charset="0"/>
                        </a:rPr>
                        <m:t> </m:t>
                      </m:r>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1" i="1" smtClean="0">
                          <a:latin typeface="Cambria Math" panose="02040503050406030204" pitchFamily="18" charset="0"/>
                        </a:rPr>
                        <m:t>𝑺𝒖𝒑𝒓𝒊𝒔𝒆</m:t>
                      </m:r>
                      <m:r>
                        <a:rPr lang="en-US" b="0" i="1" smtClean="0">
                          <a:latin typeface="Cambria Math" panose="02040503050406030204" pitchFamily="18" charset="0"/>
                        </a:rPr>
                        <m:t> </m:t>
                      </m:r>
                      <m:r>
                        <a:rPr lang="en-US" b="0" i="1" smtClean="0">
                          <a:latin typeface="Cambria Math" panose="02040503050406030204" pitchFamily="18" charset="0"/>
                        </a:rPr>
                        <m:t>𝑏𝑦</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𝑐𝑜𝑖𝑛</m:t>
                      </m:r>
                      <m:r>
                        <a:rPr lang="en-US" b="0" i="1" smtClean="0">
                          <a:latin typeface="Cambria Math" panose="02040503050406030204" pitchFamily="18" charset="0"/>
                        </a:rPr>
                        <m:t> </m:t>
                      </m:r>
                      <m:r>
                        <a:rPr lang="en-US" b="0" i="1" smtClean="0">
                          <a:latin typeface="Cambria Math" panose="02040503050406030204" pitchFamily="18" charset="0"/>
                        </a:rPr>
                        <m:t>𝑡𝑜𝑠𝑠𝑒𝑠</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𝑒𝑛</m:t>
                      </m:r>
                      <m:r>
                        <a:rPr lang="en-US" b="0" i="1" smtClean="0">
                          <a:latin typeface="Cambria Math" panose="02040503050406030204" pitchFamily="18" charset="0"/>
                        </a:rPr>
                        <m:t> </m:t>
                      </m:r>
                      <m:r>
                        <a:rPr lang="en-US" b="0" i="1" smtClean="0">
                          <a:latin typeface="Cambria Math" panose="02040503050406030204" pitchFamily="18" charset="0"/>
                        </a:rPr>
                        <m:t>𝑤𝑒</m:t>
                      </m:r>
                      <m:r>
                        <a:rPr lang="en-US" b="0" i="1" smtClean="0">
                          <a:latin typeface="Cambria Math" panose="02040503050406030204" pitchFamily="18" charset="0"/>
                        </a:rPr>
                        <m:t> </m:t>
                      </m:r>
                      <m:r>
                        <a:rPr lang="en-US" b="0" i="1" smtClean="0">
                          <a:latin typeface="Cambria Math" panose="02040503050406030204" pitchFamily="18" charset="0"/>
                        </a:rPr>
                        <m:t>𝑔𝑒𝑡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𝑒</m:t>
                      </m:r>
                      <m:r>
                        <a:rPr lang="en-US" b="0" i="1" smtClean="0">
                          <a:latin typeface="Cambria Math" panose="02040503050406030204" pitchFamily="18" charset="0"/>
                        </a:rPr>
                        <m:t> </m:t>
                      </m:r>
                      <m:r>
                        <a:rPr lang="en-US" b="0" i="1" smtClean="0">
                          <a:latin typeface="Cambria Math" panose="02040503050406030204" pitchFamily="18" charset="0"/>
                        </a:rPr>
                        <m:t>𝑎𝑣𝑟𝑎𝑔𝑒</m:t>
                      </m:r>
                      <m:r>
                        <a:rPr lang="en-US" b="0" i="1" smtClean="0">
                          <a:latin typeface="Cambria Math" panose="02040503050406030204" pitchFamily="18" charset="0"/>
                        </a:rPr>
                        <m:t> </m:t>
                      </m:r>
                      <m:r>
                        <a:rPr lang="en-US" b="0" i="1" smtClean="0">
                          <a:latin typeface="Cambria Math" panose="02040503050406030204" pitchFamily="18" charset="0"/>
                        </a:rPr>
                        <m:t>𝑎𝑚𝑜𝑢𝑛𝑡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1" i="1" smtClean="0">
                          <a:latin typeface="Cambria Math" panose="02040503050406030204" pitchFamily="18" charset="0"/>
                        </a:rPr>
                        <m:t>𝑺𝒖𝒑𝒊𝒓𝒔𝒆</m:t>
                      </m:r>
                      <m:r>
                        <a:rPr lang="en-US" b="0" i="1" smtClean="0">
                          <a:latin typeface="Cambria Math" panose="02040503050406030204" pitchFamily="18" charset="0"/>
                        </a:rPr>
                        <m:t> </m:t>
                      </m:r>
                      <m:r>
                        <a:rPr lang="en-US" b="0" i="1" smtClean="0">
                          <a:latin typeface="Cambria Math" panose="02040503050406030204" pitchFamily="18" charset="0"/>
                        </a:rPr>
                        <m:t>𝑝𝑒𝑟</m:t>
                      </m:r>
                      <m:r>
                        <a:rPr lang="en-US" b="0" i="1" smtClean="0">
                          <a:latin typeface="Cambria Math" panose="02040503050406030204" pitchFamily="18" charset="0"/>
                        </a:rPr>
                        <m:t> </m:t>
                      </m:r>
                      <m:r>
                        <a:rPr lang="en-US" b="0" i="1" smtClean="0">
                          <a:latin typeface="Cambria Math" panose="02040503050406030204" pitchFamily="18" charset="0"/>
                        </a:rPr>
                        <m:t>𝑐𝑜𝑖𝑛</m:t>
                      </m:r>
                      <m:r>
                        <a:rPr lang="en-US" b="0" i="1" smtClean="0">
                          <a:latin typeface="Cambria Math" panose="02040503050406030204" pitchFamily="18" charset="0"/>
                        </a:rPr>
                        <m:t> </m:t>
                      </m:r>
                      <m:r>
                        <a:rPr lang="en-US" b="0" i="1" smtClean="0">
                          <a:latin typeface="Cambria Math" panose="02040503050406030204" pitchFamily="18" charset="0"/>
                        </a:rPr>
                        <m:t>𝑡𝑜𝑠𝑠</m:t>
                      </m:r>
                      <m:r>
                        <a:rPr lang="en-US" b="0" i="1" smtClean="0">
                          <a:latin typeface="Cambria Math" panose="02040503050406030204" pitchFamily="18" charset="0"/>
                        </a:rPr>
                        <m:t> </m:t>
                      </m:r>
                    </m:oMath>
                  </m:oMathPara>
                </a14:m>
                <a:endParaRPr lang="he-IL" dirty="0"/>
              </a:p>
            </p:txBody>
          </p:sp>
        </mc:Choice>
        <mc:Fallback xmlns="">
          <p:sp>
            <p:nvSpPr>
              <p:cNvPr id="8" name="TextBox 7">
                <a:extLst>
                  <a:ext uri="{FF2B5EF4-FFF2-40B4-BE49-F238E27FC236}">
                    <a16:creationId xmlns:a16="http://schemas.microsoft.com/office/drawing/2014/main" id="{17F7E9BF-7EAF-0489-27B3-89C2A3E6E241}"/>
                  </a:ext>
                </a:extLst>
              </p:cNvPr>
              <p:cNvSpPr txBox="1">
                <a:spLocks noRot="1" noChangeAspect="1" noMove="1" noResize="1" noEditPoints="1" noAdjustHandles="1" noChangeArrowheads="1" noChangeShapeType="1" noTextEdit="1"/>
              </p:cNvSpPr>
              <p:nvPr/>
            </p:nvSpPr>
            <p:spPr>
              <a:xfrm>
                <a:off x="260706" y="1306873"/>
                <a:ext cx="11561838" cy="369332"/>
              </a:xfrm>
              <a:prstGeom prst="rect">
                <a:avLst/>
              </a:prstGeom>
              <a:blipFill>
                <a:blip r:embed="rId2"/>
                <a:stretch>
                  <a:fillRect b="-14754"/>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FEC2B-4A69-003F-EF70-99520CFE0E4B}"/>
                  </a:ext>
                </a:extLst>
              </p:cNvPr>
              <p:cNvSpPr txBox="1"/>
              <p:nvPr/>
            </p:nvSpPr>
            <p:spPr>
              <a:xfrm>
                <a:off x="2907587" y="2669503"/>
                <a:ext cx="6818303" cy="629852"/>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9</m:t>
                              </m:r>
                              <m:r>
                                <a:rPr lang="en-US" i="1">
                                  <a:latin typeface="Cambria Math" panose="02040503050406030204" pitchFamily="18" charset="0"/>
                                </a:rPr>
                                <m:t> ∗</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15</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32</m:t>
                          </m:r>
                        </m:num>
                        <m:den>
                          <m:r>
                            <a:rPr lang="en-US" b="0" i="1" smtClean="0">
                              <a:latin typeface="Cambria Math" panose="02040503050406030204" pitchFamily="18" charset="0"/>
                            </a:rPr>
                            <m:t>100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46</m:t>
                          </m:r>
                          <m:r>
                            <a:rPr lang="en-US" i="1">
                              <a:latin typeface="Cambria Math" panose="02040503050406030204" pitchFamily="18" charset="0"/>
                            </a:rPr>
                            <m:t>.</m:t>
                          </m:r>
                          <m:r>
                            <a:rPr lang="en-US" i="1">
                              <a:latin typeface="Cambria Math" panose="02040503050406030204" pitchFamily="18" charset="0"/>
                            </a:rPr>
                            <m:t>7</m:t>
                          </m:r>
                        </m:num>
                        <m:den>
                          <m:r>
                            <a:rPr lang="en-US" b="0" i="1" smtClean="0">
                              <a:latin typeface="Cambria Math" panose="02040503050406030204" pitchFamily="18" charset="0"/>
                            </a:rPr>
                            <m:t>100</m:t>
                          </m:r>
                        </m:den>
                      </m:f>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47</m:t>
                      </m:r>
                    </m:oMath>
                  </m:oMathPara>
                </a14:m>
                <a:endParaRPr lang="en-US" b="0" dirty="0"/>
              </a:p>
            </p:txBody>
          </p:sp>
        </mc:Choice>
        <mc:Fallback xmlns="">
          <p:sp>
            <p:nvSpPr>
              <p:cNvPr id="9" name="TextBox 8">
                <a:extLst>
                  <a:ext uri="{FF2B5EF4-FFF2-40B4-BE49-F238E27FC236}">
                    <a16:creationId xmlns:a16="http://schemas.microsoft.com/office/drawing/2014/main" id="{B00FEC2B-4A69-003F-EF70-99520CFE0E4B}"/>
                  </a:ext>
                </a:extLst>
              </p:cNvPr>
              <p:cNvSpPr txBox="1">
                <a:spLocks noRot="1" noChangeAspect="1" noMove="1" noResize="1" noEditPoints="1" noAdjustHandles="1" noChangeArrowheads="1" noChangeShapeType="1" noTextEdit="1"/>
              </p:cNvSpPr>
              <p:nvPr/>
            </p:nvSpPr>
            <p:spPr>
              <a:xfrm>
                <a:off x="2907587" y="2669503"/>
                <a:ext cx="6818303" cy="629852"/>
              </a:xfrm>
              <a:prstGeom prst="rect">
                <a:avLst/>
              </a:prstGeom>
              <a:blipFill>
                <a:blip r:embed="rId3"/>
                <a:stretch>
                  <a:fillRect/>
                </a:stretch>
              </a:blipFill>
            </p:spPr>
            <p:txBody>
              <a:bodyPr/>
              <a:lstStyle/>
              <a:p>
                <a:r>
                  <a:rPr lang="he-IL">
                    <a:noFill/>
                  </a:rPr>
                  <a:t> </a:t>
                </a:r>
              </a:p>
            </p:txBody>
          </p:sp>
        </mc:Fallback>
      </mc:AlternateContent>
      <p:sp>
        <p:nvSpPr>
          <p:cNvPr id="4" name="Callout: Bent Line 3">
            <a:extLst>
              <a:ext uri="{FF2B5EF4-FFF2-40B4-BE49-F238E27FC236}">
                <a16:creationId xmlns:a16="http://schemas.microsoft.com/office/drawing/2014/main" id="{046DFFB0-D9A7-56FB-D3B8-5ACD7068802C}"/>
              </a:ext>
            </a:extLst>
          </p:cNvPr>
          <p:cNvSpPr/>
          <p:nvPr/>
        </p:nvSpPr>
        <p:spPr>
          <a:xfrm>
            <a:off x="8675116" y="2052420"/>
            <a:ext cx="2429302" cy="627558"/>
          </a:xfrm>
          <a:prstGeom prst="borderCallout2">
            <a:avLst>
              <a:gd name="adj1" fmla="val 18750"/>
              <a:gd name="adj2" fmla="val -8333"/>
              <a:gd name="adj3" fmla="val 19337"/>
              <a:gd name="adj4" fmla="val -16667"/>
              <a:gd name="adj5" fmla="val 130777"/>
              <a:gd name="adj6" fmla="val -27873"/>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Average amount of </a:t>
            </a:r>
            <a:r>
              <a:rPr lang="en-US" b="1" dirty="0">
                <a:solidFill>
                  <a:schemeClr val="bg1">
                    <a:lumMod val="50000"/>
                  </a:schemeClr>
                </a:solidFill>
              </a:rPr>
              <a:t>Surprise</a:t>
            </a:r>
            <a:r>
              <a:rPr lang="en-US" dirty="0">
                <a:solidFill>
                  <a:schemeClr val="bg1">
                    <a:lumMod val="50000"/>
                  </a:schemeClr>
                </a:solidFill>
              </a:rPr>
              <a:t> per coin toss</a:t>
            </a:r>
            <a:endParaRPr lang="he-IL" dirty="0">
              <a:solidFill>
                <a:schemeClr val="bg1">
                  <a:lumMod val="50000"/>
                </a:schemeClr>
              </a:solidFill>
            </a:endParaRPr>
          </a:p>
        </p:txBody>
      </p:sp>
      <p:sp>
        <p:nvSpPr>
          <p:cNvPr id="5" name="Rectangle: Rounded Corners 4">
            <a:extLst>
              <a:ext uri="{FF2B5EF4-FFF2-40B4-BE49-F238E27FC236}">
                <a16:creationId xmlns:a16="http://schemas.microsoft.com/office/drawing/2014/main" id="{0E7C3DDE-977F-BAA1-6EF3-B843B7CDB5C9}"/>
              </a:ext>
            </a:extLst>
          </p:cNvPr>
          <p:cNvSpPr/>
          <p:nvPr/>
        </p:nvSpPr>
        <p:spPr>
          <a:xfrm>
            <a:off x="1970095" y="4031024"/>
            <a:ext cx="8841068" cy="128093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72000" tIns="36000" rIns="72000" bIns="216000" rtlCol="1" anchor="ctr" anchorCtr="0"/>
          <a:lstStyle/>
          <a:p>
            <a:pPr algn="ctr"/>
            <a:r>
              <a:rPr lang="en-US" sz="4400" dirty="0">
                <a:solidFill>
                  <a:srgbClr val="0070C0"/>
                </a:solidFill>
              </a:rPr>
              <a:t>Entropy</a:t>
            </a:r>
            <a:r>
              <a:rPr lang="en-US" sz="2000" dirty="0">
                <a:solidFill>
                  <a:schemeClr val="tx1"/>
                </a:solidFill>
              </a:rPr>
              <a:t> </a:t>
            </a:r>
            <a:r>
              <a:rPr lang="en-US" sz="2800" dirty="0">
                <a:solidFill>
                  <a:schemeClr val="tx1"/>
                </a:solidFill>
              </a:rPr>
              <a:t>= The average Surprise expected on every event</a:t>
            </a:r>
            <a:endParaRPr lang="he-IL" sz="2000" dirty="0">
              <a:solidFill>
                <a:schemeClr val="tx1"/>
              </a:solidFill>
            </a:endParaRPr>
          </a:p>
        </p:txBody>
      </p:sp>
    </p:spTree>
    <p:extLst>
      <p:ext uri="{BB962C8B-B14F-4D97-AF65-F5344CB8AC3E}">
        <p14:creationId xmlns:p14="http://schemas.microsoft.com/office/powerpoint/2010/main" val="107199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91083"/>
            <a:ext cx="11580313" cy="5871920"/>
          </a:xfr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a:endParaRPr lang="en-US" sz="1800" dirty="0">
              <a:solidFill>
                <a:schemeClr val="bg1">
                  <a:lumMod val="50000"/>
                </a:schemeClr>
              </a:solidFill>
            </a:endParaRPr>
          </a:p>
          <a:p>
            <a:pPr marL="0" indent="0" algn="ctr">
              <a:buNone/>
            </a:pPr>
            <a:endParaRPr lang="en-US" sz="1800" dirty="0">
              <a:solidFill>
                <a:schemeClr val="bg1">
                  <a:lumMod val="50000"/>
                </a:schemeClr>
              </a:solidFill>
            </a:endParaRP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260706" y="791083"/>
            <a:ext cx="9739284" cy="400110"/>
          </a:xfrm>
          <a:prstGeom prst="rect">
            <a:avLst/>
          </a:prstGeom>
          <a:noFill/>
        </p:spPr>
        <p:txBody>
          <a:bodyPr wrap="square" rtlCol="1" anchor="ctr" anchorCtr="0">
            <a:spAutoFit/>
          </a:bodyPr>
          <a:lstStyle/>
          <a:p>
            <a:pPr>
              <a:spcAft>
                <a:spcPts val="600"/>
              </a:spcAft>
            </a:pPr>
            <a:r>
              <a:rPr lang="en-US" sz="2000" dirty="0"/>
              <a:t>The formal equation</a:t>
            </a:r>
            <a:endParaRPr lang="en-US" sz="2000" b="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FEC2B-4A69-003F-EF70-99520CFE0E4B}"/>
                  </a:ext>
                </a:extLst>
              </p:cNvPr>
              <p:cNvSpPr txBox="1"/>
              <p:nvPr/>
            </p:nvSpPr>
            <p:spPr>
              <a:xfrm>
                <a:off x="2907033" y="1522421"/>
                <a:ext cx="5532581" cy="629852"/>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𝑆𝑢𝑝𝑟𝑖𝑠𝑒</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9</m:t>
                              </m:r>
                              <m:r>
                                <a:rPr lang="en-US" i="1">
                                  <a:latin typeface="Cambria Math" panose="02040503050406030204" pitchFamily="18" charset="0"/>
                                </a:rPr>
                                <m:t> ∗</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15</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32</m:t>
                          </m:r>
                        </m:num>
                        <m:den>
                          <m:r>
                            <a:rPr lang="en-US" b="0" i="1" smtClean="0">
                              <a:latin typeface="Cambria Math" panose="02040503050406030204" pitchFamily="18" charset="0"/>
                            </a:rPr>
                            <m:t>100</m:t>
                          </m:r>
                        </m:den>
                      </m:f>
                    </m:oMath>
                  </m:oMathPara>
                </a14:m>
                <a:endParaRPr lang="en-US" b="0" dirty="0"/>
              </a:p>
            </p:txBody>
          </p:sp>
        </mc:Choice>
        <mc:Fallback xmlns="">
          <p:sp>
            <p:nvSpPr>
              <p:cNvPr id="9" name="TextBox 8">
                <a:extLst>
                  <a:ext uri="{FF2B5EF4-FFF2-40B4-BE49-F238E27FC236}">
                    <a16:creationId xmlns:a16="http://schemas.microsoft.com/office/drawing/2014/main" id="{B00FEC2B-4A69-003F-EF70-99520CFE0E4B}"/>
                  </a:ext>
                </a:extLst>
              </p:cNvPr>
              <p:cNvSpPr txBox="1">
                <a:spLocks noRot="1" noChangeAspect="1" noMove="1" noResize="1" noEditPoints="1" noAdjustHandles="1" noChangeArrowheads="1" noChangeShapeType="1" noTextEdit="1"/>
              </p:cNvSpPr>
              <p:nvPr/>
            </p:nvSpPr>
            <p:spPr>
              <a:xfrm>
                <a:off x="2907033" y="1522421"/>
                <a:ext cx="5532581" cy="629852"/>
              </a:xfrm>
              <a:prstGeom prst="rect">
                <a:avLst/>
              </a:prstGeom>
              <a:blipFill>
                <a:blip r:embed="rId2"/>
                <a:stretch>
                  <a:fillRect/>
                </a:stretch>
              </a:blipFill>
            </p:spPr>
            <p:txBody>
              <a:bodyPr/>
              <a:lstStyle/>
              <a:p>
                <a:r>
                  <a:rPr lang="he-IL">
                    <a:noFill/>
                  </a:rPr>
                  <a:t> </a:t>
                </a:r>
              </a:p>
            </p:txBody>
          </p:sp>
        </mc:Fallback>
      </mc:AlternateContent>
      <p:grpSp>
        <p:nvGrpSpPr>
          <p:cNvPr id="24" name="Group 23">
            <a:extLst>
              <a:ext uri="{FF2B5EF4-FFF2-40B4-BE49-F238E27FC236}">
                <a16:creationId xmlns:a16="http://schemas.microsoft.com/office/drawing/2014/main" id="{67D6B817-6D50-E5C3-EB62-73E2E5CA87EF}"/>
              </a:ext>
            </a:extLst>
          </p:cNvPr>
          <p:cNvGrpSpPr/>
          <p:nvPr/>
        </p:nvGrpSpPr>
        <p:grpSpPr>
          <a:xfrm>
            <a:off x="5130348" y="1568069"/>
            <a:ext cx="2336197" cy="568649"/>
            <a:chOff x="5130348" y="1568069"/>
            <a:chExt cx="2336197" cy="568649"/>
          </a:xfrm>
        </p:grpSpPr>
        <p:grpSp>
          <p:nvGrpSpPr>
            <p:cNvPr id="16" name="Group 15">
              <a:extLst>
                <a:ext uri="{FF2B5EF4-FFF2-40B4-BE49-F238E27FC236}">
                  <a16:creationId xmlns:a16="http://schemas.microsoft.com/office/drawing/2014/main" id="{83D362C4-3DD1-5BCF-ABD1-E131DF4DBD43}"/>
                </a:ext>
              </a:extLst>
            </p:cNvPr>
            <p:cNvGrpSpPr/>
            <p:nvPr/>
          </p:nvGrpSpPr>
          <p:grpSpPr>
            <a:xfrm>
              <a:off x="5130348" y="1601426"/>
              <a:ext cx="364233" cy="237670"/>
              <a:chOff x="1959565" y="2507032"/>
              <a:chExt cx="364233" cy="237670"/>
            </a:xfrm>
          </p:grpSpPr>
          <p:cxnSp>
            <p:nvCxnSpPr>
              <p:cNvPr id="11" name="Straight Connector 10">
                <a:extLst>
                  <a:ext uri="{FF2B5EF4-FFF2-40B4-BE49-F238E27FC236}">
                    <a16:creationId xmlns:a16="http://schemas.microsoft.com/office/drawing/2014/main" id="{B9D30BC9-7CE0-90A9-018E-6D0FADBA5C9B}"/>
                  </a:ext>
                </a:extLst>
              </p:cNvPr>
              <p:cNvCxnSpPr>
                <a:cxnSpLocks/>
              </p:cNvCxnSpPr>
              <p:nvPr/>
            </p:nvCxnSpPr>
            <p:spPr>
              <a:xfrm rot="1620000">
                <a:off x="1959565" y="2587310"/>
                <a:ext cx="364233" cy="9284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5D2EBE4-2180-0CCC-C955-C00F0E766DFA}"/>
                  </a:ext>
                </a:extLst>
              </p:cNvPr>
              <p:cNvCxnSpPr>
                <a:cxnSpLocks/>
              </p:cNvCxnSpPr>
              <p:nvPr/>
            </p:nvCxnSpPr>
            <p:spPr>
              <a:xfrm rot="21120000" flipH="1">
                <a:off x="2006120" y="2507032"/>
                <a:ext cx="273424" cy="23767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0957AFD4-FFE2-8B99-6F7C-6F4A5707A7F4}"/>
                </a:ext>
              </a:extLst>
            </p:cNvPr>
            <p:cNvGrpSpPr/>
            <p:nvPr/>
          </p:nvGrpSpPr>
          <p:grpSpPr>
            <a:xfrm>
              <a:off x="6096000" y="1899048"/>
              <a:ext cx="364233" cy="237670"/>
              <a:chOff x="1959565" y="2507032"/>
              <a:chExt cx="364233" cy="237670"/>
            </a:xfrm>
          </p:grpSpPr>
          <p:cxnSp>
            <p:nvCxnSpPr>
              <p:cNvPr id="18" name="Straight Connector 17">
                <a:extLst>
                  <a:ext uri="{FF2B5EF4-FFF2-40B4-BE49-F238E27FC236}">
                    <a16:creationId xmlns:a16="http://schemas.microsoft.com/office/drawing/2014/main" id="{B5509F6A-071C-4E70-7F33-CDDF56F29029}"/>
                  </a:ext>
                </a:extLst>
              </p:cNvPr>
              <p:cNvCxnSpPr>
                <a:cxnSpLocks/>
              </p:cNvCxnSpPr>
              <p:nvPr/>
            </p:nvCxnSpPr>
            <p:spPr>
              <a:xfrm rot="1620000">
                <a:off x="1959565" y="2587310"/>
                <a:ext cx="364233" cy="9284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076277-5BF0-6C2A-D914-9E9151276B17}"/>
                  </a:ext>
                </a:extLst>
              </p:cNvPr>
              <p:cNvCxnSpPr>
                <a:cxnSpLocks/>
              </p:cNvCxnSpPr>
              <p:nvPr/>
            </p:nvCxnSpPr>
            <p:spPr>
              <a:xfrm rot="21120000" flipH="1">
                <a:off x="2006120" y="2507032"/>
                <a:ext cx="273424" cy="23767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3EE9516D-0E31-9EB4-A217-A49146BA8318}"/>
                </a:ext>
              </a:extLst>
            </p:cNvPr>
            <p:cNvGrpSpPr/>
            <p:nvPr/>
          </p:nvGrpSpPr>
          <p:grpSpPr>
            <a:xfrm>
              <a:off x="7102312" y="1568069"/>
              <a:ext cx="364233" cy="237670"/>
              <a:chOff x="1959565" y="2507032"/>
              <a:chExt cx="364233" cy="237670"/>
            </a:xfrm>
          </p:grpSpPr>
          <p:cxnSp>
            <p:nvCxnSpPr>
              <p:cNvPr id="22" name="Straight Connector 21">
                <a:extLst>
                  <a:ext uri="{FF2B5EF4-FFF2-40B4-BE49-F238E27FC236}">
                    <a16:creationId xmlns:a16="http://schemas.microsoft.com/office/drawing/2014/main" id="{04F82EF0-615D-851E-1571-7AAEDC3B1F72}"/>
                  </a:ext>
                </a:extLst>
              </p:cNvPr>
              <p:cNvCxnSpPr>
                <a:cxnSpLocks/>
              </p:cNvCxnSpPr>
              <p:nvPr/>
            </p:nvCxnSpPr>
            <p:spPr>
              <a:xfrm rot="1620000">
                <a:off x="1959565" y="2587310"/>
                <a:ext cx="364233" cy="9284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3A8AF30-AFAC-BD3D-D3C5-450069F988E3}"/>
                  </a:ext>
                </a:extLst>
              </p:cNvPr>
              <p:cNvCxnSpPr>
                <a:cxnSpLocks/>
              </p:cNvCxnSpPr>
              <p:nvPr/>
            </p:nvCxnSpPr>
            <p:spPr>
              <a:xfrm rot="21120000" flipH="1">
                <a:off x="2006120" y="2507032"/>
                <a:ext cx="273424" cy="23767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6" name="Arrow: Down 25">
            <a:extLst>
              <a:ext uri="{FF2B5EF4-FFF2-40B4-BE49-F238E27FC236}">
                <a16:creationId xmlns:a16="http://schemas.microsoft.com/office/drawing/2014/main" id="{D4F555E4-ED1B-96E3-A3D5-A92F67342CAB}"/>
              </a:ext>
            </a:extLst>
          </p:cNvPr>
          <p:cNvSpPr/>
          <p:nvPr/>
        </p:nvSpPr>
        <p:spPr>
          <a:xfrm>
            <a:off x="5522021" y="2270934"/>
            <a:ext cx="302604" cy="421839"/>
          </a:xfrm>
          <a:prstGeom prst="downArrow">
            <a:avLst/>
          </a:prstGeom>
          <a:noFill/>
          <a:ln>
            <a:solidFill>
              <a:srgbClr val="E177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47" name="Group 46">
            <a:extLst>
              <a:ext uri="{FF2B5EF4-FFF2-40B4-BE49-F238E27FC236}">
                <a16:creationId xmlns:a16="http://schemas.microsoft.com/office/drawing/2014/main" id="{C03B1C77-1EB0-C33C-60B9-6B2393594840}"/>
              </a:ext>
            </a:extLst>
          </p:cNvPr>
          <p:cNvGrpSpPr/>
          <p:nvPr/>
        </p:nvGrpSpPr>
        <p:grpSpPr>
          <a:xfrm>
            <a:off x="2907033" y="2336365"/>
            <a:ext cx="8749258" cy="886624"/>
            <a:chOff x="2907033" y="2336365"/>
            <a:chExt cx="8749258" cy="886624"/>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BE78C0B-95AF-5550-5ACD-3B40A9B4544B}"/>
                    </a:ext>
                  </a:extLst>
                </p:cNvPr>
                <p:cNvSpPr txBox="1"/>
                <p:nvPr/>
              </p:nvSpPr>
              <p:spPr>
                <a:xfrm>
                  <a:off x="2907033" y="2853657"/>
                  <a:ext cx="4194052" cy="369332"/>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𝑆𝑢𝑝𝑟𝑖𝑠𝑒</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15</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32</m:t>
                        </m:r>
                        <m:r>
                          <a:rPr lang="en-US" b="0" i="1" smtClean="0">
                            <a:latin typeface="Cambria Math" panose="02040503050406030204" pitchFamily="18" charset="0"/>
                          </a:rPr>
                          <m:t>)</m:t>
                        </m:r>
                      </m:oMath>
                    </m:oMathPara>
                  </a14:m>
                  <a:endParaRPr lang="en-US" b="0" dirty="0"/>
                </a:p>
              </p:txBody>
            </p:sp>
          </mc:Choice>
          <mc:Fallback xmlns="">
            <p:sp>
              <p:nvSpPr>
                <p:cNvPr id="25" name="TextBox 24">
                  <a:extLst>
                    <a:ext uri="{FF2B5EF4-FFF2-40B4-BE49-F238E27FC236}">
                      <a16:creationId xmlns:a16="http://schemas.microsoft.com/office/drawing/2014/main" id="{6BE78C0B-95AF-5550-5ACD-3B40A9B4544B}"/>
                    </a:ext>
                  </a:extLst>
                </p:cNvPr>
                <p:cNvSpPr txBox="1">
                  <a:spLocks noRot="1" noChangeAspect="1" noMove="1" noResize="1" noEditPoints="1" noAdjustHandles="1" noChangeArrowheads="1" noChangeShapeType="1" noTextEdit="1"/>
                </p:cNvSpPr>
                <p:nvPr/>
              </p:nvSpPr>
              <p:spPr>
                <a:xfrm>
                  <a:off x="2907033" y="2853657"/>
                  <a:ext cx="4194052" cy="369332"/>
                </a:xfrm>
                <a:prstGeom prst="rect">
                  <a:avLst/>
                </a:prstGeom>
                <a:blipFill>
                  <a:blip r:embed="rId3"/>
                  <a:stretch>
                    <a:fillRect b="-13115"/>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8" name="Callout: Bent Line 27">
                  <a:extLst>
                    <a:ext uri="{FF2B5EF4-FFF2-40B4-BE49-F238E27FC236}">
                      <a16:creationId xmlns:a16="http://schemas.microsoft.com/office/drawing/2014/main" id="{668EDDBD-DBB0-56F7-9187-5F7F7EBC7666}"/>
                    </a:ext>
                  </a:extLst>
                </p:cNvPr>
                <p:cNvSpPr/>
                <p:nvPr/>
              </p:nvSpPr>
              <p:spPr>
                <a:xfrm>
                  <a:off x="7677724" y="2336365"/>
                  <a:ext cx="3978567" cy="594273"/>
                </a:xfrm>
                <a:prstGeom prst="borderCallout2">
                  <a:avLst>
                    <a:gd name="adj1" fmla="val 24800"/>
                    <a:gd name="adj2" fmla="val -208"/>
                    <a:gd name="adj3" fmla="val 24379"/>
                    <a:gd name="adj4" fmla="val -5059"/>
                    <a:gd name="adj5" fmla="val 117470"/>
                    <a:gd name="adj6" fmla="val -16627"/>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14:m>
                    <m:oMathPara xmlns:m="http://schemas.openxmlformats.org/officeDocument/2006/math">
                      <m:oMathParaPr>
                        <m:jc m:val="left"/>
                      </m:oMathParaPr>
                      <m:oMath xmlns:m="http://schemas.openxmlformats.org/officeDocument/2006/math">
                        <m:r>
                          <a:rPr lang="en-US" b="0" i="1" smtClean="0">
                            <a:solidFill>
                              <a:schemeClr val="bg1">
                                <a:lumMod val="50000"/>
                              </a:schemeClr>
                            </a:solidFill>
                            <a:latin typeface="Cambria Math" panose="02040503050406030204" pitchFamily="18" charset="0"/>
                          </a:rPr>
                          <m:t>𝑃</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h</m:t>
                            </m:r>
                            <m:r>
                              <a:rPr lang="en-US" b="0" i="1" smtClean="0">
                                <a:solidFill>
                                  <a:schemeClr val="bg1">
                                    <a:lumMod val="50000"/>
                                  </a:schemeClr>
                                </a:solidFill>
                                <a:latin typeface="Cambria Math" panose="02040503050406030204" pitchFamily="18" charset="0"/>
                              </a:rPr>
                              <m:t>𝑒𝑎𝑑</m:t>
                            </m:r>
                          </m:e>
                        </m:d>
                        <m:r>
                          <a:rPr lang="en-US" i="1">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𝑆</m:t>
                        </m:r>
                        <m:d>
                          <m:dPr>
                            <m:ctrlPr>
                              <a:rPr lang="en-US" i="1">
                                <a:solidFill>
                                  <a:schemeClr val="bg1">
                                    <a:lumMod val="50000"/>
                                  </a:schemeClr>
                                </a:solidFill>
                                <a:latin typeface="Cambria Math" panose="02040503050406030204" pitchFamily="18" charset="0"/>
                              </a:rPr>
                            </m:ctrlPr>
                          </m:dPr>
                          <m:e>
                            <m:r>
                              <a:rPr lang="en-US" i="1">
                                <a:solidFill>
                                  <a:schemeClr val="bg1">
                                    <a:lumMod val="50000"/>
                                  </a:schemeClr>
                                </a:solidFill>
                                <a:latin typeface="Cambria Math" panose="02040503050406030204" pitchFamily="18" charset="0"/>
                              </a:rPr>
                              <m:t>h</m:t>
                            </m:r>
                            <m:r>
                              <a:rPr lang="en-US" i="1">
                                <a:solidFill>
                                  <a:schemeClr val="bg1">
                                    <a:lumMod val="50000"/>
                                  </a:schemeClr>
                                </a:solidFill>
                                <a:latin typeface="Cambria Math" panose="02040503050406030204" pitchFamily="18" charset="0"/>
                              </a:rPr>
                              <m:t>𝑒𝑎𝑑</m:t>
                            </m:r>
                          </m:e>
                        </m:d>
                        <m:r>
                          <a:rPr lang="en-US" i="1">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𝑃</m:t>
                        </m:r>
                        <m:d>
                          <m:dPr>
                            <m:ctrlPr>
                              <a:rPr lang="en-US" i="1">
                                <a:solidFill>
                                  <a:schemeClr val="bg1">
                                    <a:lumMod val="50000"/>
                                  </a:schemeClr>
                                </a:solidFill>
                                <a:latin typeface="Cambria Math" panose="02040503050406030204" pitchFamily="18" charset="0"/>
                              </a:rPr>
                            </m:ctrlPr>
                          </m:dPr>
                          <m:e>
                            <m:r>
                              <a:rPr lang="en-US" i="1">
                                <a:solidFill>
                                  <a:schemeClr val="bg1">
                                    <a:lumMod val="50000"/>
                                  </a:schemeClr>
                                </a:solidFill>
                                <a:latin typeface="Cambria Math" panose="02040503050406030204" pitchFamily="18" charset="0"/>
                              </a:rPr>
                              <m:t>𝑡𝑎𝑖𝑙</m:t>
                            </m:r>
                          </m:e>
                        </m:d>
                        <m:r>
                          <a:rPr lang="en-US" b="0" i="1" smtClean="0">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𝑆</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𝑡𝑎𝑖𝑙</m:t>
                            </m:r>
                          </m:e>
                        </m:d>
                      </m:oMath>
                    </m:oMathPara>
                  </a14:m>
                  <a:endParaRPr lang="en-US" b="0" dirty="0">
                    <a:solidFill>
                      <a:schemeClr val="bg1">
                        <a:lumMod val="50000"/>
                      </a:schemeClr>
                    </a:solidFill>
                  </a:endParaRPr>
                </a:p>
              </p:txBody>
            </p:sp>
          </mc:Choice>
          <mc:Fallback xmlns="">
            <p:sp>
              <p:nvSpPr>
                <p:cNvPr id="28" name="Callout: Bent Line 27">
                  <a:extLst>
                    <a:ext uri="{FF2B5EF4-FFF2-40B4-BE49-F238E27FC236}">
                      <a16:creationId xmlns:a16="http://schemas.microsoft.com/office/drawing/2014/main" id="{668EDDBD-DBB0-56F7-9187-5F7F7EBC7666}"/>
                    </a:ext>
                  </a:extLst>
                </p:cNvPr>
                <p:cNvSpPr>
                  <a:spLocks noRot="1" noChangeAspect="1" noMove="1" noResize="1" noEditPoints="1" noAdjustHandles="1" noChangeArrowheads="1" noChangeShapeType="1" noTextEdit="1"/>
                </p:cNvSpPr>
                <p:nvPr/>
              </p:nvSpPr>
              <p:spPr>
                <a:xfrm>
                  <a:off x="7677724" y="2336365"/>
                  <a:ext cx="3978567" cy="594273"/>
                </a:xfrm>
                <a:prstGeom prst="borderCallout2">
                  <a:avLst>
                    <a:gd name="adj1" fmla="val 24800"/>
                    <a:gd name="adj2" fmla="val -208"/>
                    <a:gd name="adj3" fmla="val 24379"/>
                    <a:gd name="adj4" fmla="val -5059"/>
                    <a:gd name="adj5" fmla="val 117470"/>
                    <a:gd name="adj6" fmla="val -16627"/>
                  </a:avLst>
                </a:prstGeom>
                <a:blipFill>
                  <a:blip r:embed="rId4"/>
                  <a:stretch>
                    <a:fillRect/>
                  </a:stretch>
                </a:blipFill>
                <a:ln>
                  <a:solidFill>
                    <a:srgbClr val="E17700"/>
                  </a:solidFill>
                  <a:tailEnd type="triangle"/>
                </a:ln>
              </p:spPr>
              <p:txBody>
                <a:bodyPr/>
                <a:lstStyle/>
                <a:p>
                  <a:r>
                    <a:rPr lang="he-IL">
                      <a:noFill/>
                    </a:rPr>
                    <a:t> </a:t>
                  </a:r>
                </a:p>
              </p:txBody>
            </p:sp>
          </mc:Fallback>
        </mc:AlternateContent>
      </p:grpSp>
      <p:grpSp>
        <p:nvGrpSpPr>
          <p:cNvPr id="44" name="Group 43">
            <a:extLst>
              <a:ext uri="{FF2B5EF4-FFF2-40B4-BE49-F238E27FC236}">
                <a16:creationId xmlns:a16="http://schemas.microsoft.com/office/drawing/2014/main" id="{F9DB8F42-4671-B496-CD4D-8EE5DF6AB446}"/>
              </a:ext>
            </a:extLst>
          </p:cNvPr>
          <p:cNvGrpSpPr/>
          <p:nvPr/>
        </p:nvGrpSpPr>
        <p:grpSpPr>
          <a:xfrm>
            <a:off x="2907033" y="3526848"/>
            <a:ext cx="6116894" cy="1060320"/>
            <a:chOff x="2907033" y="3360595"/>
            <a:chExt cx="6116894" cy="106032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3A00EF9-50F4-4BF8-3688-E2B0818C481C}"/>
                    </a:ext>
                  </a:extLst>
                </p:cNvPr>
                <p:cNvSpPr txBox="1"/>
                <p:nvPr/>
              </p:nvSpPr>
              <p:spPr>
                <a:xfrm>
                  <a:off x="2907033" y="3360595"/>
                  <a:ext cx="6116894" cy="780598"/>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solidFill>
                                  <a:srgbClr val="E17700"/>
                                </a:solidFill>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func>
                                  <m:funcPr>
                                    <m:ctrlPr>
                                      <a:rPr lang="en-US" i="1">
                                        <a:latin typeface="Cambria Math" panose="02040503050406030204" pitchFamily="18" charset="0"/>
                                      </a:rPr>
                                    </m:ctrlPr>
                                  </m:funcPr>
                                  <m:fName>
                                    <m:r>
                                      <a:rPr lang="en-US" i="1">
                                        <a:latin typeface="Cambria Math" panose="02040503050406030204" pitchFamily="18" charset="0"/>
                                      </a:rPr>
                                      <m:t> </m:t>
                                    </m:r>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𝑥</m:t>
                                                </m:r>
                                              </m:e>
                                            </m:d>
                                          </m:den>
                                        </m:f>
                                      </m:e>
                                    </m:d>
                                  </m:e>
                                </m:func>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e>
                        </m:nary>
                      </m:oMath>
                    </m:oMathPara>
                  </a14:m>
                  <a:endParaRPr lang="en-US" b="0" dirty="0"/>
                </a:p>
              </p:txBody>
            </p:sp>
          </mc:Choice>
          <mc:Fallback xmlns="">
            <p:sp>
              <p:nvSpPr>
                <p:cNvPr id="29" name="TextBox 28">
                  <a:extLst>
                    <a:ext uri="{FF2B5EF4-FFF2-40B4-BE49-F238E27FC236}">
                      <a16:creationId xmlns:a16="http://schemas.microsoft.com/office/drawing/2014/main" id="{43A00EF9-50F4-4BF8-3688-E2B0818C481C}"/>
                    </a:ext>
                  </a:extLst>
                </p:cNvPr>
                <p:cNvSpPr txBox="1">
                  <a:spLocks noRot="1" noChangeAspect="1" noMove="1" noResize="1" noEditPoints="1" noAdjustHandles="1" noChangeArrowheads="1" noChangeShapeType="1" noTextEdit="1"/>
                </p:cNvSpPr>
                <p:nvPr/>
              </p:nvSpPr>
              <p:spPr>
                <a:xfrm>
                  <a:off x="2907033" y="3360595"/>
                  <a:ext cx="6116894" cy="780598"/>
                </a:xfrm>
                <a:prstGeom prst="rect">
                  <a:avLst/>
                </a:prstGeom>
                <a:blipFill>
                  <a:blip r:embed="rId5"/>
                  <a:stretch>
                    <a:fillRect/>
                  </a:stretch>
                </a:blipFill>
              </p:spPr>
              <p:txBody>
                <a:bodyPr/>
                <a:lstStyle/>
                <a:p>
                  <a:r>
                    <a:rPr lang="he-IL">
                      <a:noFill/>
                    </a:rPr>
                    <a:t> </a:t>
                  </a:r>
                </a:p>
              </p:txBody>
            </p:sp>
          </mc:Fallback>
        </mc:AlternateContent>
        <p:grpSp>
          <p:nvGrpSpPr>
            <p:cNvPr id="39" name="Group 38">
              <a:extLst>
                <a:ext uri="{FF2B5EF4-FFF2-40B4-BE49-F238E27FC236}">
                  <a16:creationId xmlns:a16="http://schemas.microsoft.com/office/drawing/2014/main" id="{4461FFFF-DE13-B08B-FDFD-B91AB0631646}"/>
                </a:ext>
              </a:extLst>
            </p:cNvPr>
            <p:cNvGrpSpPr/>
            <p:nvPr/>
          </p:nvGrpSpPr>
          <p:grpSpPr>
            <a:xfrm>
              <a:off x="3746443" y="4019470"/>
              <a:ext cx="2211011" cy="401445"/>
              <a:chOff x="3897745" y="4124373"/>
              <a:chExt cx="447852" cy="401445"/>
            </a:xfrm>
          </p:grpSpPr>
          <p:cxnSp>
            <p:nvCxnSpPr>
              <p:cNvPr id="35" name="Straight Connector 34">
                <a:extLst>
                  <a:ext uri="{FF2B5EF4-FFF2-40B4-BE49-F238E27FC236}">
                    <a16:creationId xmlns:a16="http://schemas.microsoft.com/office/drawing/2014/main" id="{C752246C-8BE8-D3E3-3BE0-0C2751F2D21B}"/>
                  </a:ext>
                </a:extLst>
              </p:cNvPr>
              <p:cNvCxnSpPr/>
              <p:nvPr/>
            </p:nvCxnSpPr>
            <p:spPr>
              <a:xfrm>
                <a:off x="3897745" y="4131957"/>
                <a:ext cx="0" cy="393861"/>
              </a:xfrm>
              <a:prstGeom prst="line">
                <a:avLst/>
              </a:prstGeom>
              <a:ln>
                <a:solidFill>
                  <a:srgbClr val="E177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58E9DDA-0FC1-40AF-B476-F0D7912AF05C}"/>
                  </a:ext>
                </a:extLst>
              </p:cNvPr>
              <p:cNvCxnSpPr>
                <a:cxnSpLocks/>
              </p:cNvCxnSpPr>
              <p:nvPr/>
            </p:nvCxnSpPr>
            <p:spPr>
              <a:xfrm flipH="1">
                <a:off x="3901393" y="4525818"/>
                <a:ext cx="442426" cy="0"/>
              </a:xfrm>
              <a:prstGeom prst="line">
                <a:avLst/>
              </a:prstGeom>
              <a:ln>
                <a:solidFill>
                  <a:srgbClr val="E177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4691F78-6359-D2D2-9792-40DB251189BA}"/>
                  </a:ext>
                </a:extLst>
              </p:cNvPr>
              <p:cNvCxnSpPr/>
              <p:nvPr/>
            </p:nvCxnSpPr>
            <p:spPr>
              <a:xfrm>
                <a:off x="4345597" y="4124373"/>
                <a:ext cx="0" cy="393861"/>
              </a:xfrm>
              <a:prstGeom prst="line">
                <a:avLst/>
              </a:prstGeom>
              <a:ln>
                <a:solidFill>
                  <a:srgbClr val="E17700"/>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912D9F3E-3A7C-873A-24AC-0D2F4BED092E}"/>
                </a:ext>
              </a:extLst>
            </p:cNvPr>
            <p:cNvGrpSpPr/>
            <p:nvPr/>
          </p:nvGrpSpPr>
          <p:grpSpPr>
            <a:xfrm>
              <a:off x="4416515" y="3896828"/>
              <a:ext cx="2211011" cy="401445"/>
              <a:chOff x="3897745" y="4124373"/>
              <a:chExt cx="447852" cy="401445"/>
            </a:xfrm>
          </p:grpSpPr>
          <p:cxnSp>
            <p:nvCxnSpPr>
              <p:cNvPr id="41" name="Straight Connector 40">
                <a:extLst>
                  <a:ext uri="{FF2B5EF4-FFF2-40B4-BE49-F238E27FC236}">
                    <a16:creationId xmlns:a16="http://schemas.microsoft.com/office/drawing/2014/main" id="{41A48509-9345-454E-E526-F2A3BEF1F3AE}"/>
                  </a:ext>
                </a:extLst>
              </p:cNvPr>
              <p:cNvCxnSpPr/>
              <p:nvPr/>
            </p:nvCxnSpPr>
            <p:spPr>
              <a:xfrm>
                <a:off x="3897745" y="4131957"/>
                <a:ext cx="0" cy="393861"/>
              </a:xfrm>
              <a:prstGeom prst="line">
                <a:avLst/>
              </a:prstGeom>
              <a:ln>
                <a:solidFill>
                  <a:schemeClr val="accent5">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84DF7D-69A0-CCF3-4B61-994FEBFA7C25}"/>
                  </a:ext>
                </a:extLst>
              </p:cNvPr>
              <p:cNvCxnSpPr>
                <a:cxnSpLocks/>
              </p:cNvCxnSpPr>
              <p:nvPr/>
            </p:nvCxnSpPr>
            <p:spPr>
              <a:xfrm flipH="1">
                <a:off x="3901393" y="4525818"/>
                <a:ext cx="442426" cy="0"/>
              </a:xfrm>
              <a:prstGeom prst="line">
                <a:avLst/>
              </a:prstGeom>
              <a:ln>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C585793-7043-BA84-2BD6-E3608018BDE2}"/>
                  </a:ext>
                </a:extLst>
              </p:cNvPr>
              <p:cNvCxnSpPr/>
              <p:nvPr/>
            </p:nvCxnSpPr>
            <p:spPr>
              <a:xfrm>
                <a:off x="4345597" y="4124373"/>
                <a:ext cx="0" cy="393861"/>
              </a:xfrm>
              <a:prstGeom prst="line">
                <a:avLst/>
              </a:prstGeom>
              <a:ln>
                <a:solidFill>
                  <a:schemeClr val="accent5">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grpSp>
        <p:nvGrpSpPr>
          <p:cNvPr id="48" name="Group 47">
            <a:extLst>
              <a:ext uri="{FF2B5EF4-FFF2-40B4-BE49-F238E27FC236}">
                <a16:creationId xmlns:a16="http://schemas.microsoft.com/office/drawing/2014/main" id="{9EA032E6-FC9E-BCDA-BA22-3561CA235008}"/>
              </a:ext>
            </a:extLst>
          </p:cNvPr>
          <p:cNvGrpSpPr/>
          <p:nvPr/>
        </p:nvGrpSpPr>
        <p:grpSpPr>
          <a:xfrm>
            <a:off x="2938473" y="4387875"/>
            <a:ext cx="8717818" cy="1712556"/>
            <a:chOff x="2938473" y="4258571"/>
            <a:chExt cx="8717818" cy="1712556"/>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B5D30D1-572B-947E-EDFB-B572A8C6A414}"/>
                    </a:ext>
                  </a:extLst>
                </p:cNvPr>
                <p:cNvSpPr txBox="1"/>
                <p:nvPr/>
              </p:nvSpPr>
              <p:spPr>
                <a:xfrm>
                  <a:off x="2938473" y="4835431"/>
                  <a:ext cx="5501141" cy="1135696"/>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sz="2800" b="0" i="1" smtClean="0">
                            <a:solidFill>
                              <a:srgbClr val="0070C0"/>
                            </a:solidFill>
                            <a:latin typeface="Cambria Math" panose="02040503050406030204" pitchFamily="18" charset="0"/>
                          </a:rPr>
                          <m:t>𝐸𝑛𝑡𝑟𝑜𝑝𝑦</m:t>
                        </m:r>
                        <m:r>
                          <a:rPr lang="en-US" sz="2800" b="0" i="1" smtClean="0">
                            <a:solidFill>
                              <a:srgbClr val="0070C0"/>
                            </a:solidFill>
                            <a:latin typeface="Cambria Math" panose="02040503050406030204" pitchFamily="18" charset="0"/>
                          </a:rPr>
                          <m:t> =−</m:t>
                        </m:r>
                        <m:nary>
                          <m:naryPr>
                            <m:chr m:val="∑"/>
                            <m:subHide m:val="on"/>
                            <m:supHide m:val="on"/>
                            <m:ctrlPr>
                              <a:rPr lang="en-US" sz="2800" b="0" i="1" smtClean="0">
                                <a:solidFill>
                                  <a:srgbClr val="0070C0"/>
                                </a:solidFill>
                                <a:latin typeface="Cambria Math" panose="02040503050406030204" pitchFamily="18" charset="0"/>
                              </a:rPr>
                            </m:ctrlPr>
                          </m:naryPr>
                          <m:sub/>
                          <m:sup/>
                          <m:e>
                            <m:r>
                              <a:rPr lang="en-US" sz="2800" b="0" i="1" smtClean="0">
                                <a:solidFill>
                                  <a:srgbClr val="0070C0"/>
                                </a:solidFill>
                                <a:latin typeface="Cambria Math" panose="02040503050406030204" pitchFamily="18" charset="0"/>
                              </a:rPr>
                              <m:t>𝑃</m:t>
                            </m:r>
                            <m:d>
                              <m:dPr>
                                <m:ctrlPr>
                                  <a:rPr lang="en-US" sz="2800" b="0" i="1" smtClean="0">
                                    <a:solidFill>
                                      <a:srgbClr val="0070C0"/>
                                    </a:solidFill>
                                    <a:latin typeface="Cambria Math" panose="02040503050406030204" pitchFamily="18" charset="0"/>
                                  </a:rPr>
                                </m:ctrlPr>
                              </m:dPr>
                              <m:e>
                                <m:r>
                                  <a:rPr lang="en-US" sz="2800" b="0" i="1" smtClean="0">
                                    <a:solidFill>
                                      <a:srgbClr val="0070C0"/>
                                    </a:solidFill>
                                    <a:latin typeface="Cambria Math" panose="02040503050406030204" pitchFamily="18" charset="0"/>
                                  </a:rPr>
                                  <m:t>𝑥</m:t>
                                </m:r>
                              </m:e>
                            </m:d>
                            <m:r>
                              <m:rPr>
                                <m:sty m:val="p"/>
                              </m:rPr>
                              <a:rPr lang="en-US" sz="2800" b="0" i="0" smtClean="0">
                                <a:solidFill>
                                  <a:srgbClr val="0070C0"/>
                                </a:solidFill>
                                <a:latin typeface="Cambria Math" panose="02040503050406030204" pitchFamily="18" charset="0"/>
                              </a:rPr>
                              <m:t>log</m:t>
                            </m:r>
                            <m:r>
                              <a:rPr lang="en-US" sz="2800" b="0" i="1" smtClean="0">
                                <a:solidFill>
                                  <a:srgbClr val="0070C0"/>
                                </a:solidFill>
                                <a:latin typeface="Cambria Math" panose="02040503050406030204" pitchFamily="18" charset="0"/>
                              </a:rPr>
                              <m:t>⁡(</m:t>
                            </m:r>
                            <m:r>
                              <a:rPr lang="en-US" sz="2800" b="0" i="1" smtClean="0">
                                <a:solidFill>
                                  <a:srgbClr val="0070C0"/>
                                </a:solidFill>
                                <a:latin typeface="Cambria Math" panose="02040503050406030204" pitchFamily="18" charset="0"/>
                              </a:rPr>
                              <m:t>𝑝</m:t>
                            </m:r>
                            <m:d>
                              <m:dPr>
                                <m:ctrlPr>
                                  <a:rPr lang="en-US" sz="2800" b="0" i="1" smtClean="0">
                                    <a:solidFill>
                                      <a:srgbClr val="0070C0"/>
                                    </a:solidFill>
                                    <a:latin typeface="Cambria Math" panose="02040503050406030204" pitchFamily="18" charset="0"/>
                                  </a:rPr>
                                </m:ctrlPr>
                              </m:dPr>
                              <m:e>
                                <m:r>
                                  <a:rPr lang="en-US" sz="2800" b="0" i="1" smtClean="0">
                                    <a:solidFill>
                                      <a:srgbClr val="0070C0"/>
                                    </a:solidFill>
                                    <a:latin typeface="Cambria Math" panose="02040503050406030204" pitchFamily="18" charset="0"/>
                                  </a:rPr>
                                  <m:t>𝑥</m:t>
                                </m:r>
                              </m:e>
                            </m:d>
                            <m:r>
                              <a:rPr lang="en-US" sz="2800" b="0" i="1" smtClean="0">
                                <a:solidFill>
                                  <a:srgbClr val="0070C0"/>
                                </a:solidFill>
                                <a:latin typeface="Cambria Math" panose="02040503050406030204" pitchFamily="18" charset="0"/>
                              </a:rPr>
                              <m:t>) </m:t>
                            </m:r>
                          </m:e>
                        </m:nary>
                      </m:oMath>
                    </m:oMathPara>
                  </a14:m>
                  <a:endParaRPr lang="en-US" sz="2800" b="0" dirty="0">
                    <a:solidFill>
                      <a:srgbClr val="0070C0"/>
                    </a:solidFill>
                  </a:endParaRPr>
                </a:p>
              </p:txBody>
            </p:sp>
          </mc:Choice>
          <mc:Fallback xmlns="">
            <p:sp>
              <p:nvSpPr>
                <p:cNvPr id="45" name="TextBox 44">
                  <a:extLst>
                    <a:ext uri="{FF2B5EF4-FFF2-40B4-BE49-F238E27FC236}">
                      <a16:creationId xmlns:a16="http://schemas.microsoft.com/office/drawing/2014/main" id="{DB5D30D1-572B-947E-EDFB-B572A8C6A414}"/>
                    </a:ext>
                  </a:extLst>
                </p:cNvPr>
                <p:cNvSpPr txBox="1">
                  <a:spLocks noRot="1" noChangeAspect="1" noMove="1" noResize="1" noEditPoints="1" noAdjustHandles="1" noChangeArrowheads="1" noChangeShapeType="1" noTextEdit="1"/>
                </p:cNvSpPr>
                <p:nvPr/>
              </p:nvSpPr>
              <p:spPr>
                <a:xfrm>
                  <a:off x="2938473" y="4835431"/>
                  <a:ext cx="5501141" cy="1135696"/>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6" name="Callout: Bent Line 45">
                  <a:extLst>
                    <a:ext uri="{FF2B5EF4-FFF2-40B4-BE49-F238E27FC236}">
                      <a16:creationId xmlns:a16="http://schemas.microsoft.com/office/drawing/2014/main" id="{5581EE59-32DF-33A3-E6FB-75633D4567ED}"/>
                    </a:ext>
                  </a:extLst>
                </p:cNvPr>
                <p:cNvSpPr/>
                <p:nvPr/>
              </p:nvSpPr>
              <p:spPr>
                <a:xfrm>
                  <a:off x="7677724" y="4258571"/>
                  <a:ext cx="3978567" cy="594273"/>
                </a:xfrm>
                <a:prstGeom prst="borderCallout2">
                  <a:avLst>
                    <a:gd name="adj1" fmla="val 24800"/>
                    <a:gd name="adj2" fmla="val -208"/>
                    <a:gd name="adj3" fmla="val 24379"/>
                    <a:gd name="adj4" fmla="val -5059"/>
                    <a:gd name="adj5" fmla="val 117470"/>
                    <a:gd name="adj6" fmla="val -16627"/>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14:m>
                    <m:oMathPara xmlns:m="http://schemas.openxmlformats.org/officeDocument/2006/math">
                      <m:oMathParaPr>
                        <m:jc m:val="left"/>
                      </m:oMathParaPr>
                      <m:oMath xmlns:m="http://schemas.openxmlformats.org/officeDocument/2006/math">
                        <m:r>
                          <a:rPr lang="en-US" b="0" i="1" smtClean="0">
                            <a:solidFill>
                              <a:srgbClr val="0070C0"/>
                            </a:solidFill>
                            <a:latin typeface="Cambria Math" panose="02040503050406030204" pitchFamily="18" charset="0"/>
                          </a:rPr>
                          <m:t>𝑆</m:t>
                        </m:r>
                        <m:r>
                          <a:rPr lang="en-US" b="0" i="1" smtClean="0">
                            <a:solidFill>
                              <a:srgbClr val="0070C0"/>
                            </a:solidFill>
                            <a:latin typeface="Cambria Math" panose="02040503050406030204" pitchFamily="18" charset="0"/>
                          </a:rPr>
                          <m:t>h</m:t>
                        </m:r>
                        <m:r>
                          <a:rPr lang="en-US" b="0" i="1" smtClean="0">
                            <a:solidFill>
                              <a:srgbClr val="0070C0"/>
                            </a:solidFill>
                            <a:latin typeface="Cambria Math" panose="02040503050406030204" pitchFamily="18" charset="0"/>
                          </a:rPr>
                          <m:t>𝑎𝑛𝑜𝑛</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𝑠𝑡𝑎𝑡𝑎𝑛𝑑𝑎𝑟𝑡</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𝑒𝑞𝑢𝑎𝑡𝑖𝑜𝑛</m:t>
                        </m:r>
                      </m:oMath>
                    </m:oMathPara>
                  </a14:m>
                  <a:endParaRPr lang="en-US" b="0" dirty="0">
                    <a:solidFill>
                      <a:srgbClr val="0070C0"/>
                    </a:solidFill>
                  </a:endParaRPr>
                </a:p>
              </p:txBody>
            </p:sp>
          </mc:Choice>
          <mc:Fallback xmlns="">
            <p:sp>
              <p:nvSpPr>
                <p:cNvPr id="46" name="Callout: Bent Line 45">
                  <a:extLst>
                    <a:ext uri="{FF2B5EF4-FFF2-40B4-BE49-F238E27FC236}">
                      <a16:creationId xmlns:a16="http://schemas.microsoft.com/office/drawing/2014/main" id="{5581EE59-32DF-33A3-E6FB-75633D4567ED}"/>
                    </a:ext>
                  </a:extLst>
                </p:cNvPr>
                <p:cNvSpPr>
                  <a:spLocks noRot="1" noChangeAspect="1" noMove="1" noResize="1" noEditPoints="1" noAdjustHandles="1" noChangeArrowheads="1" noChangeShapeType="1" noTextEdit="1"/>
                </p:cNvSpPr>
                <p:nvPr/>
              </p:nvSpPr>
              <p:spPr>
                <a:xfrm>
                  <a:off x="7677724" y="4258571"/>
                  <a:ext cx="3978567" cy="594273"/>
                </a:xfrm>
                <a:prstGeom prst="borderCallout2">
                  <a:avLst>
                    <a:gd name="adj1" fmla="val 24800"/>
                    <a:gd name="adj2" fmla="val -208"/>
                    <a:gd name="adj3" fmla="val 24379"/>
                    <a:gd name="adj4" fmla="val -5059"/>
                    <a:gd name="adj5" fmla="val 117470"/>
                    <a:gd name="adj6" fmla="val -16627"/>
                  </a:avLst>
                </a:prstGeom>
                <a:blipFill>
                  <a:blip r:embed="rId7"/>
                  <a:stretch>
                    <a:fillRect/>
                  </a:stretch>
                </a:blipFill>
                <a:ln>
                  <a:solidFill>
                    <a:srgbClr val="E17700"/>
                  </a:solidFill>
                  <a:tailEnd type="triangle"/>
                </a:ln>
              </p:spPr>
              <p:txBody>
                <a:bodyPr/>
                <a:lstStyle/>
                <a:p>
                  <a:r>
                    <a:rPr lang="he-IL">
                      <a:noFill/>
                    </a:rPr>
                    <a:t> </a:t>
                  </a:r>
                </a:p>
              </p:txBody>
            </p:sp>
          </mc:Fallback>
        </mc:AlternateContent>
      </p:grpSp>
      <p:sp>
        <p:nvSpPr>
          <p:cNvPr id="3" name="Rectangle 2">
            <a:extLst>
              <a:ext uri="{FF2B5EF4-FFF2-40B4-BE49-F238E27FC236}">
                <a16:creationId xmlns:a16="http://schemas.microsoft.com/office/drawing/2014/main" id="{2B38A916-66EC-539C-AC69-EA5DEF962599}"/>
              </a:ext>
            </a:extLst>
          </p:cNvPr>
          <p:cNvSpPr/>
          <p:nvPr/>
        </p:nvSpPr>
        <p:spPr>
          <a:xfrm>
            <a:off x="2781994" y="4813069"/>
            <a:ext cx="5629912" cy="134788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54431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88412" y="47221"/>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866642"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pic>
        <p:nvPicPr>
          <p:cNvPr id="6" name="Picture 5">
            <a:extLst>
              <a:ext uri="{FF2B5EF4-FFF2-40B4-BE49-F238E27FC236}">
                <a16:creationId xmlns:a16="http://schemas.microsoft.com/office/drawing/2014/main" id="{DE8F847D-6071-CB33-8CE8-5F00F31B7E10}"/>
              </a:ext>
            </a:extLst>
          </p:cNvPr>
          <p:cNvPicPr>
            <a:picLocks noChangeAspect="1"/>
          </p:cNvPicPr>
          <p:nvPr/>
        </p:nvPicPr>
        <p:blipFill>
          <a:blip r:embed="rId2"/>
          <a:stretch>
            <a:fillRect/>
          </a:stretch>
        </p:blipFill>
        <p:spPr>
          <a:xfrm>
            <a:off x="453986" y="1066470"/>
            <a:ext cx="1716560" cy="1536848"/>
          </a:xfrm>
          <a:prstGeom prst="rect">
            <a:avLst/>
          </a:prstGeom>
        </p:spPr>
      </p:pic>
      <p:pic>
        <p:nvPicPr>
          <p:cNvPr id="10" name="Picture 9">
            <a:extLst>
              <a:ext uri="{FF2B5EF4-FFF2-40B4-BE49-F238E27FC236}">
                <a16:creationId xmlns:a16="http://schemas.microsoft.com/office/drawing/2014/main" id="{AEAD3DA3-B5A5-3165-3D9B-6E0DF633F60F}"/>
              </a:ext>
            </a:extLst>
          </p:cNvPr>
          <p:cNvPicPr>
            <a:picLocks noChangeAspect="1"/>
          </p:cNvPicPr>
          <p:nvPr/>
        </p:nvPicPr>
        <p:blipFill>
          <a:blip r:embed="rId3"/>
          <a:stretch>
            <a:fillRect/>
          </a:stretch>
        </p:blipFill>
        <p:spPr>
          <a:xfrm>
            <a:off x="443788" y="2978325"/>
            <a:ext cx="1726758" cy="1545979"/>
          </a:xfrm>
          <a:prstGeom prst="rect">
            <a:avLst/>
          </a:prstGeom>
        </p:spPr>
      </p:pic>
      <p:pic>
        <p:nvPicPr>
          <p:cNvPr id="15" name="Picture 14">
            <a:extLst>
              <a:ext uri="{FF2B5EF4-FFF2-40B4-BE49-F238E27FC236}">
                <a16:creationId xmlns:a16="http://schemas.microsoft.com/office/drawing/2014/main" id="{FBCF8696-7A9D-5E55-2FB3-5F8F6C2201F6}"/>
              </a:ext>
            </a:extLst>
          </p:cNvPr>
          <p:cNvPicPr>
            <a:picLocks noChangeAspect="1"/>
          </p:cNvPicPr>
          <p:nvPr/>
        </p:nvPicPr>
        <p:blipFill>
          <a:blip r:embed="rId4"/>
          <a:stretch>
            <a:fillRect/>
          </a:stretch>
        </p:blipFill>
        <p:spPr>
          <a:xfrm>
            <a:off x="427228" y="4851088"/>
            <a:ext cx="1743318" cy="1533739"/>
          </a:xfrm>
          <a:prstGeom prst="rect">
            <a:avLst/>
          </a:prstGeom>
        </p:spPr>
      </p:pic>
      <p:sp>
        <p:nvSpPr>
          <p:cNvPr id="16" name="Rectangle: Rounded Corners 15">
            <a:extLst>
              <a:ext uri="{FF2B5EF4-FFF2-40B4-BE49-F238E27FC236}">
                <a16:creationId xmlns:a16="http://schemas.microsoft.com/office/drawing/2014/main" id="{F80669CD-4565-7299-EF9D-40C2FEFB118D}"/>
              </a:ext>
            </a:extLst>
          </p:cNvPr>
          <p:cNvSpPr/>
          <p:nvPr/>
        </p:nvSpPr>
        <p:spPr>
          <a:xfrm>
            <a:off x="7389091" y="1073017"/>
            <a:ext cx="4560678" cy="1530301"/>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The total Entropy, 0.59, is much closer to the </a:t>
            </a:r>
            <a:r>
              <a:rPr lang="en-US" sz="2000" b="1" dirty="0">
                <a:solidFill>
                  <a:schemeClr val="tx1"/>
                </a:solidFill>
              </a:rPr>
              <a:t>Surprise</a:t>
            </a:r>
            <a:r>
              <a:rPr lang="en-US" sz="2000" dirty="0">
                <a:solidFill>
                  <a:schemeClr val="tx1"/>
                </a:solidFill>
              </a:rPr>
              <a:t> associated with </a:t>
            </a:r>
            <a:r>
              <a:rPr lang="en-US" sz="2000" dirty="0">
                <a:solidFill>
                  <a:srgbClr val="E17700"/>
                </a:solidFill>
              </a:rPr>
              <a:t>orange</a:t>
            </a:r>
            <a:r>
              <a:rPr lang="en-US" sz="2000" dirty="0">
                <a:solidFill>
                  <a:schemeClr val="tx1"/>
                </a:solidFill>
              </a:rPr>
              <a:t> chickens (</a:t>
            </a:r>
            <a:r>
              <a:rPr lang="en-US" sz="2000" dirty="0">
                <a:solidFill>
                  <a:srgbClr val="E17700"/>
                </a:solidFill>
              </a:rPr>
              <a:t>0.22</a:t>
            </a:r>
            <a:r>
              <a:rPr lang="en-US" sz="2000" dirty="0">
                <a:solidFill>
                  <a:schemeClr val="tx1"/>
                </a:solidFill>
              </a:rPr>
              <a:t>) then </a:t>
            </a:r>
            <a:r>
              <a:rPr lang="en-US" sz="2000" dirty="0">
                <a:solidFill>
                  <a:srgbClr val="0070C0"/>
                </a:solidFill>
              </a:rPr>
              <a:t>blue </a:t>
            </a:r>
            <a:r>
              <a:rPr lang="en-US" sz="2000" dirty="0">
                <a:solidFill>
                  <a:schemeClr val="tx1"/>
                </a:solidFill>
              </a:rPr>
              <a:t>chickens (</a:t>
            </a:r>
            <a:r>
              <a:rPr lang="en-US" sz="2000" dirty="0">
                <a:solidFill>
                  <a:srgbClr val="0077C8"/>
                </a:solidFill>
              </a:rPr>
              <a:t>2.81</a:t>
            </a:r>
            <a:r>
              <a:rPr lang="en-US" sz="2000" dirty="0">
                <a:solidFill>
                  <a:schemeClr val="tx1"/>
                </a:solidFill>
              </a:rPr>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B68D893-EE7C-C8C5-74E1-3B83AA475C9A}"/>
                  </a:ext>
                </a:extLst>
              </p:cNvPr>
              <p:cNvSpPr txBox="1"/>
              <p:nvPr/>
            </p:nvSpPr>
            <p:spPr>
              <a:xfrm>
                <a:off x="2742518" y="543435"/>
                <a:ext cx="6871855" cy="528606"/>
              </a:xfrm>
              <a:prstGeom prst="rect">
                <a:avLst/>
              </a:prstGeom>
              <a:noFill/>
            </p:spPr>
            <p:txBody>
              <a:bodyPr wrap="square" rtlCol="1" anchor="ctr" anchorCtr="0">
                <a:spAutoFit/>
              </a:bodyPr>
              <a:lstStyle/>
              <a:p>
                <a:pPr algn="ctr"/>
                <a:r>
                  <a:rPr lang="en-US" b="0" dirty="0">
                    <a:solidFill>
                      <a:schemeClr val="tx1"/>
                    </a:solidFill>
                  </a:rPr>
                  <a:t>Let's calculate the entropy of chickens. </a:t>
                </a:r>
                <a14:m>
                  <m:oMath xmlns:m="http://schemas.openxmlformats.org/officeDocument/2006/math">
                    <m:r>
                      <a:rPr lang="en-US" b="0" i="1" smtClean="0">
                        <a:solidFill>
                          <a:schemeClr val="tx1"/>
                        </a:solidFill>
                        <a:latin typeface="Cambria Math" panose="02040503050406030204" pitchFamily="18" charset="0"/>
                      </a:rPr>
                      <m:t>𝐸𝑛𝑡𝑟𝑜𝑝𝑦</m:t>
                    </m:r>
                    <m:r>
                      <a:rPr lang="en-US" b="0" i="1" smtClean="0">
                        <a:solidFill>
                          <a:schemeClr val="tx1"/>
                        </a:solidFill>
                        <a:latin typeface="Cambria Math" panose="02040503050406030204" pitchFamily="18" charset="0"/>
                      </a:rPr>
                      <m:t> =</m:t>
                    </m:r>
                    <m:nary>
                      <m:naryPr>
                        <m:chr m:val="∑"/>
                        <m:subHide m:val="on"/>
                        <m:supHide m:val="on"/>
                        <m:ctrlPr>
                          <a:rPr lang="en-US" i="1" smtClean="0">
                            <a:solidFill>
                              <a:srgbClr val="0070C0"/>
                            </a:solidFill>
                            <a:latin typeface="Cambria Math" panose="02040503050406030204" pitchFamily="18" charset="0"/>
                          </a:rPr>
                        </m:ctrlPr>
                      </m:naryPr>
                      <m:sub/>
                      <m:sup/>
                      <m:e>
                        <m:func>
                          <m:funcPr>
                            <m:ctrlPr>
                              <a:rPr lang="en-US" i="1">
                                <a:solidFill>
                                  <a:srgbClr val="0070C0"/>
                                </a:solidFill>
                                <a:latin typeface="Cambria Math" panose="02040503050406030204" pitchFamily="18" charset="0"/>
                              </a:rPr>
                            </m:ctrlPr>
                          </m:funcPr>
                          <m:fName>
                            <m:r>
                              <a:rPr lang="en-US" i="1">
                                <a:solidFill>
                                  <a:srgbClr val="0070C0"/>
                                </a:solidFill>
                                <a:latin typeface="Cambria Math" panose="02040503050406030204" pitchFamily="18" charset="0"/>
                              </a:rPr>
                              <m:t>𝑃</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𝑥</m:t>
                            </m:r>
                            <m:r>
                              <a:rPr lang="en-US" i="1">
                                <a:solidFill>
                                  <a:srgbClr val="0070C0"/>
                                </a:solidFill>
                                <a:latin typeface="Cambria Math" panose="02040503050406030204" pitchFamily="18" charset="0"/>
                              </a:rPr>
                              <m:t>)</m:t>
                            </m:r>
                            <m:r>
                              <m:rPr>
                                <m:sty m:val="p"/>
                              </m:rPr>
                              <a:rPr lang="en-US">
                                <a:solidFill>
                                  <a:srgbClr val="0070C0"/>
                                </a:solidFill>
                                <a:latin typeface="Cambria Math" panose="02040503050406030204" pitchFamily="18" charset="0"/>
                              </a:rPr>
                              <m:t>log</m:t>
                            </m:r>
                          </m:fName>
                          <m:e>
                            <m:d>
                              <m:dPr>
                                <m:ctrlPr>
                                  <a:rPr lang="en-US" i="1">
                                    <a:solidFill>
                                      <a:srgbClr val="0070C0"/>
                                    </a:solidFill>
                                    <a:latin typeface="Cambria Math" panose="02040503050406030204" pitchFamily="18" charset="0"/>
                                  </a:rPr>
                                </m:ctrlPr>
                              </m:dPr>
                              <m:e>
                                <m:f>
                                  <m:fPr>
                                    <m:ctrlPr>
                                      <a:rPr lang="en-US" i="1">
                                        <a:solidFill>
                                          <a:srgbClr val="0070C0"/>
                                        </a:solidFill>
                                        <a:latin typeface="Cambria Math" panose="02040503050406030204" pitchFamily="18" charset="0"/>
                                      </a:rPr>
                                    </m:ctrlPr>
                                  </m:fPr>
                                  <m:num>
                                    <m:r>
                                      <a:rPr lang="en-US" i="1">
                                        <a:solidFill>
                                          <a:srgbClr val="0070C0"/>
                                        </a:solidFill>
                                        <a:latin typeface="Cambria Math" panose="02040503050406030204" pitchFamily="18" charset="0"/>
                                      </a:rPr>
                                      <m:t>1</m:t>
                                    </m:r>
                                  </m:num>
                                  <m:den>
                                    <m:r>
                                      <a:rPr lang="en-US" i="1">
                                        <a:solidFill>
                                          <a:srgbClr val="0070C0"/>
                                        </a:solidFill>
                                        <a:latin typeface="Cambria Math" panose="02040503050406030204" pitchFamily="18" charset="0"/>
                                      </a:rPr>
                                      <m:t>𝑃</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𝑥</m:t>
                                        </m:r>
                                      </m:e>
                                    </m:d>
                                  </m:den>
                                </m:f>
                              </m:e>
                            </m:d>
                          </m:e>
                        </m:func>
                      </m:e>
                    </m:nary>
                  </m:oMath>
                </a14:m>
                <a:endParaRPr lang="en-US" b="0" dirty="0">
                  <a:solidFill>
                    <a:srgbClr val="0070C0"/>
                  </a:solidFill>
                </a:endParaRPr>
              </a:p>
            </p:txBody>
          </p:sp>
        </mc:Choice>
        <mc:Fallback xmlns="">
          <p:sp>
            <p:nvSpPr>
              <p:cNvPr id="3" name="TextBox 2">
                <a:extLst>
                  <a:ext uri="{FF2B5EF4-FFF2-40B4-BE49-F238E27FC236}">
                    <a16:creationId xmlns:a16="http://schemas.microsoft.com/office/drawing/2014/main" id="{EB68D893-EE7C-C8C5-74E1-3B83AA475C9A}"/>
                  </a:ext>
                </a:extLst>
              </p:cNvPr>
              <p:cNvSpPr txBox="1">
                <a:spLocks noRot="1" noChangeAspect="1" noMove="1" noResize="1" noEditPoints="1" noAdjustHandles="1" noChangeArrowheads="1" noChangeShapeType="1" noTextEdit="1"/>
              </p:cNvSpPr>
              <p:nvPr/>
            </p:nvSpPr>
            <p:spPr>
              <a:xfrm>
                <a:off x="2742518" y="543435"/>
                <a:ext cx="6871855" cy="528606"/>
              </a:xfrm>
              <a:prstGeom prst="rect">
                <a:avLst/>
              </a:prstGeom>
              <a:blipFill>
                <a:blip r:embed="rId5"/>
                <a:stretch>
                  <a:fillRect t="-68966" b="-11379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784481-8659-5A18-AC53-1F9AB316795F}"/>
                  </a:ext>
                </a:extLst>
              </p:cNvPr>
              <p:cNvSpPr txBox="1"/>
              <p:nvPr/>
            </p:nvSpPr>
            <p:spPr>
              <a:xfrm>
                <a:off x="2179287" y="1519908"/>
                <a:ext cx="4696578" cy="518860"/>
              </a:xfrm>
              <a:prstGeom prst="rect">
                <a:avLst/>
              </a:prstGeom>
              <a:noFill/>
            </p:spPr>
            <p:txBody>
              <a:bodyPr wrap="square" rtlCol="1">
                <a:spAutoFit/>
              </a:bodyPr>
              <a:lstStyle/>
              <a:p>
                <a:r>
                  <a:rPr lang="en-US" dirty="0"/>
                  <a:t>E(A) = </a:t>
                </a:r>
                <a14:m>
                  <m:oMath xmlns:m="http://schemas.openxmlformats.org/officeDocument/2006/math">
                    <m:r>
                      <a:rPr lang="en-US" b="0" i="0" smtClean="0">
                        <a:solidFill>
                          <a:srgbClr val="E17700"/>
                        </a:solidFill>
                        <a:latin typeface="Cambria Math" panose="02040503050406030204" pitchFamily="18" charset="0"/>
                      </a:rPr>
                      <m:t>6</m:t>
                    </m:r>
                    <m:r>
                      <a:rPr lang="en-US" b="0" i="0" smtClean="0">
                        <a:solidFill>
                          <a:srgbClr val="E17700"/>
                        </a:solidFill>
                        <a:latin typeface="Cambria Math" panose="02040503050406030204" pitchFamily="18" charset="0"/>
                      </a:rPr>
                      <m:t>/</m:t>
                    </m:r>
                    <m:r>
                      <a:rPr lang="en-US" b="0" i="0" smtClean="0">
                        <a:solidFill>
                          <a:srgbClr val="E17700"/>
                        </a:solidFill>
                        <a:latin typeface="Cambria Math" panose="02040503050406030204" pitchFamily="18" charset="0"/>
                      </a:rPr>
                      <m:t>7</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E17700"/>
                            </a:solidFill>
                            <a:latin typeface="Cambria Math" panose="02040503050406030204" pitchFamily="18" charset="0"/>
                          </a:rPr>
                          <m:t>6</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7</m:t>
                        </m:r>
                      </m:den>
                    </m:f>
                    <m:r>
                      <a:rPr lang="en-US" b="0" i="1" smtClean="0">
                        <a:latin typeface="Cambria Math" panose="02040503050406030204" pitchFamily="18" charset="0"/>
                      </a:rPr>
                      <m:t>)</m:t>
                    </m:r>
                  </m:oMath>
                </a14:m>
                <a:r>
                  <a:rPr lang="en-US" dirty="0"/>
                  <a:t> + </a:t>
                </a:r>
                <a:r>
                  <a:rPr lang="en-US" i="1" dirty="0">
                    <a:solidFill>
                      <a:srgbClr val="0077C8"/>
                    </a:solidFill>
                  </a:rPr>
                  <a:t>1/7</a:t>
                </a:r>
                <a:r>
                  <a:rPr lang="en-US"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0070C0"/>
                            </a:solidFill>
                            <a:latin typeface="Cambria Math" panose="02040503050406030204" pitchFamily="18" charset="0"/>
                          </a:rPr>
                          <m:t>1</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7</m:t>
                        </m:r>
                      </m:den>
                    </m:f>
                  </m:oMath>
                </a14:m>
                <a:r>
                  <a:rPr lang="en-US" dirty="0"/>
                  <a:t>) = 0.59 </a:t>
                </a:r>
                <a:endParaRPr lang="he-IL" dirty="0"/>
              </a:p>
            </p:txBody>
          </p:sp>
        </mc:Choice>
        <mc:Fallback xmlns="">
          <p:sp>
            <p:nvSpPr>
              <p:cNvPr id="4" name="TextBox 3">
                <a:extLst>
                  <a:ext uri="{FF2B5EF4-FFF2-40B4-BE49-F238E27FC236}">
                    <a16:creationId xmlns:a16="http://schemas.microsoft.com/office/drawing/2014/main" id="{DD784481-8659-5A18-AC53-1F9AB316795F}"/>
                  </a:ext>
                </a:extLst>
              </p:cNvPr>
              <p:cNvSpPr txBox="1">
                <a:spLocks noRot="1" noChangeAspect="1" noMove="1" noResize="1" noEditPoints="1" noAdjustHandles="1" noChangeArrowheads="1" noChangeShapeType="1" noTextEdit="1"/>
              </p:cNvSpPr>
              <p:nvPr/>
            </p:nvSpPr>
            <p:spPr>
              <a:xfrm>
                <a:off x="2179287" y="1519908"/>
                <a:ext cx="4696578" cy="518860"/>
              </a:xfrm>
              <a:prstGeom prst="rect">
                <a:avLst/>
              </a:prstGeom>
              <a:blipFill>
                <a:blip r:embed="rId6"/>
                <a:stretch>
                  <a:fillRect l="-1038" b="-705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749901-8658-9AEE-DD21-9F622E6528D2}"/>
                  </a:ext>
                </a:extLst>
              </p:cNvPr>
              <p:cNvSpPr txBox="1"/>
              <p:nvPr/>
            </p:nvSpPr>
            <p:spPr>
              <a:xfrm>
                <a:off x="2179287" y="3507520"/>
                <a:ext cx="5209804" cy="518860"/>
              </a:xfrm>
              <a:prstGeom prst="rect">
                <a:avLst/>
              </a:prstGeom>
              <a:noFill/>
            </p:spPr>
            <p:txBody>
              <a:bodyPr wrap="square" rtlCol="1">
                <a:spAutoFit/>
              </a:bodyPr>
              <a:lstStyle/>
              <a:p>
                <a:r>
                  <a:rPr lang="en-US" dirty="0"/>
                  <a:t>E(A) = </a:t>
                </a:r>
                <a14:m>
                  <m:oMath xmlns:m="http://schemas.openxmlformats.org/officeDocument/2006/math">
                    <m:r>
                      <a:rPr lang="en-US">
                        <a:solidFill>
                          <a:srgbClr val="E17700"/>
                        </a:solidFill>
                        <a:latin typeface="Cambria Math" panose="02040503050406030204" pitchFamily="18" charset="0"/>
                      </a:rPr>
                      <m:t>1</m:t>
                    </m:r>
                    <m:r>
                      <a:rPr lang="en-US" b="0" i="0" smtClean="0">
                        <a:solidFill>
                          <a:srgbClr val="E17700"/>
                        </a:solidFill>
                        <a:latin typeface="Cambria Math" panose="02040503050406030204" pitchFamily="18" charset="0"/>
                      </a:rPr>
                      <m:t>/</m:t>
                    </m:r>
                    <m:r>
                      <a:rPr lang="en-US" b="0" i="0" smtClean="0">
                        <a:solidFill>
                          <a:srgbClr val="E17700"/>
                        </a:solidFill>
                        <a:latin typeface="Cambria Math" panose="02040503050406030204" pitchFamily="18" charset="0"/>
                      </a:rPr>
                      <m:t>11</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E17700"/>
                            </a:solidFill>
                            <a:latin typeface="Cambria Math" panose="02040503050406030204" pitchFamily="18" charset="0"/>
                          </a:rPr>
                          <m:t>1</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11</m:t>
                        </m:r>
                      </m:den>
                    </m:f>
                    <m:r>
                      <a:rPr lang="en-US" b="0" i="1" smtClean="0">
                        <a:latin typeface="Cambria Math" panose="02040503050406030204" pitchFamily="18" charset="0"/>
                      </a:rPr>
                      <m:t>)</m:t>
                    </m:r>
                  </m:oMath>
                </a14:m>
                <a:r>
                  <a:rPr lang="en-US" dirty="0"/>
                  <a:t> + </a:t>
                </a:r>
                <a:r>
                  <a:rPr lang="en-US" i="1" dirty="0">
                    <a:solidFill>
                      <a:srgbClr val="0077C8"/>
                    </a:solidFill>
                  </a:rPr>
                  <a:t>10/11</a:t>
                </a:r>
                <a:r>
                  <a:rPr lang="en-US"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0070C0"/>
                            </a:solidFill>
                            <a:latin typeface="Cambria Math" panose="02040503050406030204" pitchFamily="18" charset="0"/>
                          </a:rPr>
                          <m:t>10</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11</m:t>
                        </m:r>
                      </m:den>
                    </m:f>
                  </m:oMath>
                </a14:m>
                <a:r>
                  <a:rPr lang="en-US" dirty="0"/>
                  <a:t>) = 0.44 </a:t>
                </a:r>
                <a:endParaRPr lang="he-IL" dirty="0"/>
              </a:p>
            </p:txBody>
          </p:sp>
        </mc:Choice>
        <mc:Fallback xmlns="">
          <p:sp>
            <p:nvSpPr>
              <p:cNvPr id="5" name="TextBox 4">
                <a:extLst>
                  <a:ext uri="{FF2B5EF4-FFF2-40B4-BE49-F238E27FC236}">
                    <a16:creationId xmlns:a16="http://schemas.microsoft.com/office/drawing/2014/main" id="{93749901-8658-9AEE-DD21-9F622E6528D2}"/>
                  </a:ext>
                </a:extLst>
              </p:cNvPr>
              <p:cNvSpPr txBox="1">
                <a:spLocks noRot="1" noChangeAspect="1" noMove="1" noResize="1" noEditPoints="1" noAdjustHandles="1" noChangeArrowheads="1" noChangeShapeType="1" noTextEdit="1"/>
              </p:cNvSpPr>
              <p:nvPr/>
            </p:nvSpPr>
            <p:spPr>
              <a:xfrm>
                <a:off x="2179287" y="3507520"/>
                <a:ext cx="5209804" cy="518860"/>
              </a:xfrm>
              <a:prstGeom prst="rect">
                <a:avLst/>
              </a:prstGeom>
              <a:blipFill>
                <a:blip r:embed="rId7"/>
                <a:stretch>
                  <a:fillRect l="-936" r="-1053" b="-7059"/>
                </a:stretch>
              </a:blipFill>
            </p:spPr>
            <p:txBody>
              <a:bodyPr/>
              <a:lstStyle/>
              <a:p>
                <a:r>
                  <a:rPr lang="he-IL">
                    <a:noFill/>
                  </a:rPr>
                  <a:t> </a:t>
                </a:r>
              </a:p>
            </p:txBody>
          </p:sp>
        </mc:Fallback>
      </mc:AlternateContent>
      <p:sp>
        <p:nvSpPr>
          <p:cNvPr id="9" name="Rectangle: Rounded Corners 8">
            <a:extLst>
              <a:ext uri="{FF2B5EF4-FFF2-40B4-BE49-F238E27FC236}">
                <a16:creationId xmlns:a16="http://schemas.microsoft.com/office/drawing/2014/main" id="{83E63C30-096E-40E0-DE8A-F6AB9CEC1078}"/>
              </a:ext>
            </a:extLst>
          </p:cNvPr>
          <p:cNvSpPr/>
          <p:nvPr/>
        </p:nvSpPr>
        <p:spPr>
          <a:xfrm>
            <a:off x="7389091" y="2819359"/>
            <a:ext cx="4560678" cy="1948605"/>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The surprise of picking up an orange chickens is relatively high (</a:t>
            </a:r>
            <a:r>
              <a:rPr lang="en-US" sz="2000" dirty="0">
                <a:solidFill>
                  <a:srgbClr val="E17700"/>
                </a:solidFill>
              </a:rPr>
              <a:t>3.46</a:t>
            </a:r>
            <a:r>
              <a:rPr lang="en-US" sz="2000" dirty="0">
                <a:solidFill>
                  <a:schemeClr val="tx1"/>
                </a:solidFill>
              </a:rPr>
              <a:t>) but the probability of it happened is so low (</a:t>
            </a:r>
            <a:r>
              <a:rPr lang="en-US" sz="2000" dirty="0">
                <a:solidFill>
                  <a:srgbClr val="E17700"/>
                </a:solidFill>
              </a:rPr>
              <a:t>0.09</a:t>
            </a:r>
            <a:r>
              <a:rPr lang="en-US" sz="2000" dirty="0">
                <a:solidFill>
                  <a:schemeClr val="tx1"/>
                </a:solidFill>
              </a:rPr>
              <a:t>) The total Entropy, 0.59, is much closer to the </a:t>
            </a:r>
            <a:r>
              <a:rPr lang="en-US" sz="2000" b="1" dirty="0">
                <a:solidFill>
                  <a:schemeClr val="tx1"/>
                </a:solidFill>
              </a:rPr>
              <a:t>Surprise</a:t>
            </a:r>
            <a:r>
              <a:rPr lang="en-US" sz="2000" dirty="0">
                <a:solidFill>
                  <a:schemeClr val="tx1"/>
                </a:solidFill>
              </a:rPr>
              <a:t> associated with </a:t>
            </a:r>
            <a:r>
              <a:rPr lang="en-US" sz="2000" dirty="0">
                <a:solidFill>
                  <a:srgbClr val="0077C8"/>
                </a:solidFill>
              </a:rPr>
              <a:t>blue</a:t>
            </a:r>
            <a:r>
              <a:rPr lang="en-US" sz="2000" dirty="0">
                <a:solidFill>
                  <a:schemeClr val="tx1"/>
                </a:solidFill>
              </a:rPr>
              <a:t> chickens (0.14)</a:t>
            </a:r>
          </a:p>
        </p:txBody>
      </p:sp>
      <p:grpSp>
        <p:nvGrpSpPr>
          <p:cNvPr id="24" name="Group 23">
            <a:extLst>
              <a:ext uri="{FF2B5EF4-FFF2-40B4-BE49-F238E27FC236}">
                <a16:creationId xmlns:a16="http://schemas.microsoft.com/office/drawing/2014/main" id="{8E716D47-283C-0CB2-BC6C-04020A327265}"/>
              </a:ext>
            </a:extLst>
          </p:cNvPr>
          <p:cNvGrpSpPr/>
          <p:nvPr/>
        </p:nvGrpSpPr>
        <p:grpSpPr>
          <a:xfrm>
            <a:off x="3193901" y="3131998"/>
            <a:ext cx="3517176" cy="367603"/>
            <a:chOff x="3193901" y="3131998"/>
            <a:chExt cx="3517176" cy="367603"/>
          </a:xfrm>
        </p:grpSpPr>
        <p:sp>
          <p:nvSpPr>
            <p:cNvPr id="13" name="Callout: Bent Line 12">
              <a:extLst>
                <a:ext uri="{FF2B5EF4-FFF2-40B4-BE49-F238E27FC236}">
                  <a16:creationId xmlns:a16="http://schemas.microsoft.com/office/drawing/2014/main" id="{05E80965-389C-FCE0-0891-6B9B8E08A602}"/>
                </a:ext>
              </a:extLst>
            </p:cNvPr>
            <p:cNvSpPr/>
            <p:nvPr/>
          </p:nvSpPr>
          <p:spPr>
            <a:xfrm>
              <a:off x="3193901" y="3134170"/>
              <a:ext cx="612021" cy="365431"/>
            </a:xfrm>
            <a:prstGeom prst="borderCallout2">
              <a:avLst>
                <a:gd name="adj1" fmla="val 18750"/>
                <a:gd name="adj2" fmla="val -8333"/>
                <a:gd name="adj3" fmla="val 18750"/>
                <a:gd name="adj4" fmla="val -16667"/>
                <a:gd name="adj5" fmla="val 137776"/>
                <a:gd name="adj6" fmla="val -17993"/>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E17700"/>
                  </a:solidFill>
                </a:rPr>
                <a:t>0.09</a:t>
              </a:r>
              <a:endParaRPr lang="he-IL" dirty="0">
                <a:solidFill>
                  <a:srgbClr val="E17700"/>
                </a:solidFill>
              </a:endParaRPr>
            </a:p>
          </p:txBody>
        </p:sp>
        <p:sp>
          <p:nvSpPr>
            <p:cNvPr id="19" name="Callout: Bent Line 18">
              <a:extLst>
                <a:ext uri="{FF2B5EF4-FFF2-40B4-BE49-F238E27FC236}">
                  <a16:creationId xmlns:a16="http://schemas.microsoft.com/office/drawing/2014/main" id="{46D93B4E-EFD7-36B8-0905-095F57A744F1}"/>
                </a:ext>
              </a:extLst>
            </p:cNvPr>
            <p:cNvSpPr/>
            <p:nvPr/>
          </p:nvSpPr>
          <p:spPr>
            <a:xfrm>
              <a:off x="5185994" y="3134170"/>
              <a:ext cx="612021" cy="365431"/>
            </a:xfrm>
            <a:prstGeom prst="borderCallout2">
              <a:avLst>
                <a:gd name="adj1" fmla="val 18750"/>
                <a:gd name="adj2" fmla="val -8333"/>
                <a:gd name="adj3" fmla="val 18750"/>
                <a:gd name="adj4" fmla="val -16667"/>
                <a:gd name="adj5" fmla="val 122611"/>
                <a:gd name="adj6" fmla="val -16484"/>
              </a:avLst>
            </a:prstGeom>
            <a:noFill/>
            <a:ln>
              <a:solidFill>
                <a:srgbClr val="0077C8"/>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0077C8"/>
                  </a:solidFill>
                </a:rPr>
                <a:t>0.91</a:t>
              </a:r>
              <a:endParaRPr lang="he-IL" dirty="0">
                <a:solidFill>
                  <a:srgbClr val="0077C8"/>
                </a:solidFill>
              </a:endParaRPr>
            </a:p>
          </p:txBody>
        </p:sp>
        <p:sp>
          <p:nvSpPr>
            <p:cNvPr id="21" name="Callout: Bent Line 20">
              <a:extLst>
                <a:ext uri="{FF2B5EF4-FFF2-40B4-BE49-F238E27FC236}">
                  <a16:creationId xmlns:a16="http://schemas.microsoft.com/office/drawing/2014/main" id="{009755D7-E24E-B431-8F31-E3C117E4282E}"/>
                </a:ext>
              </a:extLst>
            </p:cNvPr>
            <p:cNvSpPr/>
            <p:nvPr/>
          </p:nvSpPr>
          <p:spPr>
            <a:xfrm>
              <a:off x="4101533" y="3131999"/>
              <a:ext cx="612021" cy="365431"/>
            </a:xfrm>
            <a:prstGeom prst="borderCallout2">
              <a:avLst>
                <a:gd name="adj1" fmla="val 18750"/>
                <a:gd name="adj2" fmla="val -8333"/>
                <a:gd name="adj3" fmla="val 18750"/>
                <a:gd name="adj4" fmla="val -16667"/>
                <a:gd name="adj5" fmla="val 137776"/>
                <a:gd name="adj6" fmla="val -17993"/>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E17700"/>
                  </a:solidFill>
                </a:rPr>
                <a:t>3.46</a:t>
              </a:r>
              <a:endParaRPr lang="he-IL" dirty="0">
                <a:solidFill>
                  <a:srgbClr val="E17700"/>
                </a:solidFill>
              </a:endParaRPr>
            </a:p>
          </p:txBody>
        </p:sp>
        <p:sp>
          <p:nvSpPr>
            <p:cNvPr id="22" name="Callout: Bent Line 21">
              <a:extLst>
                <a:ext uri="{FF2B5EF4-FFF2-40B4-BE49-F238E27FC236}">
                  <a16:creationId xmlns:a16="http://schemas.microsoft.com/office/drawing/2014/main" id="{7DB579BB-E9EC-DE30-7072-75AEC70D1D94}"/>
                </a:ext>
              </a:extLst>
            </p:cNvPr>
            <p:cNvSpPr/>
            <p:nvPr/>
          </p:nvSpPr>
          <p:spPr>
            <a:xfrm>
              <a:off x="6099056" y="3131998"/>
              <a:ext cx="612021" cy="365431"/>
            </a:xfrm>
            <a:prstGeom prst="borderCallout2">
              <a:avLst>
                <a:gd name="adj1" fmla="val 18750"/>
                <a:gd name="adj2" fmla="val -8333"/>
                <a:gd name="adj3" fmla="val 18750"/>
                <a:gd name="adj4" fmla="val -16667"/>
                <a:gd name="adj5" fmla="val 122611"/>
                <a:gd name="adj6" fmla="val -16484"/>
              </a:avLst>
            </a:prstGeom>
            <a:noFill/>
            <a:ln>
              <a:solidFill>
                <a:srgbClr val="0077C8"/>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0077C8"/>
                  </a:solidFill>
                </a:rPr>
                <a:t>0.14</a:t>
              </a:r>
              <a:endParaRPr lang="he-IL" dirty="0">
                <a:solidFill>
                  <a:srgbClr val="0077C8"/>
                </a:solidFill>
              </a:endParaRPr>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F4886F-8030-FCC3-5080-4799966F72A1}"/>
                  </a:ext>
                </a:extLst>
              </p:cNvPr>
              <p:cNvSpPr txBox="1"/>
              <p:nvPr/>
            </p:nvSpPr>
            <p:spPr>
              <a:xfrm>
                <a:off x="2179287" y="5358527"/>
                <a:ext cx="5209804" cy="369332"/>
              </a:xfrm>
              <a:prstGeom prst="rect">
                <a:avLst/>
              </a:prstGeom>
              <a:noFill/>
            </p:spPr>
            <p:txBody>
              <a:bodyPr wrap="square" rtlCol="1">
                <a:spAutoFit/>
              </a:bodyPr>
              <a:lstStyle/>
              <a:p>
                <a:r>
                  <a:rPr lang="en-US" dirty="0"/>
                  <a:t>E(A) = </a:t>
                </a:r>
                <a14:m>
                  <m:oMath xmlns:m="http://schemas.openxmlformats.org/officeDocument/2006/math">
                    <m:r>
                      <a:rPr lang="en-US" i="1">
                        <a:latin typeface="Cambria Math" panose="02040503050406030204" pitchFamily="18" charset="0"/>
                      </a:rPr>
                      <m:t>(</m:t>
                    </m:r>
                    <m:r>
                      <a:rPr lang="en-US" b="0" i="1" smtClean="0">
                        <a:solidFill>
                          <a:srgbClr val="E17700"/>
                        </a:solidFill>
                        <a:latin typeface="Cambria Math" panose="02040503050406030204" pitchFamily="18" charset="0"/>
                      </a:rPr>
                      <m:t>0</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5</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1</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solidFill>
                              <a:srgbClr val="E17700"/>
                            </a:solidFill>
                            <a:latin typeface="Cambria Math" panose="02040503050406030204" pitchFamily="18" charset="0"/>
                          </a:rPr>
                          <m:t>0</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5</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1</m:t>
                    </m:r>
                  </m:oMath>
                </a14:m>
                <a:endParaRPr lang="he-IL" dirty="0"/>
              </a:p>
            </p:txBody>
          </p:sp>
        </mc:Choice>
        <mc:Fallback xmlns="">
          <p:sp>
            <p:nvSpPr>
              <p:cNvPr id="23" name="TextBox 22">
                <a:extLst>
                  <a:ext uri="{FF2B5EF4-FFF2-40B4-BE49-F238E27FC236}">
                    <a16:creationId xmlns:a16="http://schemas.microsoft.com/office/drawing/2014/main" id="{4EF4886F-8030-FCC3-5080-4799966F72A1}"/>
                  </a:ext>
                </a:extLst>
              </p:cNvPr>
              <p:cNvSpPr txBox="1">
                <a:spLocks noRot="1" noChangeAspect="1" noMove="1" noResize="1" noEditPoints="1" noAdjustHandles="1" noChangeArrowheads="1" noChangeShapeType="1" noTextEdit="1"/>
              </p:cNvSpPr>
              <p:nvPr/>
            </p:nvSpPr>
            <p:spPr>
              <a:xfrm>
                <a:off x="2179287" y="5358527"/>
                <a:ext cx="5209804" cy="369332"/>
              </a:xfrm>
              <a:prstGeom prst="rect">
                <a:avLst/>
              </a:prstGeom>
              <a:blipFill>
                <a:blip r:embed="rId8"/>
                <a:stretch>
                  <a:fillRect l="-936" t="-8197" b="-24590"/>
                </a:stretch>
              </a:blipFill>
            </p:spPr>
            <p:txBody>
              <a:bodyPr/>
              <a:lstStyle/>
              <a:p>
                <a:r>
                  <a:rPr lang="he-IL">
                    <a:noFill/>
                  </a:rPr>
                  <a:t> </a:t>
                </a:r>
              </a:p>
            </p:txBody>
          </p:sp>
        </mc:Fallback>
      </mc:AlternateContent>
      <p:sp>
        <p:nvSpPr>
          <p:cNvPr id="25" name="Rectangle: Rounded Corners 24">
            <a:extLst>
              <a:ext uri="{FF2B5EF4-FFF2-40B4-BE49-F238E27FC236}">
                <a16:creationId xmlns:a16="http://schemas.microsoft.com/office/drawing/2014/main" id="{70D93E28-E3DF-8E00-97BE-D8B6BADB81CD}"/>
              </a:ext>
            </a:extLst>
          </p:cNvPr>
          <p:cNvSpPr/>
          <p:nvPr/>
        </p:nvSpPr>
        <p:spPr>
          <a:xfrm>
            <a:off x="5798015" y="4973150"/>
            <a:ext cx="6151754" cy="1411677"/>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We always get the same relatively moderate surprise every time we pick up a chicken. It never outweighed by a smaller value for surprise like in area A or B.</a:t>
            </a:r>
          </a:p>
        </p:txBody>
      </p:sp>
    </p:spTree>
    <p:extLst>
      <p:ext uri="{BB962C8B-B14F-4D97-AF65-F5344CB8AC3E}">
        <p14:creationId xmlns:p14="http://schemas.microsoft.com/office/powerpoint/2010/main" val="547729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 – Intuition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096000" y="1190625"/>
                <a:ext cx="4884856" cy="1150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4400" i="1" baseline="-10000" dirty="0" smtClean="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r>
                        <a:rPr lang="en-US" sz="4400" i="1" baseline="-10000" dirty="0">
                          <a:solidFill>
                            <a:schemeClr val="tx1"/>
                          </a:solidFill>
                          <a:latin typeface="Cambria Math" panose="02040503050406030204" pitchFamily="18" charset="0"/>
                        </a:rPr>
                        <m:t>𝛼</m:t>
                      </m:r>
                      <m:f>
                        <m:fPr>
                          <m:ctrlPr>
                            <a:rPr lang="en-US" sz="4400" i="1" baseline="-10000" dirty="0">
                              <a:solidFill>
                                <a:schemeClr val="tx1"/>
                              </a:solidFill>
                              <a:latin typeface="Cambria Math" panose="02040503050406030204" pitchFamily="18" charset="0"/>
                            </a:rPr>
                          </m:ctrlPr>
                        </m:fPr>
                        <m:num>
                          <m:r>
                            <a:rPr lang="en-US" sz="4400" i="0" baseline="-10000" dirty="0">
                              <a:solidFill>
                                <a:schemeClr val="tx1"/>
                              </a:solidFill>
                              <a:latin typeface="Cambria Math" panose="02040503050406030204" pitchFamily="18" charset="0"/>
                            </a:rPr>
                            <m:t>𝜕</m:t>
                          </m:r>
                        </m:num>
                        <m:den>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den>
                      </m:f>
                      <m:r>
                        <a:rPr lang="en-US" sz="4400" b="0" i="1" baseline="-10000" dirty="0" smtClean="0">
                          <a:solidFill>
                            <a:schemeClr val="tx1"/>
                          </a:solidFill>
                          <a:latin typeface="Cambria Math" panose="02040503050406030204" pitchFamily="18" charset="0"/>
                        </a:rPr>
                        <m:t>𝐽</m:t>
                      </m:r>
                      <m:d>
                        <m:dPr>
                          <m:ctrlPr>
                            <a:rPr lang="en-US" sz="4400" i="1" baseline="-10000" dirty="0">
                              <a:solidFill>
                                <a:schemeClr val="tx1"/>
                              </a:solidFill>
                              <a:latin typeface="Cambria Math" panose="02040503050406030204" pitchFamily="18" charset="0"/>
                            </a:rPr>
                          </m:ctrlPr>
                        </m:dPr>
                        <m:e>
                          <m:r>
                            <a:rPr lang="en-US" sz="4400" i="1" baseline="-10000" dirty="0">
                              <a:solidFill>
                                <a:schemeClr val="tx1"/>
                              </a:solidFill>
                              <a:latin typeface="Cambria Math" panose="02040503050406030204" pitchFamily="18" charset="0"/>
                            </a:rPr>
                            <m:t>𝜃</m:t>
                          </m:r>
                        </m:e>
                      </m:d>
                    </m:oMath>
                  </m:oMathPara>
                </a14:m>
                <a:endParaRPr lang="en-US" sz="44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096000" y="1190625"/>
                <a:ext cx="4884856" cy="1150928"/>
              </a:xfrm>
              <a:prstGeom prst="rect">
                <a:avLst/>
              </a:prstGeom>
              <a:blipFill>
                <a:blip r:embed="rId2"/>
                <a:stretch>
                  <a:fillRect/>
                </a:stretch>
              </a:blipFill>
              <a:ln>
                <a:noFill/>
              </a:ln>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AFA49ADA-2D2E-4ADE-A3CD-46F4083DC71C}"/>
              </a:ext>
            </a:extLst>
          </p:cNvPr>
          <p:cNvGrpSpPr/>
          <p:nvPr/>
        </p:nvGrpSpPr>
        <p:grpSpPr>
          <a:xfrm>
            <a:off x="804781" y="1209675"/>
            <a:ext cx="4119644" cy="2371725"/>
            <a:chOff x="804781" y="1209675"/>
            <a:chExt cx="4119644" cy="2722162"/>
          </a:xfrm>
        </p:grpSpPr>
        <p:grpSp>
          <p:nvGrpSpPr>
            <p:cNvPr id="28" name="Group 27">
              <a:extLst>
                <a:ext uri="{FF2B5EF4-FFF2-40B4-BE49-F238E27FC236}">
                  <a16:creationId xmlns:a16="http://schemas.microsoft.com/office/drawing/2014/main" id="{1CA7D2C1-F190-4232-81B3-0703A60FCCEF}"/>
                </a:ext>
              </a:extLst>
            </p:cNvPr>
            <p:cNvGrpSpPr/>
            <p:nvPr/>
          </p:nvGrpSpPr>
          <p:grpSpPr>
            <a:xfrm>
              <a:off x="804781" y="1372615"/>
              <a:ext cx="3948192" cy="2559222"/>
              <a:chOff x="7679528" y="3538923"/>
              <a:chExt cx="3302797" cy="2602888"/>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324226"/>
                <a:chOff x="7679528" y="5817585"/>
                <a:chExt cx="3302797" cy="324226"/>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335D7B93-EF5D-4C4C-94BC-10F7E5A7EC7C}"/>
                        </a:ext>
                      </a:extLst>
                    </p:cNvPr>
                    <p:cNvSpPr/>
                    <p:nvPr/>
                  </p:nvSpPr>
                  <p:spPr>
                    <a:xfrm>
                      <a:off x="9190580" y="5817585"/>
                      <a:ext cx="296318" cy="324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36" name="Rectangle 35">
                      <a:extLst>
                        <a:ext uri="{FF2B5EF4-FFF2-40B4-BE49-F238E27FC236}">
                          <a16:creationId xmlns:a16="http://schemas.microsoft.com/office/drawing/2014/main" id="{335D7B93-EF5D-4C4C-94BC-10F7E5A7EC7C}"/>
                        </a:ext>
                      </a:extLst>
                    </p:cNvPr>
                    <p:cNvSpPr>
                      <a:spLocks noRot="1" noChangeAspect="1" noMove="1" noResize="1" noEditPoints="1" noAdjustHandles="1" noChangeArrowheads="1" noChangeShapeType="1" noTextEdit="1"/>
                    </p:cNvSpPr>
                    <p:nvPr/>
                  </p:nvSpPr>
                  <p:spPr>
                    <a:xfrm>
                      <a:off x="9190580" y="5817585"/>
                      <a:ext cx="296318" cy="324226"/>
                    </a:xfrm>
                    <a:prstGeom prst="rect">
                      <a:avLst/>
                    </a:prstGeom>
                    <a:blipFill>
                      <a:blip r:embed="rId3"/>
                      <a:stretch>
                        <a:fillRect l="-10345" b="-15217"/>
                      </a:stretch>
                    </a:blipFill>
                    <a:ln>
                      <a:noFill/>
                    </a:ln>
                  </p:spPr>
                  <p:txBody>
                    <a:bodyPr/>
                    <a:lstStyle/>
                    <a:p>
                      <a:r>
                        <a:rPr lang="en-US">
                          <a:noFill/>
                        </a:rPr>
                        <a:t> </a:t>
                      </a:r>
                    </a:p>
                  </p:txBody>
                </p:sp>
              </mc:Fallback>
            </mc:AlternateContent>
          </p:grpSp>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Freeform: Shape 4">
              <a:extLst>
                <a:ext uri="{FF2B5EF4-FFF2-40B4-BE49-F238E27FC236}">
                  <a16:creationId xmlns:a16="http://schemas.microsoft.com/office/drawing/2014/main" id="{7292B769-BDC0-4746-86EA-E58582373D30}"/>
                </a:ext>
              </a:extLst>
            </p:cNvPr>
            <p:cNvSpPr/>
            <p:nvPr/>
          </p:nvSpPr>
          <p:spPr>
            <a:xfrm>
              <a:off x="1257300" y="1209675"/>
              <a:ext cx="3667125" cy="2345962"/>
            </a:xfrm>
            <a:custGeom>
              <a:avLst/>
              <a:gdLst>
                <a:gd name="connsiteX0" fmla="*/ 0 w 3667125"/>
                <a:gd name="connsiteY0" fmla="*/ 161925 h 2345962"/>
                <a:gd name="connsiteX1" fmla="*/ 495300 w 3667125"/>
                <a:gd name="connsiteY1" fmla="*/ 1524000 h 2345962"/>
                <a:gd name="connsiteX2" fmla="*/ 1076325 w 3667125"/>
                <a:gd name="connsiteY2" fmla="*/ 2181225 h 2345962"/>
                <a:gd name="connsiteX3" fmla="*/ 1657350 w 3667125"/>
                <a:gd name="connsiteY3" fmla="*/ 2314575 h 2345962"/>
                <a:gd name="connsiteX4" fmla="*/ 2705100 w 3667125"/>
                <a:gd name="connsiteY4" fmla="*/ 1704975 h 2345962"/>
                <a:gd name="connsiteX5" fmla="*/ 3343275 w 3667125"/>
                <a:gd name="connsiteY5" fmla="*/ 514350 h 2345962"/>
                <a:gd name="connsiteX6" fmla="*/ 3667125 w 3667125"/>
                <a:gd name="connsiteY6" fmla="*/ 0 h 23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7125" h="2345962">
                  <a:moveTo>
                    <a:pt x="0" y="161925"/>
                  </a:moveTo>
                  <a:cubicBezTo>
                    <a:pt x="157956" y="674687"/>
                    <a:pt x="315913" y="1187450"/>
                    <a:pt x="495300" y="1524000"/>
                  </a:cubicBezTo>
                  <a:cubicBezTo>
                    <a:pt x="674688" y="1860550"/>
                    <a:pt x="882650" y="2049463"/>
                    <a:pt x="1076325" y="2181225"/>
                  </a:cubicBezTo>
                  <a:cubicBezTo>
                    <a:pt x="1270000" y="2312987"/>
                    <a:pt x="1385888" y="2393950"/>
                    <a:pt x="1657350" y="2314575"/>
                  </a:cubicBezTo>
                  <a:cubicBezTo>
                    <a:pt x="1928812" y="2235200"/>
                    <a:pt x="2424113" y="2005013"/>
                    <a:pt x="2705100" y="1704975"/>
                  </a:cubicBezTo>
                  <a:cubicBezTo>
                    <a:pt x="2986088" y="1404938"/>
                    <a:pt x="3182938" y="798513"/>
                    <a:pt x="3343275" y="514350"/>
                  </a:cubicBezTo>
                  <a:cubicBezTo>
                    <a:pt x="3503613" y="230188"/>
                    <a:pt x="3585369" y="115094"/>
                    <a:pt x="36671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C455646B-4D0E-4F93-A246-46FF5B32F6BD}"/>
                  </a:ext>
                </a:extLst>
              </p:cNvPr>
              <p:cNvSpPr/>
              <p:nvPr/>
            </p:nvSpPr>
            <p:spPr>
              <a:xfrm>
                <a:off x="6468944" y="3442526"/>
                <a:ext cx="4884856" cy="1150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4400" i="1" baseline="-10000" dirty="0" smtClean="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r>
                        <a:rPr lang="en-US" sz="4400" i="1" baseline="-10000" dirty="0">
                          <a:solidFill>
                            <a:schemeClr val="tx1"/>
                          </a:solidFill>
                          <a:latin typeface="Cambria Math" panose="02040503050406030204" pitchFamily="18" charset="0"/>
                        </a:rPr>
                        <m:t>𝛼</m:t>
                      </m:r>
                      <m:f>
                        <m:fPr>
                          <m:ctrlPr>
                            <a:rPr lang="en-US" sz="4400" i="1" baseline="-10000" dirty="0">
                              <a:solidFill>
                                <a:schemeClr val="tx1"/>
                              </a:solidFill>
                              <a:latin typeface="Cambria Math" panose="02040503050406030204" pitchFamily="18" charset="0"/>
                            </a:rPr>
                          </m:ctrlPr>
                        </m:fPr>
                        <m:num>
                          <m:r>
                            <a:rPr lang="en-US" sz="4400" i="0" baseline="-10000" dirty="0">
                              <a:solidFill>
                                <a:schemeClr val="tx1"/>
                              </a:solidFill>
                              <a:latin typeface="Cambria Math" panose="02040503050406030204" pitchFamily="18" charset="0"/>
                            </a:rPr>
                            <m:t>𝜕</m:t>
                          </m:r>
                        </m:num>
                        <m:den>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den>
                      </m:f>
                      <m:r>
                        <a:rPr lang="en-US" sz="4400" b="0" i="1" baseline="-10000" dirty="0" smtClean="0">
                          <a:solidFill>
                            <a:schemeClr val="tx1"/>
                          </a:solidFill>
                          <a:latin typeface="Cambria Math" panose="02040503050406030204" pitchFamily="18" charset="0"/>
                        </a:rPr>
                        <m:t>𝐽</m:t>
                      </m:r>
                      <m:d>
                        <m:dPr>
                          <m:ctrlPr>
                            <a:rPr lang="en-US" sz="4400" i="1" baseline="-10000" dirty="0">
                              <a:solidFill>
                                <a:schemeClr val="tx1"/>
                              </a:solidFill>
                              <a:latin typeface="Cambria Math" panose="02040503050406030204" pitchFamily="18" charset="0"/>
                            </a:rPr>
                          </m:ctrlPr>
                        </m:dPr>
                        <m:e>
                          <m:r>
                            <a:rPr lang="en-US" sz="4400" i="1" baseline="-10000" dirty="0">
                              <a:solidFill>
                                <a:schemeClr val="tx1"/>
                              </a:solidFill>
                              <a:latin typeface="Cambria Math" panose="02040503050406030204" pitchFamily="18" charset="0"/>
                            </a:rPr>
                            <m:t>𝜃</m:t>
                          </m:r>
                        </m:e>
                      </m:d>
                    </m:oMath>
                  </m:oMathPara>
                </a14:m>
                <a:endParaRPr lang="en-US" sz="4400" baseline="-10000" dirty="0">
                  <a:solidFill>
                    <a:schemeClr val="tx1"/>
                  </a:solidFill>
                </a:endParaRPr>
              </a:p>
            </p:txBody>
          </p:sp>
        </mc:Choice>
        <mc:Fallback xmlns="">
          <p:sp>
            <p:nvSpPr>
              <p:cNvPr id="41" name="Rectangle 40">
                <a:extLst>
                  <a:ext uri="{FF2B5EF4-FFF2-40B4-BE49-F238E27FC236}">
                    <a16:creationId xmlns:a16="http://schemas.microsoft.com/office/drawing/2014/main" id="{C455646B-4D0E-4F93-A246-46FF5B32F6BD}"/>
                  </a:ext>
                </a:extLst>
              </p:cNvPr>
              <p:cNvSpPr>
                <a:spLocks noRot="1" noChangeAspect="1" noMove="1" noResize="1" noEditPoints="1" noAdjustHandles="1" noChangeArrowheads="1" noChangeShapeType="1" noTextEdit="1"/>
              </p:cNvSpPr>
              <p:nvPr/>
            </p:nvSpPr>
            <p:spPr>
              <a:xfrm>
                <a:off x="6468944" y="3442526"/>
                <a:ext cx="4884856" cy="1150928"/>
              </a:xfrm>
              <a:prstGeom prst="rect">
                <a:avLst/>
              </a:prstGeom>
              <a:blipFill>
                <a:blip r:embed="rId4"/>
                <a:stretch>
                  <a:fillRect/>
                </a:stretch>
              </a:blipFill>
              <a:ln>
                <a:noFill/>
              </a:ln>
            </p:spPr>
            <p:txBody>
              <a:bodyPr/>
              <a:lstStyle/>
              <a:p>
                <a:r>
                  <a:rPr lang="en-US">
                    <a:noFill/>
                  </a:rPr>
                  <a:t> </a:t>
                </a:r>
              </a:p>
            </p:txBody>
          </p:sp>
        </mc:Fallback>
      </mc:AlternateContent>
      <p:sp>
        <p:nvSpPr>
          <p:cNvPr id="43" name="Rectangle 42">
            <a:extLst>
              <a:ext uri="{FF2B5EF4-FFF2-40B4-BE49-F238E27FC236}">
                <a16:creationId xmlns:a16="http://schemas.microsoft.com/office/drawing/2014/main" id="{02B820E6-3CD5-4F86-82D6-A31B58C4B3D0}"/>
              </a:ext>
            </a:extLst>
          </p:cNvPr>
          <p:cNvSpPr/>
          <p:nvPr/>
        </p:nvSpPr>
        <p:spPr>
          <a:xfrm rot="19771533">
            <a:off x="4344548" y="1680545"/>
            <a:ext cx="392127" cy="171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44" name="Rectangle 43">
            <a:extLst>
              <a:ext uri="{FF2B5EF4-FFF2-40B4-BE49-F238E27FC236}">
                <a16:creationId xmlns:a16="http://schemas.microsoft.com/office/drawing/2014/main" id="{F78F0760-878C-4FA4-9E05-89392D822B99}"/>
              </a:ext>
            </a:extLst>
          </p:cNvPr>
          <p:cNvSpPr/>
          <p:nvPr/>
        </p:nvSpPr>
        <p:spPr>
          <a:xfrm rot="19771533">
            <a:off x="4132185" y="2239894"/>
            <a:ext cx="392127" cy="171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4A15A53-8437-4FB1-AD9B-4197439FDB43}"/>
                  </a:ext>
                </a:extLst>
              </p:cNvPr>
              <p:cNvSpPr/>
              <p:nvPr/>
            </p:nvSpPr>
            <p:spPr>
              <a:xfrm>
                <a:off x="3951438" y="1049138"/>
                <a:ext cx="995935"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i="1" dirty="0">
                          <a:solidFill>
                            <a:schemeClr val="tx1"/>
                          </a:solidFill>
                          <a:latin typeface="Cambria Math" panose="02040503050406030204" pitchFamily="18" charset="0"/>
                        </a:rPr>
                        <m:t>𝐽</m:t>
                      </m:r>
                      <m:d>
                        <m:dPr>
                          <m:ctrlPr>
                            <a:rPr lang="en-US" sz="2000" i="1" dirty="0" smtClean="0">
                              <a:solidFill>
                                <a:schemeClr val="tx1"/>
                              </a:solidFill>
                              <a:latin typeface="Cambria Math" panose="02040503050406030204" pitchFamily="18" charset="0"/>
                            </a:rPr>
                          </m:ctrlPr>
                        </m:dPr>
                        <m:e>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𝜃</m:t>
                              </m:r>
                            </m:e>
                            <m:sub>
                              <m:r>
                                <a:rPr lang="en-US" sz="2000" i="1" dirty="0">
                                  <a:solidFill>
                                    <a:schemeClr val="tx1"/>
                                  </a:solidFill>
                                  <a:latin typeface="Cambria Math" panose="02040503050406030204" pitchFamily="18" charset="0"/>
                                </a:rPr>
                                <m:t>1</m:t>
                              </m:r>
                            </m:sub>
                          </m:sSub>
                        </m:e>
                      </m:d>
                    </m:oMath>
                  </m:oMathPara>
                </a14:m>
                <a:endParaRPr lang="en-US" baseline="-10000" dirty="0">
                  <a:solidFill>
                    <a:schemeClr val="tx1"/>
                  </a:solidFill>
                </a:endParaRPr>
              </a:p>
            </p:txBody>
          </p:sp>
        </mc:Choice>
        <mc:Fallback xmlns="">
          <p:sp>
            <p:nvSpPr>
              <p:cNvPr id="45" name="Rectangle 44">
                <a:extLst>
                  <a:ext uri="{FF2B5EF4-FFF2-40B4-BE49-F238E27FC236}">
                    <a16:creationId xmlns:a16="http://schemas.microsoft.com/office/drawing/2014/main" id="{84A15A53-8437-4FB1-AD9B-4197439FDB43}"/>
                  </a:ext>
                </a:extLst>
              </p:cNvPr>
              <p:cNvSpPr>
                <a:spLocks noRot="1" noChangeAspect="1" noMove="1" noResize="1" noEditPoints="1" noAdjustHandles="1" noChangeArrowheads="1" noChangeShapeType="1" noTextEdit="1"/>
              </p:cNvSpPr>
              <p:nvPr/>
            </p:nvSpPr>
            <p:spPr>
              <a:xfrm>
                <a:off x="3951438" y="1049138"/>
                <a:ext cx="995935" cy="598436"/>
              </a:xfrm>
              <a:prstGeom prst="rect">
                <a:avLst/>
              </a:prstGeom>
              <a:blipFill>
                <a:blip r:embed="rId5"/>
                <a:stretch>
                  <a:fillRect/>
                </a:stretch>
              </a:blipFill>
              <a:ln>
                <a:noFill/>
              </a:ln>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E3A28209-37BD-444E-B15D-2C5B1AD2DF90}"/>
              </a:ext>
            </a:extLst>
          </p:cNvPr>
          <p:cNvGrpSpPr/>
          <p:nvPr/>
        </p:nvGrpSpPr>
        <p:grpSpPr>
          <a:xfrm>
            <a:off x="905505" y="3944111"/>
            <a:ext cx="4119644" cy="2371725"/>
            <a:chOff x="804781" y="1209675"/>
            <a:chExt cx="4119644" cy="2722162"/>
          </a:xfrm>
        </p:grpSpPr>
        <p:grpSp>
          <p:nvGrpSpPr>
            <p:cNvPr id="61" name="Group 60">
              <a:extLst>
                <a:ext uri="{FF2B5EF4-FFF2-40B4-BE49-F238E27FC236}">
                  <a16:creationId xmlns:a16="http://schemas.microsoft.com/office/drawing/2014/main" id="{1CFDF212-90CE-42EF-9ED0-43FC729262C8}"/>
                </a:ext>
              </a:extLst>
            </p:cNvPr>
            <p:cNvGrpSpPr/>
            <p:nvPr/>
          </p:nvGrpSpPr>
          <p:grpSpPr>
            <a:xfrm>
              <a:off x="804781" y="1372615"/>
              <a:ext cx="3948192" cy="2559222"/>
              <a:chOff x="7679528" y="3538923"/>
              <a:chExt cx="3302797" cy="2602888"/>
            </a:xfrm>
          </p:grpSpPr>
          <p:grpSp>
            <p:nvGrpSpPr>
              <p:cNvPr id="63" name="Group 62">
                <a:extLst>
                  <a:ext uri="{FF2B5EF4-FFF2-40B4-BE49-F238E27FC236}">
                    <a16:creationId xmlns:a16="http://schemas.microsoft.com/office/drawing/2014/main" id="{16892441-69BD-4547-85EE-BFBF2BA68DB7}"/>
                  </a:ext>
                </a:extLst>
              </p:cNvPr>
              <p:cNvGrpSpPr/>
              <p:nvPr/>
            </p:nvGrpSpPr>
            <p:grpSpPr>
              <a:xfrm>
                <a:off x="7679528" y="5817585"/>
                <a:ext cx="3302797" cy="324226"/>
                <a:chOff x="7679528" y="5817585"/>
                <a:chExt cx="3302797" cy="324226"/>
              </a:xfrm>
            </p:grpSpPr>
            <p:cxnSp>
              <p:nvCxnSpPr>
                <p:cNvPr id="65" name="Straight Connector 64">
                  <a:extLst>
                    <a:ext uri="{FF2B5EF4-FFF2-40B4-BE49-F238E27FC236}">
                      <a16:creationId xmlns:a16="http://schemas.microsoft.com/office/drawing/2014/main" id="{D48DEC5E-E225-4A90-B5A5-EB5FBAE17EF2}"/>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589BF2D-BBF7-4EFA-AA5A-E58F8857526B}"/>
                        </a:ext>
                      </a:extLst>
                    </p:cNvPr>
                    <p:cNvSpPr/>
                    <p:nvPr/>
                  </p:nvSpPr>
                  <p:spPr>
                    <a:xfrm>
                      <a:off x="9190580" y="5817585"/>
                      <a:ext cx="296318" cy="324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6" name="Rectangle 65">
                      <a:extLst>
                        <a:ext uri="{FF2B5EF4-FFF2-40B4-BE49-F238E27FC236}">
                          <a16:creationId xmlns:a16="http://schemas.microsoft.com/office/drawing/2014/main" id="{8589BF2D-BBF7-4EFA-AA5A-E58F8857526B}"/>
                        </a:ext>
                      </a:extLst>
                    </p:cNvPr>
                    <p:cNvSpPr>
                      <a:spLocks noRot="1" noChangeAspect="1" noMove="1" noResize="1" noEditPoints="1" noAdjustHandles="1" noChangeArrowheads="1" noChangeShapeType="1" noTextEdit="1"/>
                    </p:cNvSpPr>
                    <p:nvPr/>
                  </p:nvSpPr>
                  <p:spPr>
                    <a:xfrm>
                      <a:off x="9190580" y="5817585"/>
                      <a:ext cx="296318" cy="324226"/>
                    </a:xfrm>
                    <a:prstGeom prst="rect">
                      <a:avLst/>
                    </a:prstGeom>
                    <a:blipFill>
                      <a:blip r:embed="rId6"/>
                      <a:stretch>
                        <a:fillRect l="-12069" b="-15556"/>
                      </a:stretch>
                    </a:blipFill>
                    <a:ln>
                      <a:noFill/>
                    </a:ln>
                  </p:spPr>
                  <p:txBody>
                    <a:bodyPr/>
                    <a:lstStyle/>
                    <a:p>
                      <a:r>
                        <a:rPr lang="en-US">
                          <a:noFill/>
                        </a:rPr>
                        <a:t> </a:t>
                      </a:r>
                    </a:p>
                  </p:txBody>
                </p:sp>
              </mc:Fallback>
            </mc:AlternateContent>
          </p:grpSp>
          <p:cxnSp>
            <p:nvCxnSpPr>
              <p:cNvPr id="64" name="Straight Connector 63">
                <a:extLst>
                  <a:ext uri="{FF2B5EF4-FFF2-40B4-BE49-F238E27FC236}">
                    <a16:creationId xmlns:a16="http://schemas.microsoft.com/office/drawing/2014/main" id="{2AF5DEA0-F584-4B5E-9688-BB2912520682}"/>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p:sp>
          <p:nvSpPr>
            <p:cNvPr id="62" name="Freeform: Shape 61">
              <a:extLst>
                <a:ext uri="{FF2B5EF4-FFF2-40B4-BE49-F238E27FC236}">
                  <a16:creationId xmlns:a16="http://schemas.microsoft.com/office/drawing/2014/main" id="{84E6FFAC-903C-40EF-BF86-8A143C6D243A}"/>
                </a:ext>
              </a:extLst>
            </p:cNvPr>
            <p:cNvSpPr/>
            <p:nvPr/>
          </p:nvSpPr>
          <p:spPr>
            <a:xfrm>
              <a:off x="1257300" y="1209675"/>
              <a:ext cx="3667125" cy="2345962"/>
            </a:xfrm>
            <a:custGeom>
              <a:avLst/>
              <a:gdLst>
                <a:gd name="connsiteX0" fmla="*/ 0 w 3667125"/>
                <a:gd name="connsiteY0" fmla="*/ 161925 h 2345962"/>
                <a:gd name="connsiteX1" fmla="*/ 495300 w 3667125"/>
                <a:gd name="connsiteY1" fmla="*/ 1524000 h 2345962"/>
                <a:gd name="connsiteX2" fmla="*/ 1076325 w 3667125"/>
                <a:gd name="connsiteY2" fmla="*/ 2181225 h 2345962"/>
                <a:gd name="connsiteX3" fmla="*/ 1657350 w 3667125"/>
                <a:gd name="connsiteY3" fmla="*/ 2314575 h 2345962"/>
                <a:gd name="connsiteX4" fmla="*/ 2705100 w 3667125"/>
                <a:gd name="connsiteY4" fmla="*/ 1704975 h 2345962"/>
                <a:gd name="connsiteX5" fmla="*/ 3343275 w 3667125"/>
                <a:gd name="connsiteY5" fmla="*/ 514350 h 2345962"/>
                <a:gd name="connsiteX6" fmla="*/ 3667125 w 3667125"/>
                <a:gd name="connsiteY6" fmla="*/ 0 h 23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7125" h="2345962">
                  <a:moveTo>
                    <a:pt x="0" y="161925"/>
                  </a:moveTo>
                  <a:cubicBezTo>
                    <a:pt x="157956" y="674687"/>
                    <a:pt x="315913" y="1187450"/>
                    <a:pt x="495300" y="1524000"/>
                  </a:cubicBezTo>
                  <a:cubicBezTo>
                    <a:pt x="674688" y="1860550"/>
                    <a:pt x="882650" y="2049463"/>
                    <a:pt x="1076325" y="2181225"/>
                  </a:cubicBezTo>
                  <a:cubicBezTo>
                    <a:pt x="1270000" y="2312987"/>
                    <a:pt x="1385888" y="2393950"/>
                    <a:pt x="1657350" y="2314575"/>
                  </a:cubicBezTo>
                  <a:cubicBezTo>
                    <a:pt x="1928812" y="2235200"/>
                    <a:pt x="2424113" y="2005013"/>
                    <a:pt x="2705100" y="1704975"/>
                  </a:cubicBezTo>
                  <a:cubicBezTo>
                    <a:pt x="2986088" y="1404938"/>
                    <a:pt x="3182938" y="798513"/>
                    <a:pt x="3343275" y="514350"/>
                  </a:cubicBezTo>
                  <a:cubicBezTo>
                    <a:pt x="3503613" y="230188"/>
                    <a:pt x="3585369" y="115094"/>
                    <a:pt x="36671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9F172DAA-154C-49C3-BC98-E3495D00EDAE}"/>
              </a:ext>
            </a:extLst>
          </p:cNvPr>
          <p:cNvGrpSpPr/>
          <p:nvPr/>
        </p:nvGrpSpPr>
        <p:grpSpPr>
          <a:xfrm>
            <a:off x="3743325" y="1582262"/>
            <a:ext cx="6667500" cy="1532413"/>
            <a:chOff x="3743325" y="1582262"/>
            <a:chExt cx="6667500" cy="1532413"/>
          </a:xfrm>
        </p:grpSpPr>
        <p:grpSp>
          <p:nvGrpSpPr>
            <p:cNvPr id="76" name="Group 75">
              <a:extLst>
                <a:ext uri="{FF2B5EF4-FFF2-40B4-BE49-F238E27FC236}">
                  <a16:creationId xmlns:a16="http://schemas.microsoft.com/office/drawing/2014/main" id="{AE18337C-0283-494A-BFD1-163F40E0ECDB}"/>
                </a:ext>
              </a:extLst>
            </p:cNvPr>
            <p:cNvGrpSpPr/>
            <p:nvPr/>
          </p:nvGrpSpPr>
          <p:grpSpPr>
            <a:xfrm>
              <a:off x="4115886" y="1582262"/>
              <a:ext cx="6294939" cy="1442046"/>
              <a:chOff x="4115886" y="1582262"/>
              <a:chExt cx="6294939" cy="1442046"/>
            </a:xfrm>
          </p:grpSpPr>
          <p:grpSp>
            <p:nvGrpSpPr>
              <p:cNvPr id="55" name="Group 54">
                <a:extLst>
                  <a:ext uri="{FF2B5EF4-FFF2-40B4-BE49-F238E27FC236}">
                    <a16:creationId xmlns:a16="http://schemas.microsoft.com/office/drawing/2014/main" id="{13AA9DCE-0C1E-411C-B9EA-34CCFED0110A}"/>
                  </a:ext>
                </a:extLst>
              </p:cNvPr>
              <p:cNvGrpSpPr/>
              <p:nvPr/>
            </p:nvGrpSpPr>
            <p:grpSpPr>
              <a:xfrm>
                <a:off x="4115886" y="1582262"/>
                <a:ext cx="6294939" cy="1442046"/>
                <a:chOff x="4115886" y="1592928"/>
                <a:chExt cx="6294939" cy="1442046"/>
              </a:xfrm>
            </p:grpSpPr>
            <p:sp>
              <p:nvSpPr>
                <p:cNvPr id="6" name="Right Brace 5">
                  <a:extLst>
                    <a:ext uri="{FF2B5EF4-FFF2-40B4-BE49-F238E27FC236}">
                      <a16:creationId xmlns:a16="http://schemas.microsoft.com/office/drawing/2014/main" id="{B72A0E53-4817-4447-AEF4-C46474091CC1}"/>
                    </a:ext>
                  </a:extLst>
                </p:cNvPr>
                <p:cNvSpPr/>
                <p:nvPr/>
              </p:nvSpPr>
              <p:spPr>
                <a:xfrm rot="16200000" flipH="1">
                  <a:off x="9379317" y="1670091"/>
                  <a:ext cx="302896" cy="17601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A14235D1-1AC6-4560-8A27-4E78278E7560}"/>
                        </a:ext>
                      </a:extLst>
                    </p:cNvPr>
                    <p:cNvSpPr/>
                    <p:nvPr/>
                  </p:nvSpPr>
                  <p:spPr>
                    <a:xfrm>
                      <a:off x="9206915" y="2701599"/>
                      <a:ext cx="64770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𝟎</m:t>
                            </m:r>
                          </m:oMath>
                        </m:oMathPara>
                      </a14:m>
                      <a:endParaRPr lang="en-US" b="1" dirty="0">
                        <a:solidFill>
                          <a:schemeClr val="tx1"/>
                        </a:solidFill>
                      </a:endParaRPr>
                    </a:p>
                  </p:txBody>
                </p:sp>
              </mc:Choice>
              <mc:Fallback xmlns="">
                <p:sp>
                  <p:nvSpPr>
                    <p:cNvPr id="42" name="Rectangle 41">
                      <a:extLst>
                        <a:ext uri="{FF2B5EF4-FFF2-40B4-BE49-F238E27FC236}">
                          <a16:creationId xmlns:a16="http://schemas.microsoft.com/office/drawing/2014/main" id="{A14235D1-1AC6-4560-8A27-4E78278E7560}"/>
                        </a:ext>
                      </a:extLst>
                    </p:cNvPr>
                    <p:cNvSpPr>
                      <a:spLocks noRot="1" noChangeAspect="1" noMove="1" noResize="1" noEditPoints="1" noAdjustHandles="1" noChangeArrowheads="1" noChangeShapeType="1" noTextEdit="1"/>
                    </p:cNvSpPr>
                    <p:nvPr/>
                  </p:nvSpPr>
                  <p:spPr>
                    <a:xfrm>
                      <a:off x="9206915" y="2701599"/>
                      <a:ext cx="647700" cy="333375"/>
                    </a:xfrm>
                    <a:prstGeom prst="rect">
                      <a:avLst/>
                    </a:prstGeom>
                    <a:blipFill>
                      <a:blip r:embed="rId7"/>
                      <a:stretch>
                        <a:fillRect b="-1818"/>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5FE408CA-824E-4AE4-9A28-94B256C35E61}"/>
                    </a:ext>
                  </a:extLst>
                </p:cNvPr>
                <p:cNvGrpSpPr/>
                <p:nvPr/>
              </p:nvGrpSpPr>
              <p:grpSpPr>
                <a:xfrm>
                  <a:off x="4115886" y="1592928"/>
                  <a:ext cx="494213" cy="905671"/>
                  <a:chOff x="4115886" y="1592928"/>
                  <a:chExt cx="494213" cy="905671"/>
                </a:xfrm>
              </p:grpSpPr>
              <p:grpSp>
                <p:nvGrpSpPr>
                  <p:cNvPr id="51" name="Group 50">
                    <a:extLst>
                      <a:ext uri="{FF2B5EF4-FFF2-40B4-BE49-F238E27FC236}">
                        <a16:creationId xmlns:a16="http://schemas.microsoft.com/office/drawing/2014/main" id="{94F70D3C-7023-4B1A-84BE-B9DF768164BC}"/>
                      </a:ext>
                    </a:extLst>
                  </p:cNvPr>
                  <p:cNvGrpSpPr/>
                  <p:nvPr/>
                </p:nvGrpSpPr>
                <p:grpSpPr>
                  <a:xfrm>
                    <a:off x="4238625" y="1839815"/>
                    <a:ext cx="366019" cy="538733"/>
                    <a:chOff x="4238625" y="1839815"/>
                    <a:chExt cx="366019" cy="538733"/>
                  </a:xfrm>
                </p:grpSpPr>
                <p:cxnSp>
                  <p:nvCxnSpPr>
                    <p:cNvPr id="47" name="Straight Connector 46">
                      <a:extLst>
                        <a:ext uri="{FF2B5EF4-FFF2-40B4-BE49-F238E27FC236}">
                          <a16:creationId xmlns:a16="http://schemas.microsoft.com/office/drawing/2014/main" id="{47213B13-1574-4E3C-8352-F7BAAA6D6DE0}"/>
                        </a:ext>
                      </a:extLst>
                    </p:cNvPr>
                    <p:cNvCxnSpPr>
                      <a:cxnSpLocks/>
                      <a:stCxn id="43" idx="2"/>
                    </p:cNvCxnSpPr>
                    <p:nvPr/>
                  </p:nvCxnSpPr>
                  <p:spPr>
                    <a:xfrm>
                      <a:off x="4583996" y="1839815"/>
                      <a:ext cx="20648" cy="538733"/>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3171DE-8052-44D0-BFF1-61193938A254}"/>
                        </a:ext>
                      </a:extLst>
                    </p:cNvPr>
                    <p:cNvCxnSpPr>
                      <a:cxnSpLocks/>
                    </p:cNvCxnSpPr>
                    <p:nvPr/>
                  </p:nvCxnSpPr>
                  <p:spPr>
                    <a:xfrm flipH="1">
                      <a:off x="4238625" y="2351882"/>
                      <a:ext cx="345372"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a:extLst>
                      <a:ext uri="{FF2B5EF4-FFF2-40B4-BE49-F238E27FC236}">
                        <a16:creationId xmlns:a16="http://schemas.microsoft.com/office/drawing/2014/main" id="{7D91E7FB-C5E0-4601-8845-20297F7A2638}"/>
                      </a:ext>
                    </a:extLst>
                  </p:cNvPr>
                  <p:cNvCxnSpPr>
                    <a:cxnSpLocks/>
                  </p:cNvCxnSpPr>
                  <p:nvPr/>
                </p:nvCxnSpPr>
                <p:spPr>
                  <a:xfrm flipH="1">
                    <a:off x="4115886" y="1592928"/>
                    <a:ext cx="494213" cy="905671"/>
                  </a:xfrm>
                  <a:prstGeom prst="straightConnector1">
                    <a:avLst/>
                  </a:prstGeom>
                  <a:ln>
                    <a:solidFill>
                      <a:srgbClr val="C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75" name="Freeform: Shape 74">
                <a:extLst>
                  <a:ext uri="{FF2B5EF4-FFF2-40B4-BE49-F238E27FC236}">
                    <a16:creationId xmlns:a16="http://schemas.microsoft.com/office/drawing/2014/main" id="{0791C16E-C2FE-43B6-9BBB-1D784E5E98B4}"/>
                  </a:ext>
                </a:extLst>
              </p:cNvPr>
              <p:cNvSpPr/>
              <p:nvPr/>
            </p:nvSpPr>
            <p:spPr>
              <a:xfrm>
                <a:off x="4733925" y="2266950"/>
                <a:ext cx="4343400" cy="607841"/>
              </a:xfrm>
              <a:custGeom>
                <a:avLst/>
                <a:gdLst>
                  <a:gd name="connsiteX0" fmla="*/ 4343400 w 4343400"/>
                  <a:gd name="connsiteY0" fmla="*/ 600075 h 607841"/>
                  <a:gd name="connsiteX1" fmla="*/ 1666875 w 4343400"/>
                  <a:gd name="connsiteY1" fmla="*/ 523875 h 607841"/>
                  <a:gd name="connsiteX2" fmla="*/ 0 w 4343400"/>
                  <a:gd name="connsiteY2" fmla="*/ 0 h 607841"/>
                </a:gdLst>
                <a:ahLst/>
                <a:cxnLst>
                  <a:cxn ang="0">
                    <a:pos x="connsiteX0" y="connsiteY0"/>
                  </a:cxn>
                  <a:cxn ang="0">
                    <a:pos x="connsiteX1" y="connsiteY1"/>
                  </a:cxn>
                  <a:cxn ang="0">
                    <a:pos x="connsiteX2" y="connsiteY2"/>
                  </a:cxn>
                </a:cxnLst>
                <a:rect l="l" t="t" r="r" b="b"/>
                <a:pathLst>
                  <a:path w="4343400" h="607841">
                    <a:moveTo>
                      <a:pt x="4343400" y="600075"/>
                    </a:moveTo>
                    <a:cubicBezTo>
                      <a:pt x="3367087" y="611981"/>
                      <a:pt x="2390775" y="623888"/>
                      <a:pt x="1666875" y="523875"/>
                    </a:cubicBezTo>
                    <a:cubicBezTo>
                      <a:pt x="942975" y="423862"/>
                      <a:pt x="471487" y="211931"/>
                      <a:pt x="0" y="0"/>
                    </a:cubicBezTo>
                  </a:path>
                </a:pathLst>
              </a:custGeom>
              <a:noFill/>
              <a:ln>
                <a:solidFill>
                  <a:srgbClr val="C0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6" name="Straight Arrow Connector 85">
              <a:extLst>
                <a:ext uri="{FF2B5EF4-FFF2-40B4-BE49-F238E27FC236}">
                  <a16:creationId xmlns:a16="http://schemas.microsoft.com/office/drawing/2014/main" id="{A7EF7443-C237-4861-9993-4DF36230FFA2}"/>
                </a:ext>
              </a:extLst>
            </p:cNvPr>
            <p:cNvCxnSpPr>
              <a:cxnSpLocks/>
            </p:cNvCxnSpPr>
            <p:nvPr/>
          </p:nvCxnSpPr>
          <p:spPr>
            <a:xfrm flipH="1">
              <a:off x="3743325" y="3114675"/>
              <a:ext cx="1204048" cy="0"/>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1A2EF4DA-FE54-4155-9086-C7D96CB6CB3E}"/>
              </a:ext>
            </a:extLst>
          </p:cNvPr>
          <p:cNvGrpSpPr/>
          <p:nvPr/>
        </p:nvGrpSpPr>
        <p:grpSpPr>
          <a:xfrm>
            <a:off x="1358024" y="4575258"/>
            <a:ext cx="9313468" cy="1601704"/>
            <a:chOff x="1358024" y="4575258"/>
            <a:chExt cx="9313468" cy="1601704"/>
          </a:xfrm>
        </p:grpSpPr>
        <p:sp>
          <p:nvSpPr>
            <p:cNvPr id="68" name="Right Brace 67">
              <a:extLst>
                <a:ext uri="{FF2B5EF4-FFF2-40B4-BE49-F238E27FC236}">
                  <a16:creationId xmlns:a16="http://schemas.microsoft.com/office/drawing/2014/main" id="{74D1765E-005E-4699-AA31-CD1211DFD8F6}"/>
                </a:ext>
              </a:extLst>
            </p:cNvPr>
            <p:cNvSpPr/>
            <p:nvPr/>
          </p:nvSpPr>
          <p:spPr>
            <a:xfrm rot="16200000" flipH="1">
              <a:off x="9639984" y="3846646"/>
              <a:ext cx="302896" cy="17601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20BD4879-24BB-4121-8D40-9235D054BC21}"/>
                    </a:ext>
                  </a:extLst>
                </p:cNvPr>
                <p:cNvSpPr/>
                <p:nvPr/>
              </p:nvSpPr>
              <p:spPr>
                <a:xfrm>
                  <a:off x="9467582" y="4839803"/>
                  <a:ext cx="781318"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𝟎</m:t>
                        </m:r>
                      </m:oMath>
                    </m:oMathPara>
                  </a14:m>
                  <a:endParaRPr lang="en-US" b="1" dirty="0">
                    <a:solidFill>
                      <a:schemeClr val="tx1"/>
                    </a:solidFill>
                  </a:endParaRPr>
                </a:p>
              </p:txBody>
            </p:sp>
          </mc:Choice>
          <mc:Fallback xmlns="">
            <p:sp>
              <p:nvSpPr>
                <p:cNvPr id="69" name="Rectangle 68">
                  <a:extLst>
                    <a:ext uri="{FF2B5EF4-FFF2-40B4-BE49-F238E27FC236}">
                      <a16:creationId xmlns:a16="http://schemas.microsoft.com/office/drawing/2014/main" id="{20BD4879-24BB-4121-8D40-9235D054BC21}"/>
                    </a:ext>
                  </a:extLst>
                </p:cNvPr>
                <p:cNvSpPr>
                  <a:spLocks noRot="1" noChangeAspect="1" noMove="1" noResize="1" noEditPoints="1" noAdjustHandles="1" noChangeArrowheads="1" noChangeShapeType="1" noTextEdit="1"/>
                </p:cNvSpPr>
                <p:nvPr/>
              </p:nvSpPr>
              <p:spPr>
                <a:xfrm>
                  <a:off x="9467582" y="4839803"/>
                  <a:ext cx="781318" cy="333375"/>
                </a:xfrm>
                <a:prstGeom prst="rect">
                  <a:avLst/>
                </a:prstGeom>
                <a:blipFill>
                  <a:blip r:embed="rId8"/>
                  <a:stretch>
                    <a:fillRect/>
                  </a:stretch>
                </a:blipFill>
                <a:ln>
                  <a:noFill/>
                </a:ln>
              </p:spPr>
              <p:txBody>
                <a:bodyPr/>
                <a:lstStyle/>
                <a:p>
                  <a:r>
                    <a:rPr lang="en-US">
                      <a:noFill/>
                    </a:rPr>
                    <a:t> </a:t>
                  </a:r>
                </a:p>
              </p:txBody>
            </p:sp>
          </mc:Fallback>
        </mc:AlternateContent>
        <p:grpSp>
          <p:nvGrpSpPr>
            <p:cNvPr id="95" name="Group 94">
              <a:extLst>
                <a:ext uri="{FF2B5EF4-FFF2-40B4-BE49-F238E27FC236}">
                  <a16:creationId xmlns:a16="http://schemas.microsoft.com/office/drawing/2014/main" id="{D44069E3-5676-4E6D-9120-D9CAF0A1E95A}"/>
                </a:ext>
              </a:extLst>
            </p:cNvPr>
            <p:cNvGrpSpPr/>
            <p:nvPr/>
          </p:nvGrpSpPr>
          <p:grpSpPr>
            <a:xfrm>
              <a:off x="1358024" y="4599319"/>
              <a:ext cx="8176501" cy="1577643"/>
              <a:chOff x="1358024" y="4599319"/>
              <a:chExt cx="8176501" cy="1577643"/>
            </a:xfrm>
          </p:grpSpPr>
          <p:grpSp>
            <p:nvGrpSpPr>
              <p:cNvPr id="93" name="Group 92">
                <a:extLst>
                  <a:ext uri="{FF2B5EF4-FFF2-40B4-BE49-F238E27FC236}">
                    <a16:creationId xmlns:a16="http://schemas.microsoft.com/office/drawing/2014/main" id="{CB21D610-07ED-4DFD-8B68-95B112EAE564}"/>
                  </a:ext>
                </a:extLst>
              </p:cNvPr>
              <p:cNvGrpSpPr/>
              <p:nvPr/>
            </p:nvGrpSpPr>
            <p:grpSpPr>
              <a:xfrm>
                <a:off x="1358024" y="4599319"/>
                <a:ext cx="956551" cy="1577643"/>
                <a:chOff x="1358024" y="4599319"/>
                <a:chExt cx="956551" cy="1577643"/>
              </a:xfrm>
            </p:grpSpPr>
            <p:grpSp>
              <p:nvGrpSpPr>
                <p:cNvPr id="84" name="Group 83">
                  <a:extLst>
                    <a:ext uri="{FF2B5EF4-FFF2-40B4-BE49-F238E27FC236}">
                      <a16:creationId xmlns:a16="http://schemas.microsoft.com/office/drawing/2014/main" id="{50A36315-6E9D-43E7-8EC3-7338F2BBC8A1}"/>
                    </a:ext>
                  </a:extLst>
                </p:cNvPr>
                <p:cNvGrpSpPr/>
                <p:nvPr/>
              </p:nvGrpSpPr>
              <p:grpSpPr>
                <a:xfrm>
                  <a:off x="1482964" y="4599319"/>
                  <a:ext cx="364886" cy="737442"/>
                  <a:chOff x="1482964" y="4599319"/>
                  <a:chExt cx="364886" cy="737442"/>
                </a:xfrm>
              </p:grpSpPr>
              <p:cxnSp>
                <p:nvCxnSpPr>
                  <p:cNvPr id="73" name="Straight Connector 72">
                    <a:extLst>
                      <a:ext uri="{FF2B5EF4-FFF2-40B4-BE49-F238E27FC236}">
                        <a16:creationId xmlns:a16="http://schemas.microsoft.com/office/drawing/2014/main" id="{9AF4669D-F208-4E59-8B73-6FCE5871A0F9}"/>
                      </a:ext>
                    </a:extLst>
                  </p:cNvPr>
                  <p:cNvCxnSpPr>
                    <a:cxnSpLocks/>
                  </p:cNvCxnSpPr>
                  <p:nvPr/>
                </p:nvCxnSpPr>
                <p:spPr>
                  <a:xfrm>
                    <a:off x="1578506" y="4798028"/>
                    <a:ext cx="20648" cy="538733"/>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C9B386D-CF5D-4960-8B8E-D2E9737B26A8}"/>
                      </a:ext>
                    </a:extLst>
                  </p:cNvPr>
                  <p:cNvCxnSpPr>
                    <a:cxnSpLocks/>
                  </p:cNvCxnSpPr>
                  <p:nvPr/>
                </p:nvCxnSpPr>
                <p:spPr>
                  <a:xfrm flipH="1">
                    <a:off x="1607873" y="5336761"/>
                    <a:ext cx="239977"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E2BE773-97D8-4490-82C0-0DE49F6569AE}"/>
                      </a:ext>
                    </a:extLst>
                  </p:cNvPr>
                  <p:cNvCxnSpPr>
                    <a:cxnSpLocks/>
                  </p:cNvCxnSpPr>
                  <p:nvPr/>
                </p:nvCxnSpPr>
                <p:spPr>
                  <a:xfrm>
                    <a:off x="1508247" y="4599319"/>
                    <a:ext cx="223222" cy="523959"/>
                  </a:xfrm>
                  <a:prstGeom prst="straightConnector1">
                    <a:avLst/>
                  </a:prstGeom>
                  <a:ln w="15875">
                    <a:solidFill>
                      <a:srgbClr val="C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F5C6CE4-9D35-4982-9E7A-FA51A34FB4B5}"/>
                      </a:ext>
                    </a:extLst>
                  </p:cNvPr>
                  <p:cNvSpPr/>
                  <p:nvPr/>
                </p:nvSpPr>
                <p:spPr>
                  <a:xfrm rot="19771533">
                    <a:off x="1482964" y="4709010"/>
                    <a:ext cx="232380" cy="223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cxnSp>
              <p:nvCxnSpPr>
                <p:cNvPr id="92" name="Straight Arrow Connector 91">
                  <a:extLst>
                    <a:ext uri="{FF2B5EF4-FFF2-40B4-BE49-F238E27FC236}">
                      <a16:creationId xmlns:a16="http://schemas.microsoft.com/office/drawing/2014/main" id="{D0EF5DD4-D579-4E74-AA3A-4B8EB38B8D31}"/>
                    </a:ext>
                  </a:extLst>
                </p:cNvPr>
                <p:cNvCxnSpPr/>
                <p:nvPr/>
              </p:nvCxnSpPr>
              <p:spPr>
                <a:xfrm>
                  <a:off x="1358024" y="6176962"/>
                  <a:ext cx="956551"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4" name="Freeform: Shape 93">
                <a:extLst>
                  <a:ext uri="{FF2B5EF4-FFF2-40B4-BE49-F238E27FC236}">
                    <a16:creationId xmlns:a16="http://schemas.microsoft.com/office/drawing/2014/main" id="{89816282-9B8F-485B-B9AE-E11EC2FA8201}"/>
                  </a:ext>
                </a:extLst>
              </p:cNvPr>
              <p:cNvSpPr/>
              <p:nvPr/>
            </p:nvSpPr>
            <p:spPr>
              <a:xfrm>
                <a:off x="1731357" y="4826805"/>
                <a:ext cx="7803168" cy="221446"/>
              </a:xfrm>
              <a:custGeom>
                <a:avLst/>
                <a:gdLst>
                  <a:gd name="connsiteX0" fmla="*/ 7658100 w 7658100"/>
                  <a:gd name="connsiteY0" fmla="*/ 180975 h 180975"/>
                  <a:gd name="connsiteX1" fmla="*/ 0 w 7658100"/>
                  <a:gd name="connsiteY1" fmla="*/ 0 h 180975"/>
                </a:gdLst>
                <a:ahLst/>
                <a:cxnLst>
                  <a:cxn ang="0">
                    <a:pos x="connsiteX0" y="connsiteY0"/>
                  </a:cxn>
                  <a:cxn ang="0">
                    <a:pos x="connsiteX1" y="connsiteY1"/>
                  </a:cxn>
                </a:cxnLst>
                <a:rect l="l" t="t" r="r" b="b"/>
                <a:pathLst>
                  <a:path w="7658100" h="180975">
                    <a:moveTo>
                      <a:pt x="7658100" y="180975"/>
                    </a:moveTo>
                    <a:lnTo>
                      <a:pt x="0" y="0"/>
                    </a:lnTo>
                  </a:path>
                </a:pathLst>
              </a:custGeom>
              <a:noFill/>
              <a:ln>
                <a:solidFill>
                  <a:schemeClr val="accent2"/>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549431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88412" y="47221"/>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866642"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27" name="Rectangle 26">
            <a:extLst>
              <a:ext uri="{FF2B5EF4-FFF2-40B4-BE49-F238E27FC236}">
                <a16:creationId xmlns:a16="http://schemas.microsoft.com/office/drawing/2014/main" id="{F351FAB9-1984-FD33-F393-E41403D53288}"/>
              </a:ext>
            </a:extLst>
          </p:cNvPr>
          <p:cNvSpPr/>
          <p:nvPr/>
        </p:nvSpPr>
        <p:spPr>
          <a:xfrm>
            <a:off x="303308" y="702556"/>
            <a:ext cx="11478715" cy="5725663"/>
          </a:xfrm>
          <a:prstGeom prst="rect">
            <a:avLst/>
          </a:prstGeom>
          <a:solidFill>
            <a:srgbClr val="DEDEDE"/>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chemeClr val="tx1"/>
              </a:solidFill>
            </a:endParaRPr>
          </a:p>
        </p:txBody>
      </p:sp>
      <p:sp>
        <p:nvSpPr>
          <p:cNvPr id="8" name="TextBox 7">
            <a:extLst>
              <a:ext uri="{FF2B5EF4-FFF2-40B4-BE49-F238E27FC236}">
                <a16:creationId xmlns:a16="http://schemas.microsoft.com/office/drawing/2014/main" id="{5BD86432-B30C-2D7B-7937-8BBE8E9A19EE}"/>
              </a:ext>
            </a:extLst>
          </p:cNvPr>
          <p:cNvSpPr txBox="1"/>
          <p:nvPr/>
        </p:nvSpPr>
        <p:spPr>
          <a:xfrm>
            <a:off x="2784761" y="876895"/>
            <a:ext cx="6114474" cy="1815882"/>
          </a:xfrm>
          <a:prstGeom prst="rect">
            <a:avLst/>
          </a:prstGeom>
          <a:solidFill>
            <a:schemeClr val="bg1">
              <a:lumMod val="75000"/>
            </a:schemeClr>
          </a:solidFill>
        </p:spPr>
        <p:txBody>
          <a:bodyPr wrap="square" rtlCol="1">
            <a:spAutoFit/>
          </a:bodyPr>
          <a:lstStyle/>
          <a:p>
            <a:pPr algn="ctr"/>
            <a:r>
              <a:rPr lang="en-US" sz="2800" dirty="0">
                <a:solidFill>
                  <a:schemeClr val="tx1"/>
                </a:solidFill>
              </a:rPr>
              <a:t>As result, we can use </a:t>
            </a:r>
            <a:r>
              <a:rPr lang="en-US" sz="2800" b="1" dirty="0">
                <a:solidFill>
                  <a:schemeClr val="tx1"/>
                </a:solidFill>
              </a:rPr>
              <a:t>Entropy</a:t>
            </a:r>
            <a:r>
              <a:rPr lang="en-US" sz="2800" dirty="0">
                <a:solidFill>
                  <a:schemeClr val="tx1"/>
                </a:solidFill>
              </a:rPr>
              <a:t> to </a:t>
            </a:r>
            <a:r>
              <a:rPr lang="en-US" sz="2800" b="1" dirty="0">
                <a:solidFill>
                  <a:schemeClr val="tx1"/>
                </a:solidFill>
              </a:rPr>
              <a:t>quantity the similarity or difference</a:t>
            </a:r>
            <a:r>
              <a:rPr lang="en-US" sz="2800" dirty="0">
                <a:solidFill>
                  <a:schemeClr val="tx1"/>
                </a:solidFill>
              </a:rPr>
              <a:t> in the number of </a:t>
            </a:r>
            <a:r>
              <a:rPr lang="en-US" sz="2800" dirty="0">
                <a:solidFill>
                  <a:srgbClr val="E17700"/>
                </a:solidFill>
              </a:rPr>
              <a:t>orange</a:t>
            </a:r>
            <a:r>
              <a:rPr lang="en-US" sz="2800" dirty="0">
                <a:solidFill>
                  <a:schemeClr val="tx1"/>
                </a:solidFill>
              </a:rPr>
              <a:t> and </a:t>
            </a:r>
            <a:r>
              <a:rPr lang="en-US" sz="2800" dirty="0">
                <a:solidFill>
                  <a:srgbClr val="0077C8"/>
                </a:solidFill>
              </a:rPr>
              <a:t>blue</a:t>
            </a:r>
            <a:r>
              <a:rPr lang="en-US" sz="2800" dirty="0">
                <a:solidFill>
                  <a:schemeClr val="tx1"/>
                </a:solidFill>
              </a:rPr>
              <a:t> chickens in each area</a:t>
            </a:r>
            <a:endParaRPr lang="he-IL" sz="2800" dirty="0">
              <a:solidFill>
                <a:schemeClr val="tx1"/>
              </a:solidFill>
            </a:endParaRPr>
          </a:p>
        </p:txBody>
      </p:sp>
      <p:grpSp>
        <p:nvGrpSpPr>
          <p:cNvPr id="30" name="Group 29">
            <a:extLst>
              <a:ext uri="{FF2B5EF4-FFF2-40B4-BE49-F238E27FC236}">
                <a16:creationId xmlns:a16="http://schemas.microsoft.com/office/drawing/2014/main" id="{0774177B-0A5E-E6B8-BC90-A898DFBB26C5}"/>
              </a:ext>
            </a:extLst>
          </p:cNvPr>
          <p:cNvGrpSpPr/>
          <p:nvPr/>
        </p:nvGrpSpPr>
        <p:grpSpPr>
          <a:xfrm>
            <a:off x="1041401" y="4027053"/>
            <a:ext cx="1716560" cy="1970919"/>
            <a:chOff x="1041401" y="4027053"/>
            <a:chExt cx="1716560" cy="1970919"/>
          </a:xfrm>
        </p:grpSpPr>
        <p:pic>
          <p:nvPicPr>
            <p:cNvPr id="11" name="Picture 10">
              <a:extLst>
                <a:ext uri="{FF2B5EF4-FFF2-40B4-BE49-F238E27FC236}">
                  <a16:creationId xmlns:a16="http://schemas.microsoft.com/office/drawing/2014/main" id="{DC32203F-B3E2-3B98-7574-42D9C2D5123C}"/>
                </a:ext>
              </a:extLst>
            </p:cNvPr>
            <p:cNvPicPr>
              <a:picLocks noChangeAspect="1"/>
            </p:cNvPicPr>
            <p:nvPr/>
          </p:nvPicPr>
          <p:blipFill>
            <a:blip r:embed="rId2"/>
            <a:stretch>
              <a:fillRect/>
            </a:stretch>
          </p:blipFill>
          <p:spPr>
            <a:xfrm>
              <a:off x="1041401" y="4461124"/>
              <a:ext cx="1716560" cy="1536848"/>
            </a:xfrm>
            <a:prstGeom prst="rect">
              <a:avLst/>
            </a:prstGeom>
          </p:spPr>
        </p:pic>
        <p:sp>
          <p:nvSpPr>
            <p:cNvPr id="18" name="TextBox 17">
              <a:extLst>
                <a:ext uri="{FF2B5EF4-FFF2-40B4-BE49-F238E27FC236}">
                  <a16:creationId xmlns:a16="http://schemas.microsoft.com/office/drawing/2014/main" id="{B98ED221-E940-F85B-884E-11929A169655}"/>
                </a:ext>
              </a:extLst>
            </p:cNvPr>
            <p:cNvSpPr txBox="1"/>
            <p:nvPr/>
          </p:nvSpPr>
          <p:spPr>
            <a:xfrm>
              <a:off x="1579418" y="4027053"/>
              <a:ext cx="609600" cy="369332"/>
            </a:xfrm>
            <a:prstGeom prst="rect">
              <a:avLst/>
            </a:prstGeom>
            <a:noFill/>
          </p:spPr>
          <p:txBody>
            <a:bodyPr wrap="square" rtlCol="1">
              <a:spAutoFit/>
            </a:bodyPr>
            <a:lstStyle/>
            <a:p>
              <a:pPr algn="ctr"/>
              <a:r>
                <a:rPr lang="en-US" dirty="0"/>
                <a:t>0.59</a:t>
              </a:r>
              <a:endParaRPr lang="he-IL" dirty="0"/>
            </a:p>
          </p:txBody>
        </p:sp>
      </p:grpSp>
      <p:grpSp>
        <p:nvGrpSpPr>
          <p:cNvPr id="29" name="Group 28">
            <a:extLst>
              <a:ext uri="{FF2B5EF4-FFF2-40B4-BE49-F238E27FC236}">
                <a16:creationId xmlns:a16="http://schemas.microsoft.com/office/drawing/2014/main" id="{55725A3C-4133-FB06-2C22-04153AF4D7D7}"/>
              </a:ext>
            </a:extLst>
          </p:cNvPr>
          <p:cNvGrpSpPr/>
          <p:nvPr/>
        </p:nvGrpSpPr>
        <p:grpSpPr>
          <a:xfrm>
            <a:off x="4907732" y="4069673"/>
            <a:ext cx="1726758" cy="1937430"/>
            <a:chOff x="5219242" y="4069673"/>
            <a:chExt cx="1726758" cy="1937430"/>
          </a:xfrm>
        </p:grpSpPr>
        <p:pic>
          <p:nvPicPr>
            <p:cNvPr id="12" name="Picture 11">
              <a:extLst>
                <a:ext uri="{FF2B5EF4-FFF2-40B4-BE49-F238E27FC236}">
                  <a16:creationId xmlns:a16="http://schemas.microsoft.com/office/drawing/2014/main" id="{DE75CB3F-83A4-8A7E-6CBB-A9F818CAA8E4}"/>
                </a:ext>
              </a:extLst>
            </p:cNvPr>
            <p:cNvPicPr>
              <a:picLocks noChangeAspect="1"/>
            </p:cNvPicPr>
            <p:nvPr/>
          </p:nvPicPr>
          <p:blipFill>
            <a:blip r:embed="rId3"/>
            <a:stretch>
              <a:fillRect/>
            </a:stretch>
          </p:blipFill>
          <p:spPr>
            <a:xfrm>
              <a:off x="5219242" y="4461124"/>
              <a:ext cx="1726758" cy="1545979"/>
            </a:xfrm>
            <a:prstGeom prst="rect">
              <a:avLst/>
            </a:prstGeom>
          </p:spPr>
        </p:pic>
        <p:sp>
          <p:nvSpPr>
            <p:cNvPr id="20" name="TextBox 19">
              <a:extLst>
                <a:ext uri="{FF2B5EF4-FFF2-40B4-BE49-F238E27FC236}">
                  <a16:creationId xmlns:a16="http://schemas.microsoft.com/office/drawing/2014/main" id="{DCAFDBA2-21EC-C1D2-AF1B-5D4650E7A4A1}"/>
                </a:ext>
              </a:extLst>
            </p:cNvPr>
            <p:cNvSpPr txBox="1"/>
            <p:nvPr/>
          </p:nvSpPr>
          <p:spPr>
            <a:xfrm>
              <a:off x="5791200" y="4069673"/>
              <a:ext cx="609600" cy="369332"/>
            </a:xfrm>
            <a:prstGeom prst="rect">
              <a:avLst/>
            </a:prstGeom>
            <a:noFill/>
          </p:spPr>
          <p:txBody>
            <a:bodyPr wrap="square" rtlCol="1">
              <a:spAutoFit/>
            </a:bodyPr>
            <a:lstStyle/>
            <a:p>
              <a:pPr algn="ctr"/>
              <a:r>
                <a:rPr lang="en-US" dirty="0"/>
                <a:t>0.44</a:t>
              </a:r>
              <a:endParaRPr lang="he-IL" dirty="0"/>
            </a:p>
          </p:txBody>
        </p:sp>
      </p:grpSp>
      <p:grpSp>
        <p:nvGrpSpPr>
          <p:cNvPr id="28" name="Group 27">
            <a:extLst>
              <a:ext uri="{FF2B5EF4-FFF2-40B4-BE49-F238E27FC236}">
                <a16:creationId xmlns:a16="http://schemas.microsoft.com/office/drawing/2014/main" id="{A1164EF7-166B-90BA-C6A7-E1948606705E}"/>
              </a:ext>
            </a:extLst>
          </p:cNvPr>
          <p:cNvGrpSpPr/>
          <p:nvPr/>
        </p:nvGrpSpPr>
        <p:grpSpPr>
          <a:xfrm>
            <a:off x="8739032" y="4041965"/>
            <a:ext cx="1743318" cy="1988381"/>
            <a:chOff x="9407281" y="4211719"/>
            <a:chExt cx="1743318" cy="1988381"/>
          </a:xfrm>
        </p:grpSpPr>
        <p:pic>
          <p:nvPicPr>
            <p:cNvPr id="17" name="Picture 16">
              <a:extLst>
                <a:ext uri="{FF2B5EF4-FFF2-40B4-BE49-F238E27FC236}">
                  <a16:creationId xmlns:a16="http://schemas.microsoft.com/office/drawing/2014/main" id="{B8981AEF-4394-A051-7A47-A3BCF08A358E}"/>
                </a:ext>
              </a:extLst>
            </p:cNvPr>
            <p:cNvPicPr>
              <a:picLocks noChangeAspect="1"/>
            </p:cNvPicPr>
            <p:nvPr/>
          </p:nvPicPr>
          <p:blipFill>
            <a:blip r:embed="rId4"/>
            <a:stretch>
              <a:fillRect/>
            </a:stretch>
          </p:blipFill>
          <p:spPr>
            <a:xfrm>
              <a:off x="9407281" y="4666361"/>
              <a:ext cx="1743318" cy="1533739"/>
            </a:xfrm>
            <a:prstGeom prst="rect">
              <a:avLst/>
            </a:prstGeom>
          </p:spPr>
        </p:pic>
        <p:sp>
          <p:nvSpPr>
            <p:cNvPr id="26" name="TextBox 25">
              <a:extLst>
                <a:ext uri="{FF2B5EF4-FFF2-40B4-BE49-F238E27FC236}">
                  <a16:creationId xmlns:a16="http://schemas.microsoft.com/office/drawing/2014/main" id="{461156CC-1E8D-E283-45CE-8DA333A68C43}"/>
                </a:ext>
              </a:extLst>
            </p:cNvPr>
            <p:cNvSpPr txBox="1"/>
            <p:nvPr/>
          </p:nvSpPr>
          <p:spPr>
            <a:xfrm>
              <a:off x="10002982" y="4211719"/>
              <a:ext cx="609600" cy="369332"/>
            </a:xfrm>
            <a:prstGeom prst="rect">
              <a:avLst/>
            </a:prstGeom>
            <a:noFill/>
          </p:spPr>
          <p:txBody>
            <a:bodyPr wrap="square" rtlCol="1">
              <a:spAutoFit/>
            </a:bodyPr>
            <a:lstStyle/>
            <a:p>
              <a:pPr algn="ctr"/>
              <a:r>
                <a:rPr lang="en-US" dirty="0"/>
                <a:t>1</a:t>
              </a:r>
              <a:endParaRPr lang="he-IL" dirty="0"/>
            </a:p>
          </p:txBody>
        </p:sp>
      </p:grpSp>
      <p:sp>
        <p:nvSpPr>
          <p:cNvPr id="31" name="TextBox 30">
            <a:extLst>
              <a:ext uri="{FF2B5EF4-FFF2-40B4-BE49-F238E27FC236}">
                <a16:creationId xmlns:a16="http://schemas.microsoft.com/office/drawing/2014/main" id="{5E4D6C31-EB2E-AEC7-DAF1-2BD7CA0A4979}"/>
              </a:ext>
            </a:extLst>
          </p:cNvPr>
          <p:cNvSpPr txBox="1"/>
          <p:nvPr/>
        </p:nvSpPr>
        <p:spPr>
          <a:xfrm>
            <a:off x="8245885" y="3103723"/>
            <a:ext cx="2787295" cy="1015663"/>
          </a:xfrm>
          <a:prstGeom prst="rect">
            <a:avLst/>
          </a:prstGeom>
          <a:solidFill>
            <a:schemeClr val="bg1">
              <a:lumMod val="75000"/>
            </a:schemeClr>
          </a:solidFill>
        </p:spPr>
        <p:txBody>
          <a:bodyPr wrap="square" rtlCol="1">
            <a:spAutoFit/>
          </a:bodyPr>
          <a:lstStyle/>
          <a:p>
            <a:pPr algn="ctr"/>
            <a:r>
              <a:rPr lang="en-US" sz="2000" dirty="0">
                <a:solidFill>
                  <a:schemeClr val="tx1"/>
                </a:solidFill>
              </a:rPr>
              <a:t>Entropy is highest when we have same number of both types of chickens</a:t>
            </a:r>
          </a:p>
        </p:txBody>
      </p:sp>
      <p:sp>
        <p:nvSpPr>
          <p:cNvPr id="32" name="TextBox 31">
            <a:extLst>
              <a:ext uri="{FF2B5EF4-FFF2-40B4-BE49-F238E27FC236}">
                <a16:creationId xmlns:a16="http://schemas.microsoft.com/office/drawing/2014/main" id="{561D86FD-7204-4BF0-D68D-4505784D577A}"/>
              </a:ext>
            </a:extLst>
          </p:cNvPr>
          <p:cNvSpPr txBox="1"/>
          <p:nvPr/>
        </p:nvSpPr>
        <p:spPr>
          <a:xfrm>
            <a:off x="1233056" y="3077199"/>
            <a:ext cx="5952835" cy="707886"/>
          </a:xfrm>
          <a:prstGeom prst="rect">
            <a:avLst/>
          </a:prstGeom>
          <a:solidFill>
            <a:schemeClr val="bg1">
              <a:lumMod val="75000"/>
            </a:schemeClr>
          </a:solidFill>
        </p:spPr>
        <p:txBody>
          <a:bodyPr wrap="square" rtlCol="1">
            <a:spAutoFit/>
          </a:bodyPr>
          <a:lstStyle/>
          <a:p>
            <a:pPr algn="ctr"/>
            <a:r>
              <a:rPr lang="en-US" sz="2000" dirty="0">
                <a:solidFill>
                  <a:schemeClr val="tx1"/>
                </a:solidFill>
              </a:rPr>
              <a:t>As we </a:t>
            </a:r>
            <a:r>
              <a:rPr lang="en-US" sz="2000" b="1" dirty="0">
                <a:solidFill>
                  <a:schemeClr val="tx1"/>
                </a:solidFill>
              </a:rPr>
              <a:t>increate the difference</a:t>
            </a:r>
            <a:r>
              <a:rPr lang="en-US" sz="2000" dirty="0">
                <a:solidFill>
                  <a:schemeClr val="tx1"/>
                </a:solidFill>
              </a:rPr>
              <a:t> in the number of </a:t>
            </a:r>
            <a:r>
              <a:rPr lang="en-US" sz="2000" dirty="0">
                <a:solidFill>
                  <a:srgbClr val="E17700"/>
                </a:solidFill>
              </a:rPr>
              <a:t>orange</a:t>
            </a:r>
            <a:r>
              <a:rPr lang="en-US" sz="2000" dirty="0">
                <a:solidFill>
                  <a:schemeClr val="tx1"/>
                </a:solidFill>
              </a:rPr>
              <a:t> and </a:t>
            </a:r>
            <a:r>
              <a:rPr lang="en-US" sz="2000" dirty="0">
                <a:solidFill>
                  <a:srgbClr val="0077C8"/>
                </a:solidFill>
              </a:rPr>
              <a:t>blue</a:t>
            </a:r>
            <a:r>
              <a:rPr lang="en-US" sz="2000" dirty="0">
                <a:solidFill>
                  <a:schemeClr val="tx1"/>
                </a:solidFill>
              </a:rPr>
              <a:t> chickens we lowe</a:t>
            </a:r>
            <a:r>
              <a:rPr lang="en-US" sz="2000" dirty="0"/>
              <a:t>r the </a:t>
            </a:r>
            <a:r>
              <a:rPr lang="en-US" sz="2000" dirty="0">
                <a:solidFill>
                  <a:schemeClr val="tx1"/>
                </a:solidFill>
              </a:rPr>
              <a:t>Entropy</a:t>
            </a:r>
          </a:p>
        </p:txBody>
      </p:sp>
    </p:spTree>
    <p:extLst>
      <p:ext uri="{BB962C8B-B14F-4D97-AF65-F5344CB8AC3E}">
        <p14:creationId xmlns:p14="http://schemas.microsoft.com/office/powerpoint/2010/main" val="32690058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88412" y="47221"/>
            <a:ext cx="10862187" cy="535558"/>
          </a:xfrm>
        </p:spPr>
        <p:txBody>
          <a:bodyPr>
            <a:normAutofit fontScale="90000"/>
          </a:bodyPr>
          <a:lstStyle/>
          <a:p>
            <a:r>
              <a:rPr lang="en-US" dirty="0"/>
              <a:t>Cross-Entropy as Loss Function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866642"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3" name="TextBox 2">
            <a:extLst>
              <a:ext uri="{FF2B5EF4-FFF2-40B4-BE49-F238E27FC236}">
                <a16:creationId xmlns:a16="http://schemas.microsoft.com/office/drawing/2014/main" id="{64801496-F967-D525-6890-04F8E7445620}"/>
              </a:ext>
            </a:extLst>
          </p:cNvPr>
          <p:cNvSpPr txBox="1"/>
          <p:nvPr/>
        </p:nvSpPr>
        <p:spPr>
          <a:xfrm>
            <a:off x="489527" y="794327"/>
            <a:ext cx="8340437" cy="1077218"/>
          </a:xfrm>
          <a:prstGeom prst="rect">
            <a:avLst/>
          </a:prstGeom>
          <a:noFill/>
        </p:spPr>
        <p:txBody>
          <a:bodyPr wrap="square" rtlCol="1">
            <a:spAutoFit/>
          </a:bodyPr>
          <a:lstStyle/>
          <a:p>
            <a:pPr>
              <a:spcAft>
                <a:spcPts val="1200"/>
              </a:spcAft>
            </a:pPr>
            <a:r>
              <a:rPr lang="en-US" b="0" i="0" dirty="0">
                <a:solidFill>
                  <a:srgbClr val="292929"/>
                </a:solidFill>
                <a:effectLst/>
                <a:latin typeface="source-serif-pro"/>
              </a:rPr>
              <a:t>Suppose we build a classifier that predicts samples in three classes: </a:t>
            </a:r>
            <a:r>
              <a:rPr lang="en-US" b="0" i="0" dirty="0">
                <a:solidFill>
                  <a:srgbClr val="0077C8"/>
                </a:solidFill>
                <a:effectLst/>
                <a:latin typeface="source-serif-pro"/>
              </a:rPr>
              <a:t>A, B, C</a:t>
            </a:r>
          </a:p>
          <a:p>
            <a:r>
              <a:rPr lang="en-US" dirty="0">
                <a:solidFill>
                  <a:srgbClr val="0077C8"/>
                </a:solidFill>
                <a:latin typeface="source-serif-pro"/>
              </a:rPr>
              <a:t>P</a:t>
            </a:r>
            <a:r>
              <a:rPr lang="en-US" dirty="0">
                <a:solidFill>
                  <a:srgbClr val="292929"/>
                </a:solidFill>
                <a:latin typeface="source-serif-pro"/>
              </a:rPr>
              <a:t> – the true label </a:t>
            </a:r>
            <a:r>
              <a:rPr lang="en-US" b="0" i="0" dirty="0">
                <a:solidFill>
                  <a:srgbClr val="292929"/>
                </a:solidFill>
                <a:effectLst/>
                <a:latin typeface="source-serif-pro"/>
              </a:rPr>
              <a:t>distribution </a:t>
            </a:r>
            <a:r>
              <a:rPr lang="en-US" dirty="0">
                <a:solidFill>
                  <a:srgbClr val="292929"/>
                </a:solidFill>
                <a:latin typeface="source-serif-pro"/>
              </a:rPr>
              <a:t>(the training set)</a:t>
            </a:r>
          </a:p>
          <a:p>
            <a:r>
              <a:rPr lang="en-US" dirty="0">
                <a:solidFill>
                  <a:srgbClr val="0077C8"/>
                </a:solidFill>
                <a:latin typeface="source-serif-pro"/>
              </a:rPr>
              <a:t>Q</a:t>
            </a:r>
            <a:r>
              <a:rPr lang="en-US" dirty="0">
                <a:solidFill>
                  <a:srgbClr val="292929"/>
                </a:solidFill>
                <a:latin typeface="source-serif-pro"/>
              </a:rPr>
              <a:t> – </a:t>
            </a:r>
            <a:r>
              <a:rPr lang="en-US" b="0" i="0" dirty="0">
                <a:solidFill>
                  <a:srgbClr val="292929"/>
                </a:solidFill>
                <a:effectLst/>
                <a:latin typeface="source-serif-pro"/>
              </a:rPr>
              <a:t>predicted label distribution</a:t>
            </a:r>
            <a:endParaRPr lang="he-IL" dirty="0"/>
          </a:p>
        </p:txBody>
      </p:sp>
      <p:graphicFrame>
        <p:nvGraphicFramePr>
          <p:cNvPr id="5" name="Table 5">
            <a:extLst>
              <a:ext uri="{FF2B5EF4-FFF2-40B4-BE49-F238E27FC236}">
                <a16:creationId xmlns:a16="http://schemas.microsoft.com/office/drawing/2014/main" id="{841BADCB-032F-16CF-0617-54B6CA80AEFA}"/>
              </a:ext>
            </a:extLst>
          </p:cNvPr>
          <p:cNvGraphicFramePr>
            <a:graphicFrameLocks noGrp="1"/>
          </p:cNvGraphicFramePr>
          <p:nvPr>
            <p:extLst>
              <p:ext uri="{D42A27DB-BD31-4B8C-83A1-F6EECF244321}">
                <p14:modId xmlns:p14="http://schemas.microsoft.com/office/powerpoint/2010/main" val="3716449371"/>
              </p:ext>
            </p:extLst>
          </p:nvPr>
        </p:nvGraphicFramePr>
        <p:xfrm>
          <a:off x="494140" y="2161006"/>
          <a:ext cx="10741896" cy="1112520"/>
        </p:xfrm>
        <a:graphic>
          <a:graphicData uri="http://schemas.openxmlformats.org/drawingml/2006/table">
            <a:tbl>
              <a:tblPr rtl="1" firstRow="1" bandRow="1">
                <a:tableStyleId>{00A15C55-8517-42AA-B614-E9B94910E393}</a:tableStyleId>
              </a:tblPr>
              <a:tblGrid>
                <a:gridCol w="2685474">
                  <a:extLst>
                    <a:ext uri="{9D8B030D-6E8A-4147-A177-3AD203B41FA5}">
                      <a16:colId xmlns:a16="http://schemas.microsoft.com/office/drawing/2014/main" val="4184853490"/>
                    </a:ext>
                  </a:extLst>
                </a:gridCol>
                <a:gridCol w="2685474">
                  <a:extLst>
                    <a:ext uri="{9D8B030D-6E8A-4147-A177-3AD203B41FA5}">
                      <a16:colId xmlns:a16="http://schemas.microsoft.com/office/drawing/2014/main" val="3920344607"/>
                    </a:ext>
                  </a:extLst>
                </a:gridCol>
                <a:gridCol w="2685474">
                  <a:extLst>
                    <a:ext uri="{9D8B030D-6E8A-4147-A177-3AD203B41FA5}">
                      <a16:colId xmlns:a16="http://schemas.microsoft.com/office/drawing/2014/main" val="1345666866"/>
                    </a:ext>
                  </a:extLst>
                </a:gridCol>
                <a:gridCol w="2685474">
                  <a:extLst>
                    <a:ext uri="{9D8B030D-6E8A-4147-A177-3AD203B41FA5}">
                      <a16:colId xmlns:a16="http://schemas.microsoft.com/office/drawing/2014/main" val="3367141945"/>
                    </a:ext>
                  </a:extLst>
                </a:gridCol>
              </a:tblGrid>
              <a:tr h="370840">
                <a:tc>
                  <a:txBody>
                    <a:bodyPr/>
                    <a:lstStyle/>
                    <a:p>
                      <a:pPr algn="ctr" rtl="1"/>
                      <a:r>
                        <a:rPr lang="en-US" dirty="0">
                          <a:solidFill>
                            <a:schemeClr val="tx1"/>
                          </a:solidFill>
                        </a:rPr>
                        <a:t>C</a:t>
                      </a:r>
                      <a:endParaRPr lang="he-IL" dirty="0">
                        <a:solidFill>
                          <a:schemeClr val="tx1"/>
                        </a:solidFill>
                      </a:endParaRPr>
                    </a:p>
                  </a:txBody>
                  <a:tcPr anchor="ctr"/>
                </a:tc>
                <a:tc>
                  <a:txBody>
                    <a:bodyPr/>
                    <a:lstStyle/>
                    <a:p>
                      <a:pPr algn="ctr" rtl="1"/>
                      <a:r>
                        <a:rPr lang="en-US" dirty="0">
                          <a:solidFill>
                            <a:schemeClr val="tx1"/>
                          </a:solidFill>
                        </a:rPr>
                        <a:t>B</a:t>
                      </a:r>
                      <a:endParaRPr lang="he-IL" dirty="0">
                        <a:solidFill>
                          <a:schemeClr val="tx1"/>
                        </a:solidFill>
                      </a:endParaRPr>
                    </a:p>
                  </a:txBody>
                  <a:tcPr anchor="ctr"/>
                </a:tc>
                <a:tc>
                  <a:txBody>
                    <a:bodyPr/>
                    <a:lstStyle/>
                    <a:p>
                      <a:pPr algn="ctr" rtl="1"/>
                      <a:r>
                        <a:rPr lang="en-US" dirty="0">
                          <a:solidFill>
                            <a:schemeClr val="tx1"/>
                          </a:solidFill>
                        </a:rPr>
                        <a:t>A</a:t>
                      </a:r>
                      <a:endParaRPr lang="he-IL" dirty="0">
                        <a:solidFill>
                          <a:schemeClr val="tx1"/>
                        </a:solidFill>
                      </a:endParaRPr>
                    </a:p>
                  </a:txBody>
                  <a:tcPr anchor="ctr"/>
                </a:tc>
                <a:tc>
                  <a:txBody>
                    <a:bodyPr/>
                    <a:lstStyle/>
                    <a:p>
                      <a:pPr rtl="1"/>
                      <a:endParaRPr lang="he-IL" dirty="0"/>
                    </a:p>
                  </a:txBody>
                  <a:tcPr>
                    <a:noFill/>
                  </a:tcPr>
                </a:tc>
                <a:extLst>
                  <a:ext uri="{0D108BD9-81ED-4DB2-BD59-A6C34878D82A}">
                    <a16:rowId xmlns:a16="http://schemas.microsoft.com/office/drawing/2014/main" val="3742622295"/>
                  </a:ext>
                </a:extLst>
              </a:tr>
              <a:tr h="370840">
                <a:tc>
                  <a:txBody>
                    <a:bodyPr/>
                    <a:lstStyle/>
                    <a:p>
                      <a:pPr algn="ctr" rtl="1"/>
                      <a:r>
                        <a:rPr lang="en-US" dirty="0">
                          <a:solidFill>
                            <a:schemeClr val="tx1"/>
                          </a:solidFill>
                        </a:rPr>
                        <a:t>0</a:t>
                      </a:r>
                      <a:endParaRPr lang="he-IL" dirty="0">
                        <a:solidFill>
                          <a:schemeClr val="tx1"/>
                        </a:solidFill>
                      </a:endParaRPr>
                    </a:p>
                  </a:txBody>
                  <a:tcPr anchor="ctr"/>
                </a:tc>
                <a:tc>
                  <a:txBody>
                    <a:bodyPr/>
                    <a:lstStyle/>
                    <a:p>
                      <a:pPr algn="ctr" rtl="1"/>
                      <a:r>
                        <a:rPr lang="en-US" dirty="0">
                          <a:solidFill>
                            <a:schemeClr val="tx1"/>
                          </a:solidFill>
                        </a:rPr>
                        <a:t>1</a:t>
                      </a:r>
                      <a:endParaRPr lang="he-IL" dirty="0">
                        <a:solidFill>
                          <a:schemeClr val="tx1"/>
                        </a:solidFill>
                      </a:endParaRPr>
                    </a:p>
                  </a:txBody>
                  <a:tcPr anchor="ctr"/>
                </a:tc>
                <a:tc>
                  <a:txBody>
                    <a:bodyPr/>
                    <a:lstStyle/>
                    <a:p>
                      <a:pPr algn="ctr" rtl="1"/>
                      <a:r>
                        <a:rPr lang="en-US" dirty="0">
                          <a:solidFill>
                            <a:schemeClr val="tx1"/>
                          </a:solidFill>
                        </a:rPr>
                        <a:t>0</a:t>
                      </a:r>
                      <a:endParaRPr lang="he-IL" dirty="0">
                        <a:solidFill>
                          <a:schemeClr val="tx1"/>
                        </a:solidFill>
                      </a:endParaRPr>
                    </a:p>
                  </a:txBody>
                  <a:tcPr anchor="ctr"/>
                </a:tc>
                <a:tc>
                  <a:txBody>
                    <a:bodyPr/>
                    <a:lstStyle/>
                    <a:p>
                      <a:pPr rtl="1"/>
                      <a:r>
                        <a:rPr lang="en-US" dirty="0"/>
                        <a:t>True label distribution P</a:t>
                      </a:r>
                      <a:endParaRPr lang="he-IL" dirty="0"/>
                    </a:p>
                  </a:txBody>
                  <a:tcPr>
                    <a:solidFill>
                      <a:srgbClr val="FFC000"/>
                    </a:solidFill>
                  </a:tcPr>
                </a:tc>
                <a:extLst>
                  <a:ext uri="{0D108BD9-81ED-4DB2-BD59-A6C34878D82A}">
                    <a16:rowId xmlns:a16="http://schemas.microsoft.com/office/drawing/2014/main" val="986233563"/>
                  </a:ext>
                </a:extLst>
              </a:tr>
              <a:tr h="370840">
                <a:tc>
                  <a:txBody>
                    <a:bodyPr/>
                    <a:lstStyle/>
                    <a:p>
                      <a:pPr algn="ctr" rtl="1"/>
                      <a:r>
                        <a:rPr lang="en-US" dirty="0">
                          <a:solidFill>
                            <a:schemeClr val="tx1"/>
                          </a:solidFill>
                        </a:rPr>
                        <a:t>0.25</a:t>
                      </a:r>
                      <a:endParaRPr lang="he-IL" dirty="0">
                        <a:solidFill>
                          <a:schemeClr val="tx1"/>
                        </a:solidFill>
                      </a:endParaRPr>
                    </a:p>
                  </a:txBody>
                  <a:tcPr anchor="ctr"/>
                </a:tc>
                <a:tc>
                  <a:txBody>
                    <a:bodyPr/>
                    <a:lstStyle/>
                    <a:p>
                      <a:pPr algn="ctr" rtl="1"/>
                      <a:r>
                        <a:rPr lang="en-US" dirty="0">
                          <a:solidFill>
                            <a:schemeClr val="tx1"/>
                          </a:solidFill>
                        </a:rPr>
                        <a:t>0.60</a:t>
                      </a:r>
                      <a:endParaRPr lang="he-IL" dirty="0">
                        <a:solidFill>
                          <a:schemeClr val="tx1"/>
                        </a:solidFill>
                      </a:endParaRPr>
                    </a:p>
                  </a:txBody>
                  <a:tcPr anchor="ctr"/>
                </a:tc>
                <a:tc>
                  <a:txBody>
                    <a:bodyPr/>
                    <a:lstStyle/>
                    <a:p>
                      <a:pPr algn="ctr" rtl="1"/>
                      <a:r>
                        <a:rPr lang="en-US" dirty="0">
                          <a:solidFill>
                            <a:schemeClr val="tx1"/>
                          </a:solidFill>
                        </a:rPr>
                        <a:t>0.15</a:t>
                      </a:r>
                      <a:endParaRPr lang="he-IL" dirty="0">
                        <a:solidFill>
                          <a:schemeClr val="tx1"/>
                        </a:solidFill>
                      </a:endParaRPr>
                    </a:p>
                  </a:txBody>
                  <a:tcPr anchor="ct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dirty="0"/>
                        <a:t>Predict label distribution Q</a:t>
                      </a:r>
                      <a:endParaRPr lang="he-IL" dirty="0"/>
                    </a:p>
                  </a:txBody>
                  <a:tcPr>
                    <a:solidFill>
                      <a:srgbClr val="FFC000"/>
                    </a:solidFill>
                  </a:tcPr>
                </a:tc>
                <a:extLst>
                  <a:ext uri="{0D108BD9-81ED-4DB2-BD59-A6C34878D82A}">
                    <a16:rowId xmlns:a16="http://schemas.microsoft.com/office/drawing/2014/main" val="24411412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B8A7B39-F978-6B1D-5DA7-2D02E371231F}"/>
                  </a:ext>
                </a:extLst>
              </p:cNvPr>
              <p:cNvSpPr txBox="1"/>
              <p:nvPr/>
            </p:nvSpPr>
            <p:spPr>
              <a:xfrm>
                <a:off x="489527" y="3615684"/>
                <a:ext cx="9984509" cy="535701"/>
              </a:xfrm>
              <a:prstGeom prst="rect">
                <a:avLst/>
              </a:prstGeom>
              <a:solidFill>
                <a:schemeClr val="bg1">
                  <a:lumMod val="95000"/>
                </a:schemeClr>
              </a:solidFill>
            </p:spPr>
            <p:txBody>
              <a:bodyPr wrap="square" tIns="90000" bIns="72000" rtlCol="1" anchor="ctr" anchorCtr="0">
                <a:spAutoFit/>
              </a:bodyPr>
              <a:lstStyle/>
              <a:p>
                <a:pPr>
                  <a:spcBef>
                    <a:spcPts val="600"/>
                  </a:spcBef>
                  <a:spcAft>
                    <a:spcPts val="6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𝑄</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15</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25</m:t>
                              </m:r>
                            </m:e>
                          </m:d>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76</m:t>
                      </m:r>
                    </m:oMath>
                  </m:oMathPara>
                </a14:m>
                <a:endParaRPr lang="he-IL" dirty="0"/>
              </a:p>
            </p:txBody>
          </p:sp>
        </mc:Choice>
        <mc:Fallback xmlns="">
          <p:sp>
            <p:nvSpPr>
              <p:cNvPr id="9" name="TextBox 8">
                <a:extLst>
                  <a:ext uri="{FF2B5EF4-FFF2-40B4-BE49-F238E27FC236}">
                    <a16:creationId xmlns:a16="http://schemas.microsoft.com/office/drawing/2014/main" id="{8B8A7B39-F978-6B1D-5DA7-2D02E371231F}"/>
                  </a:ext>
                </a:extLst>
              </p:cNvPr>
              <p:cNvSpPr txBox="1">
                <a:spLocks noRot="1" noChangeAspect="1" noMove="1" noResize="1" noEditPoints="1" noAdjustHandles="1" noChangeArrowheads="1" noChangeShapeType="1" noTextEdit="1"/>
              </p:cNvSpPr>
              <p:nvPr/>
            </p:nvSpPr>
            <p:spPr>
              <a:xfrm>
                <a:off x="489527" y="3615684"/>
                <a:ext cx="9984509" cy="535701"/>
              </a:xfrm>
              <a:prstGeom prst="rect">
                <a:avLst/>
              </a:prstGeom>
              <a:blipFill>
                <a:blip r:embed="rId2"/>
                <a:stretch>
                  <a:fillRect/>
                </a:stretch>
              </a:blipFill>
            </p:spPr>
            <p:txBody>
              <a:bodyPr/>
              <a:lstStyle/>
              <a:p>
                <a:r>
                  <a:rPr lang="he-IL">
                    <a:noFill/>
                  </a:rPr>
                  <a:t> </a:t>
                </a:r>
              </a:p>
            </p:txBody>
          </p:sp>
        </mc:Fallback>
      </mc:AlternateContent>
      <p:sp>
        <p:nvSpPr>
          <p:cNvPr id="10" name="TextBox 9">
            <a:extLst>
              <a:ext uri="{FF2B5EF4-FFF2-40B4-BE49-F238E27FC236}">
                <a16:creationId xmlns:a16="http://schemas.microsoft.com/office/drawing/2014/main" id="{2EC3677F-33EF-BA51-554E-46EE2313DF97}"/>
              </a:ext>
            </a:extLst>
          </p:cNvPr>
          <p:cNvSpPr txBox="1"/>
          <p:nvPr/>
        </p:nvSpPr>
        <p:spPr>
          <a:xfrm>
            <a:off x="416402" y="4493543"/>
            <a:ext cx="10149997" cy="646331"/>
          </a:xfrm>
          <a:prstGeom prst="rect">
            <a:avLst/>
          </a:prstGeom>
          <a:solidFill>
            <a:schemeClr val="bg1">
              <a:lumMod val="95000"/>
            </a:schemeClr>
          </a:solidFill>
        </p:spPr>
        <p:txBody>
          <a:bodyPr wrap="square" tIns="90000" bIns="72000" rtlCol="1" anchor="ctr" anchorCtr="0">
            <a:spAutoFit/>
          </a:bodyPr>
          <a:lstStyle>
            <a:defPPr>
              <a:defRPr lang="en-US"/>
            </a:defPPr>
            <a:lvl1pPr>
              <a:spcBef>
                <a:spcPts val="600"/>
              </a:spcBef>
              <a:spcAft>
                <a:spcPts val="600"/>
              </a:spcAft>
              <a:defRPr b="0" i="1">
                <a:latin typeface="Cambria Math" panose="02040503050406030204" pitchFamily="18" charset="0"/>
              </a:defRPr>
            </a:lvl1pPr>
          </a:lstStyle>
          <a:p>
            <a:r>
              <a:rPr lang="en-US" i="0" dirty="0"/>
              <a:t>On the other hand, if our classifier is more confident and predicts probabilities as (0.05, 0.90, 0.05), we would get cross-entropy as 0.15, which is lower than the above example</a:t>
            </a:r>
            <a:endParaRPr lang="he-IL" i="0" dirty="0"/>
          </a:p>
        </p:txBody>
      </p:sp>
    </p:spTree>
    <p:extLst>
      <p:ext uri="{BB962C8B-B14F-4D97-AF65-F5344CB8AC3E}">
        <p14:creationId xmlns:p14="http://schemas.microsoft.com/office/powerpoint/2010/main" val="29136903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p:sp>
        <p:nvSpPr>
          <p:cNvPr id="13" name="Rectangle 12">
            <a:extLst>
              <a:ext uri="{FF2B5EF4-FFF2-40B4-BE49-F238E27FC236}">
                <a16:creationId xmlns:a16="http://schemas.microsoft.com/office/drawing/2014/main" id="{B5DA2F5D-5ADA-2E53-60E2-C2D30930ABC4}"/>
              </a:ext>
            </a:extLst>
          </p:cNvPr>
          <p:cNvSpPr/>
          <p:nvPr/>
        </p:nvSpPr>
        <p:spPr>
          <a:xfrm>
            <a:off x="685577" y="871891"/>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Resources</a:t>
            </a:r>
          </a:p>
        </p:txBody>
      </p:sp>
      <p:sp>
        <p:nvSpPr>
          <p:cNvPr id="10" name="TextBox 9">
            <a:extLst>
              <a:ext uri="{FF2B5EF4-FFF2-40B4-BE49-F238E27FC236}">
                <a16:creationId xmlns:a16="http://schemas.microsoft.com/office/drawing/2014/main" id="{B47186BB-E7F5-9E4A-3398-4695461CBBFC}"/>
              </a:ext>
            </a:extLst>
          </p:cNvPr>
          <p:cNvSpPr txBox="1"/>
          <p:nvPr/>
        </p:nvSpPr>
        <p:spPr>
          <a:xfrm>
            <a:off x="685577" y="6252288"/>
            <a:ext cx="1596150" cy="371973"/>
          </a:xfrm>
          <a:prstGeom prst="rect">
            <a:avLst/>
          </a:prstGeom>
          <a:noFill/>
        </p:spPr>
        <p:txBody>
          <a:bodyPr wrap="square" rtlCol="1">
            <a:spAutoFit/>
          </a:bodyPr>
          <a:lstStyle/>
          <a:p>
            <a:r>
              <a:rPr lang="en-US" dirty="0">
                <a:hlinkClick r:id="rId2"/>
              </a:rPr>
              <a:t>Source of info</a:t>
            </a:r>
            <a:endParaRPr lang="he-IL" dirty="0"/>
          </a:p>
        </p:txBody>
      </p:sp>
      <p:sp>
        <p:nvSpPr>
          <p:cNvPr id="3" name="Rectangle 2">
            <a:extLst>
              <a:ext uri="{FF2B5EF4-FFF2-40B4-BE49-F238E27FC236}">
                <a16:creationId xmlns:a16="http://schemas.microsoft.com/office/drawing/2014/main" id="{81E1E35F-E0BC-0390-0C52-44126C4E0FED}"/>
              </a:ext>
            </a:extLst>
          </p:cNvPr>
          <p:cNvSpPr/>
          <p:nvPr/>
        </p:nvSpPr>
        <p:spPr>
          <a:xfrm>
            <a:off x="685577" y="1501905"/>
            <a:ext cx="7683998" cy="1829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200"/>
              </a:spcAft>
            </a:pPr>
            <a:r>
              <a:rPr lang="en-US" sz="2800" dirty="0">
                <a:hlinkClick r:id="rId2"/>
              </a:rPr>
              <a:t>Cross-Entropy for Dummies</a:t>
            </a:r>
            <a:endParaRPr lang="en-US" sz="2800" dirty="0"/>
          </a:p>
          <a:p>
            <a:pPr>
              <a:spcAft>
                <a:spcPts val="1200"/>
              </a:spcAft>
            </a:pPr>
            <a:r>
              <a:rPr lang="en-US" sz="2800" dirty="0">
                <a:hlinkClick r:id="rId3"/>
              </a:rPr>
              <a:t>Entropy from </a:t>
            </a:r>
            <a:r>
              <a:rPr lang="en-US" sz="2800" dirty="0" err="1">
                <a:hlinkClick r:id="rId3"/>
              </a:rPr>
              <a:t>QuastStat</a:t>
            </a:r>
            <a:endParaRPr lang="en-US" sz="2800" dirty="0"/>
          </a:p>
          <a:p>
            <a:endParaRPr lang="en-US" sz="2800" dirty="0"/>
          </a:p>
          <a:p>
            <a:endParaRPr lang="he-IL" sz="2800" dirty="0"/>
          </a:p>
        </p:txBody>
      </p:sp>
    </p:spTree>
    <p:extLst>
      <p:ext uri="{BB962C8B-B14F-4D97-AF65-F5344CB8AC3E}">
        <p14:creationId xmlns:p14="http://schemas.microsoft.com/office/powerpoint/2010/main" val="28868742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7884648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664906" y="1944748"/>
            <a:ext cx="10862187" cy="2369557"/>
          </a:xfrm>
        </p:spPr>
        <p:txBody>
          <a:bodyPr>
            <a:noAutofit/>
          </a:bodyPr>
          <a:lstStyle/>
          <a:p>
            <a:pPr algn="ctr"/>
            <a:r>
              <a:rPr lang="en-US" sz="8000" dirty="0">
                <a:solidFill>
                  <a:schemeClr val="accent1">
                    <a:lumMod val="40000"/>
                    <a:lumOff val="60000"/>
                  </a:schemeClr>
                </a:solidFill>
              </a:rPr>
              <a:t>Deep Neural Network</a:t>
            </a:r>
            <a:br>
              <a:rPr lang="en-US" sz="8000" dirty="0">
                <a:solidFill>
                  <a:schemeClr val="accent1">
                    <a:lumMod val="40000"/>
                    <a:lumOff val="60000"/>
                  </a:schemeClr>
                </a:solidFill>
              </a:rPr>
            </a:br>
            <a:r>
              <a:rPr lang="en-US" sz="8000" dirty="0">
                <a:solidFill>
                  <a:schemeClr val="accent1">
                    <a:lumMod val="40000"/>
                    <a:lumOff val="60000"/>
                  </a:schemeClr>
                </a:solidFill>
              </a:rPr>
              <a:t>MNIST Dataset</a:t>
            </a:r>
          </a:p>
        </p:txBody>
      </p:sp>
    </p:spTree>
    <p:extLst>
      <p:ext uri="{BB962C8B-B14F-4D97-AF65-F5344CB8AC3E}">
        <p14:creationId xmlns:p14="http://schemas.microsoft.com/office/powerpoint/2010/main" val="30935091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Deep Neural Network - MNIST</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buNone/>
            </a:pPr>
            <a:r>
              <a:rPr lang="en-US" dirty="0"/>
              <a:t>Objective:</a:t>
            </a:r>
          </a:p>
          <a:p>
            <a:pPr lvl="1"/>
            <a:r>
              <a:rPr lang="en-US" dirty="0"/>
              <a:t>Using deep neural network to </a:t>
            </a:r>
            <a:r>
              <a:rPr lang="en-US"/>
              <a:t>classify MINST </a:t>
            </a:r>
            <a:r>
              <a:rPr lang="en-US" dirty="0"/>
              <a:t>dataset</a:t>
            </a:r>
          </a:p>
          <a:p>
            <a:pPr lvl="1"/>
            <a:r>
              <a:rPr lang="en-US" dirty="0"/>
              <a:t>Add non-linearity to increase model accuracy </a:t>
            </a:r>
          </a:p>
          <a:p>
            <a:pPr marL="0" indent="0">
              <a:buNone/>
            </a:pPr>
            <a:endParaRPr lang="en-US" dirty="0"/>
          </a:p>
          <a:p>
            <a:pPr marL="0" indent="0">
              <a:buNone/>
            </a:pPr>
            <a:r>
              <a:rPr lang="en-US" dirty="0"/>
              <a:t>Using logistic regression 1 layer (perceptron) of 784</a:t>
            </a:r>
            <a:r>
              <a:rPr lang="en-US" dirty="0">
                <a:sym typeface="Wingdings" panose="05000000000000000000" pitchFamily="2" charset="2"/>
              </a:rPr>
              <a:t>10 gain us ~85%</a:t>
            </a:r>
          </a:p>
          <a:p>
            <a:pPr marL="0" indent="0">
              <a:buNone/>
            </a:pPr>
            <a:endParaRPr lang="en-US" dirty="0"/>
          </a:p>
        </p:txBody>
      </p:sp>
    </p:spTree>
    <p:extLst>
      <p:ext uri="{BB962C8B-B14F-4D97-AF65-F5344CB8AC3E}">
        <p14:creationId xmlns:p14="http://schemas.microsoft.com/office/powerpoint/2010/main" val="23994707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26761" y="239672"/>
            <a:ext cx="10862187" cy="598435"/>
          </a:xfrm>
        </p:spPr>
        <p:txBody>
          <a:bodyPr>
            <a:normAutofit fontScale="90000"/>
          </a:bodyPr>
          <a:lstStyle/>
          <a:p>
            <a:r>
              <a:rPr lang="en-US" dirty="0">
                <a:solidFill>
                  <a:schemeClr val="accent1">
                    <a:lumMod val="40000"/>
                    <a:lumOff val="60000"/>
                  </a:schemeClr>
                </a:solidFill>
              </a:rPr>
              <a:t>Classifier</a:t>
            </a:r>
          </a:p>
        </p:txBody>
      </p:sp>
      <p:grpSp>
        <p:nvGrpSpPr>
          <p:cNvPr id="78" name="Group 77">
            <a:extLst>
              <a:ext uri="{FF2B5EF4-FFF2-40B4-BE49-F238E27FC236}">
                <a16:creationId xmlns:a16="http://schemas.microsoft.com/office/drawing/2014/main" id="{8F98102B-BA92-A7A5-14A7-0152F1C87528}"/>
              </a:ext>
            </a:extLst>
          </p:cNvPr>
          <p:cNvGrpSpPr/>
          <p:nvPr/>
        </p:nvGrpSpPr>
        <p:grpSpPr>
          <a:xfrm>
            <a:off x="515108" y="1172102"/>
            <a:ext cx="5557802" cy="5189143"/>
            <a:chOff x="515108" y="1172102"/>
            <a:chExt cx="5557802" cy="5189143"/>
          </a:xfrm>
        </p:grpSpPr>
        <p:sp>
          <p:nvSpPr>
            <p:cNvPr id="73" name="TextBox 72">
              <a:extLst>
                <a:ext uri="{FF2B5EF4-FFF2-40B4-BE49-F238E27FC236}">
                  <a16:creationId xmlns:a16="http://schemas.microsoft.com/office/drawing/2014/main" id="{E0633A95-08A1-1904-3069-159021030F92}"/>
                </a:ext>
              </a:extLst>
            </p:cNvPr>
            <p:cNvSpPr txBox="1"/>
            <p:nvPr/>
          </p:nvSpPr>
          <p:spPr>
            <a:xfrm>
              <a:off x="515108" y="1172102"/>
              <a:ext cx="5557802" cy="2015936"/>
            </a:xfrm>
            <a:prstGeom prst="rect">
              <a:avLst/>
            </a:prstGeom>
            <a:solidFill>
              <a:schemeClr val="tx1"/>
            </a:solidFill>
            <a:ln>
              <a:solidFill>
                <a:schemeClr val="accent1">
                  <a:lumMod val="75000"/>
                </a:schemeClr>
              </a:solidFill>
            </a:ln>
          </p:spPr>
          <p:txBody>
            <a:bodyPr wrap="square">
              <a:spAutoFit/>
            </a:bodyPr>
            <a:lstStyle/>
            <a:p>
              <a:pPr>
                <a:spcAft>
                  <a:spcPts val="1200"/>
                </a:spcAft>
              </a:pPr>
              <a:r>
                <a:rPr lang="en-US" sz="2000" dirty="0">
                  <a:solidFill>
                    <a:srgbClr val="D4D4D4"/>
                  </a:solidFill>
                  <a:latin typeface="Consolas" panose="020B0609020204030204" pitchFamily="49" charset="0"/>
                </a:rPr>
                <a:t>Network topology, We will use 4 layers</a:t>
              </a:r>
            </a:p>
            <a:p>
              <a:pPr marL="342900" indent="-342900">
                <a:spcAft>
                  <a:spcPts val="600"/>
                </a:spcAft>
                <a:buFont typeface="+mj-lt"/>
                <a:buAutoNum type="arabicPeriod"/>
              </a:pPr>
              <a:r>
                <a:rPr lang="en-US" sz="2000" b="0" dirty="0">
                  <a:solidFill>
                    <a:schemeClr val="accent4">
                      <a:lumMod val="75000"/>
                    </a:schemeClr>
                  </a:solidFill>
                  <a:effectLst/>
                  <a:latin typeface="Consolas" panose="020B0609020204030204" pitchFamily="49" charset="0"/>
                </a:rPr>
                <a:t>Input</a:t>
              </a:r>
              <a:r>
                <a:rPr lang="en-US" sz="2000" dirty="0">
                  <a:solidFill>
                    <a:schemeClr val="accent4">
                      <a:lumMod val="75000"/>
                    </a:schemeClr>
                  </a:solidFill>
                  <a:latin typeface="Consolas" panose="020B0609020204030204" pitchFamily="49" charset="0"/>
                </a:rPr>
                <a:t>s layer size of 784</a:t>
              </a:r>
            </a:p>
            <a:p>
              <a:pPr marL="342900" indent="-342900">
                <a:spcAft>
                  <a:spcPts val="600"/>
                </a:spcAft>
                <a:buFont typeface="+mj-lt"/>
                <a:buAutoNum type="arabicPeriod"/>
              </a:pPr>
              <a:r>
                <a:rPr lang="en-US" sz="2000" dirty="0">
                  <a:solidFill>
                    <a:schemeClr val="accent4">
                      <a:lumMod val="75000"/>
                    </a:schemeClr>
                  </a:solidFill>
                  <a:latin typeface="Consolas" panose="020B0609020204030204" pitchFamily="49" charset="0"/>
                </a:rPr>
                <a:t>1</a:t>
              </a:r>
              <a:r>
                <a:rPr lang="en-US" sz="2000" baseline="30000" dirty="0">
                  <a:solidFill>
                    <a:schemeClr val="accent4">
                      <a:lumMod val="75000"/>
                    </a:schemeClr>
                  </a:solidFill>
                  <a:latin typeface="Consolas" panose="020B0609020204030204" pitchFamily="49" charset="0"/>
                </a:rPr>
                <a:t>st</a:t>
              </a:r>
              <a:r>
                <a:rPr lang="en-US" sz="2000" dirty="0">
                  <a:solidFill>
                    <a:schemeClr val="accent4">
                      <a:lumMod val="75000"/>
                    </a:schemeClr>
                  </a:solidFill>
                  <a:latin typeface="Consolas" panose="020B0609020204030204" pitchFamily="49" charset="0"/>
                </a:rPr>
                <a:t> hidden layer size of 125</a:t>
              </a:r>
            </a:p>
            <a:p>
              <a:pPr marL="342900" indent="-342900">
                <a:spcAft>
                  <a:spcPts val="600"/>
                </a:spcAft>
                <a:buFont typeface="+mj-lt"/>
                <a:buAutoNum type="arabicPeriod"/>
              </a:pPr>
              <a:r>
                <a:rPr lang="en-US" sz="2000" dirty="0">
                  <a:solidFill>
                    <a:schemeClr val="accent4">
                      <a:lumMod val="75000"/>
                    </a:schemeClr>
                  </a:solidFill>
                  <a:latin typeface="Consolas" panose="020B0609020204030204" pitchFamily="49" charset="0"/>
                </a:rPr>
                <a:t>2nd hidden layer size of 65</a:t>
              </a:r>
            </a:p>
            <a:p>
              <a:pPr marL="342900" indent="-342900">
                <a:spcAft>
                  <a:spcPts val="600"/>
                </a:spcAft>
                <a:buFont typeface="+mj-lt"/>
                <a:buAutoNum type="arabicPeriod"/>
              </a:pPr>
              <a:r>
                <a:rPr lang="en-US" sz="2000" dirty="0">
                  <a:solidFill>
                    <a:schemeClr val="accent4">
                      <a:lumMod val="75000"/>
                    </a:schemeClr>
                  </a:solidFill>
                  <a:latin typeface="Consolas" panose="020B0609020204030204" pitchFamily="49" charset="0"/>
                </a:rPr>
                <a:t>Outputs layer size of 10</a:t>
              </a:r>
            </a:p>
          </p:txBody>
        </p:sp>
        <p:pic>
          <p:nvPicPr>
            <p:cNvPr id="77" name="Picture 76">
              <a:extLst>
                <a:ext uri="{FF2B5EF4-FFF2-40B4-BE49-F238E27FC236}">
                  <a16:creationId xmlns:a16="http://schemas.microsoft.com/office/drawing/2014/main" id="{BDBAD12F-7F24-C953-A94B-940DE9B705B2}"/>
                </a:ext>
              </a:extLst>
            </p:cNvPr>
            <p:cNvPicPr>
              <a:picLocks noChangeAspect="1"/>
            </p:cNvPicPr>
            <p:nvPr/>
          </p:nvPicPr>
          <p:blipFill>
            <a:blip r:embed="rId2"/>
            <a:stretch>
              <a:fillRect/>
            </a:stretch>
          </p:blipFill>
          <p:spPr>
            <a:xfrm>
              <a:off x="515108" y="3417609"/>
              <a:ext cx="4195996" cy="2943636"/>
            </a:xfrm>
            <a:prstGeom prst="rect">
              <a:avLst/>
            </a:prstGeom>
          </p:spPr>
        </p:pic>
      </p:grpSp>
      <p:sp>
        <p:nvSpPr>
          <p:cNvPr id="79" name="TextBox 78">
            <a:extLst>
              <a:ext uri="{FF2B5EF4-FFF2-40B4-BE49-F238E27FC236}">
                <a16:creationId xmlns:a16="http://schemas.microsoft.com/office/drawing/2014/main" id="{D4F26B10-8FB8-8711-5618-216B585D2C97}"/>
              </a:ext>
            </a:extLst>
          </p:cNvPr>
          <p:cNvSpPr txBox="1"/>
          <p:nvPr/>
        </p:nvSpPr>
        <p:spPr>
          <a:xfrm>
            <a:off x="6181618" y="1172102"/>
            <a:ext cx="5557802" cy="1323439"/>
          </a:xfrm>
          <a:prstGeom prst="rect">
            <a:avLst/>
          </a:prstGeom>
          <a:solidFill>
            <a:schemeClr val="tx1"/>
          </a:solidFill>
          <a:ln>
            <a:solidFill>
              <a:schemeClr val="accent1">
                <a:lumMod val="75000"/>
              </a:schemeClr>
            </a:solidFill>
          </a:ln>
        </p:spPr>
        <p:txBody>
          <a:bodyPr wrap="square">
            <a:spAutoFit/>
          </a:bodyPr>
          <a:lstStyle/>
          <a:p>
            <a:pPr marL="342900" indent="-342900">
              <a:spcAft>
                <a:spcPts val="1200"/>
              </a:spcAft>
              <a:buFont typeface="Arial" panose="020B0604020202020204" pitchFamily="34" charset="0"/>
              <a:buChar char="•"/>
            </a:pPr>
            <a:r>
              <a:rPr lang="en-US" sz="2000" dirty="0">
                <a:solidFill>
                  <a:schemeClr val="accent4">
                    <a:lumMod val="75000"/>
                  </a:schemeClr>
                </a:solidFill>
                <a:latin typeface="Consolas" panose="020B0609020204030204" pitchFamily="49" charset="0"/>
              </a:rPr>
              <a:t>Cost function –</a:t>
            </a:r>
            <a:r>
              <a:rPr lang="en-US" sz="2000" dirty="0">
                <a:solidFill>
                  <a:srgbClr val="D4D4D4"/>
                </a:solidFill>
                <a:latin typeface="Consolas" panose="020B0609020204030204" pitchFamily="49" charset="0"/>
              </a:rPr>
              <a:t> </a:t>
            </a:r>
            <a:r>
              <a:rPr lang="en-US" sz="2000" b="0" dirty="0" err="1">
                <a:solidFill>
                  <a:srgbClr val="4EC9B0"/>
                </a:solidFill>
                <a:effectLst/>
                <a:latin typeface="Consolas" panose="020B0609020204030204" pitchFamily="49" charset="0"/>
              </a:rPr>
              <a:t>nn</a:t>
            </a:r>
            <a:r>
              <a:rPr lang="en-US" sz="2000" b="0" dirty="0" err="1">
                <a:solidFill>
                  <a:srgbClr val="D4D4D4"/>
                </a:solidFill>
                <a:effectLst/>
                <a:latin typeface="Consolas" panose="020B0609020204030204" pitchFamily="49" charset="0"/>
              </a:rPr>
              <a:t>.</a:t>
            </a:r>
            <a:r>
              <a:rPr lang="en-US" sz="2000" b="0" dirty="0" err="1">
                <a:solidFill>
                  <a:srgbClr val="4EC9B0"/>
                </a:solidFill>
                <a:effectLst/>
                <a:latin typeface="Consolas" panose="020B0609020204030204" pitchFamily="49" charset="0"/>
              </a:rPr>
              <a:t>CrossEntropyLoss</a:t>
            </a:r>
            <a:endParaRPr lang="en-US" sz="2000" dirty="0">
              <a:solidFill>
                <a:srgbClr val="D4D4D4"/>
              </a:solidFill>
              <a:latin typeface="Consolas" panose="020B0609020204030204" pitchFamily="49" charset="0"/>
            </a:endParaRPr>
          </a:p>
          <a:p>
            <a:pPr marL="342900" indent="-342900">
              <a:spcAft>
                <a:spcPts val="1200"/>
              </a:spcAft>
              <a:buFont typeface="Arial" panose="020B0604020202020204" pitchFamily="34" charset="0"/>
              <a:buChar char="•"/>
            </a:pPr>
            <a:r>
              <a:rPr lang="en-US" sz="2000" dirty="0">
                <a:solidFill>
                  <a:schemeClr val="accent4">
                    <a:lumMod val="75000"/>
                  </a:schemeClr>
                </a:solidFill>
                <a:latin typeface="Consolas" panose="020B0609020204030204" pitchFamily="49" charset="0"/>
              </a:rPr>
              <a:t>Optimizer -</a:t>
            </a:r>
            <a:r>
              <a:rPr lang="en-US" sz="2000" dirty="0">
                <a:solidFill>
                  <a:srgbClr val="D4D4D4"/>
                </a:solidFill>
                <a:latin typeface="Consolas" panose="020B0609020204030204" pitchFamily="49" charset="0"/>
              </a:rPr>
              <a:t> </a:t>
            </a:r>
            <a:r>
              <a:rPr lang="en-US" sz="2000" b="0" dirty="0" err="1">
                <a:solidFill>
                  <a:srgbClr val="4EC9B0"/>
                </a:solidFill>
                <a:effectLst/>
                <a:latin typeface="Consolas" panose="020B0609020204030204" pitchFamily="49" charset="0"/>
              </a:rPr>
              <a:t>torch</a:t>
            </a:r>
            <a:r>
              <a:rPr lang="en-US" sz="2000" b="0" dirty="0" err="1">
                <a:solidFill>
                  <a:srgbClr val="D4D4D4"/>
                </a:solidFill>
                <a:effectLst/>
                <a:latin typeface="Consolas" panose="020B0609020204030204" pitchFamily="49" charset="0"/>
              </a:rPr>
              <a:t>.</a:t>
            </a:r>
            <a:r>
              <a:rPr lang="en-US" sz="2000" b="0" dirty="0" err="1">
                <a:solidFill>
                  <a:srgbClr val="4EC9B0"/>
                </a:solidFill>
                <a:effectLst/>
                <a:latin typeface="Consolas" panose="020B0609020204030204" pitchFamily="49" charset="0"/>
              </a:rPr>
              <a:t>optim</a:t>
            </a:r>
            <a:r>
              <a:rPr lang="en-US" sz="2000" b="0" dirty="0" err="1">
                <a:solidFill>
                  <a:srgbClr val="D4D4D4"/>
                </a:solidFill>
                <a:effectLst/>
                <a:latin typeface="Consolas" panose="020B0609020204030204" pitchFamily="49" charset="0"/>
              </a:rPr>
              <a:t>.</a:t>
            </a:r>
            <a:r>
              <a:rPr lang="en-US" sz="2000" b="0" dirty="0" err="1">
                <a:solidFill>
                  <a:srgbClr val="4EC9B0"/>
                </a:solidFill>
                <a:effectLst/>
                <a:latin typeface="Consolas" panose="020B0609020204030204" pitchFamily="49" charset="0"/>
              </a:rPr>
              <a:t>Adam</a:t>
            </a:r>
            <a:endParaRPr lang="en-US" sz="2000" b="0" dirty="0">
              <a:solidFill>
                <a:srgbClr val="4EC9B0"/>
              </a:solidFill>
              <a:effectLst/>
              <a:latin typeface="Consolas" panose="020B0609020204030204" pitchFamily="49" charset="0"/>
            </a:endParaRPr>
          </a:p>
          <a:p>
            <a:pPr marL="342900" indent="-342900">
              <a:spcAft>
                <a:spcPts val="1200"/>
              </a:spcAft>
              <a:buFont typeface="Arial" panose="020B0604020202020204" pitchFamily="34" charset="0"/>
              <a:buChar char="•"/>
            </a:pPr>
            <a:r>
              <a:rPr lang="en-US" sz="2000" dirty="0">
                <a:solidFill>
                  <a:schemeClr val="accent4">
                    <a:lumMod val="75000"/>
                  </a:schemeClr>
                </a:solidFill>
                <a:latin typeface="Consolas" panose="020B0609020204030204" pitchFamily="49" charset="0"/>
              </a:rPr>
              <a:t>Activation function </a:t>
            </a:r>
            <a:r>
              <a:rPr lang="en-US" sz="2000" dirty="0">
                <a:solidFill>
                  <a:srgbClr val="D4D4D4"/>
                </a:solidFill>
                <a:latin typeface="Consolas" panose="020B0609020204030204" pitchFamily="49" charset="0"/>
              </a:rPr>
              <a:t>- </a:t>
            </a:r>
            <a:r>
              <a:rPr lang="en-US" sz="2000" dirty="0" err="1">
                <a:solidFill>
                  <a:srgbClr val="4EC9B0"/>
                </a:solidFill>
                <a:latin typeface="Consolas" panose="020B0609020204030204" pitchFamily="49" charset="0"/>
              </a:rPr>
              <a:t>Relu</a:t>
            </a:r>
            <a:endParaRPr lang="en-US" sz="2000" b="0" dirty="0">
              <a:solidFill>
                <a:srgbClr val="D4D4D4"/>
              </a:solidFill>
              <a:effectLst/>
              <a:latin typeface="Consolas" panose="020B0609020204030204" pitchFamily="49" charset="0"/>
            </a:endParaRPr>
          </a:p>
        </p:txBody>
      </p:sp>
      <p:grpSp>
        <p:nvGrpSpPr>
          <p:cNvPr id="84" name="Group 83">
            <a:extLst>
              <a:ext uri="{FF2B5EF4-FFF2-40B4-BE49-F238E27FC236}">
                <a16:creationId xmlns:a16="http://schemas.microsoft.com/office/drawing/2014/main" id="{551575BC-CE3F-4E85-CE84-BFB15963F126}"/>
              </a:ext>
            </a:extLst>
          </p:cNvPr>
          <p:cNvGrpSpPr/>
          <p:nvPr/>
        </p:nvGrpSpPr>
        <p:grpSpPr>
          <a:xfrm>
            <a:off x="6181618" y="2586310"/>
            <a:ext cx="5557802" cy="3589243"/>
            <a:chOff x="6200090" y="2945485"/>
            <a:chExt cx="5557802" cy="3589243"/>
          </a:xfrm>
        </p:grpSpPr>
        <p:sp>
          <p:nvSpPr>
            <p:cNvPr id="83" name="TextBox 82">
              <a:extLst>
                <a:ext uri="{FF2B5EF4-FFF2-40B4-BE49-F238E27FC236}">
                  <a16:creationId xmlns:a16="http://schemas.microsoft.com/office/drawing/2014/main" id="{03CE13C2-5C36-C595-2DB2-B75908B0654C}"/>
                </a:ext>
              </a:extLst>
            </p:cNvPr>
            <p:cNvSpPr txBox="1"/>
            <p:nvPr/>
          </p:nvSpPr>
          <p:spPr>
            <a:xfrm>
              <a:off x="6200090" y="2945485"/>
              <a:ext cx="5557802" cy="3589243"/>
            </a:xfrm>
            <a:prstGeom prst="rect">
              <a:avLst/>
            </a:prstGeom>
            <a:solidFill>
              <a:schemeClr val="tx1"/>
            </a:solidFill>
            <a:ln>
              <a:solidFill>
                <a:schemeClr val="accent1">
                  <a:lumMod val="75000"/>
                </a:schemeClr>
              </a:solidFill>
            </a:ln>
          </p:spPr>
          <p:txBody>
            <a:bodyPr wrap="square">
              <a:spAutoFit/>
            </a:bodyPr>
            <a:lstStyle/>
            <a:p>
              <a:pPr marL="342900" indent="-342900">
                <a:spcAft>
                  <a:spcPts val="1200"/>
                </a:spcAft>
                <a:buFont typeface="Arial" panose="020B0604020202020204" pitchFamily="34" charset="0"/>
                <a:buChar char="•"/>
              </a:pPr>
              <a:endParaRPr lang="en-US" sz="2000" b="0" dirty="0">
                <a:solidFill>
                  <a:srgbClr val="D4D4D4"/>
                </a:solidFill>
                <a:effectLst/>
                <a:latin typeface="Consolas" panose="020B0609020204030204" pitchFamily="49" charset="0"/>
              </a:endParaRPr>
            </a:p>
          </p:txBody>
        </p:sp>
        <p:pic>
          <p:nvPicPr>
            <p:cNvPr id="82" name="Picture 81">
              <a:extLst>
                <a:ext uri="{FF2B5EF4-FFF2-40B4-BE49-F238E27FC236}">
                  <a16:creationId xmlns:a16="http://schemas.microsoft.com/office/drawing/2014/main" id="{C71EB3F9-E527-5EEE-E934-CA025A3836F0}"/>
                </a:ext>
              </a:extLst>
            </p:cNvPr>
            <p:cNvPicPr>
              <a:picLocks noChangeAspect="1"/>
            </p:cNvPicPr>
            <p:nvPr/>
          </p:nvPicPr>
          <p:blipFill>
            <a:blip r:embed="rId3"/>
            <a:stretch>
              <a:fillRect/>
            </a:stretch>
          </p:blipFill>
          <p:spPr>
            <a:xfrm>
              <a:off x="6246270" y="3169565"/>
              <a:ext cx="5476802" cy="2694606"/>
            </a:xfrm>
            <a:prstGeom prst="rect">
              <a:avLst/>
            </a:prstGeom>
          </p:spPr>
        </p:pic>
      </p:grpSp>
    </p:spTree>
    <p:extLst>
      <p:ext uri="{BB962C8B-B14F-4D97-AF65-F5344CB8AC3E}">
        <p14:creationId xmlns:p14="http://schemas.microsoft.com/office/powerpoint/2010/main" val="25740317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26761" y="239672"/>
            <a:ext cx="10862187" cy="598435"/>
          </a:xfrm>
        </p:spPr>
        <p:txBody>
          <a:bodyPr>
            <a:normAutofit fontScale="90000"/>
          </a:bodyPr>
          <a:lstStyle/>
          <a:p>
            <a:r>
              <a:rPr lang="en-US" dirty="0">
                <a:solidFill>
                  <a:schemeClr val="accent1">
                    <a:lumMod val="40000"/>
                    <a:lumOff val="60000"/>
                  </a:schemeClr>
                </a:solidFill>
              </a:rPr>
              <a:t>Classifier</a:t>
            </a:r>
          </a:p>
        </p:txBody>
      </p:sp>
      <p:sp>
        <p:nvSpPr>
          <p:cNvPr id="12" name="Rectangle: Rounded Corners 11">
            <a:extLst>
              <a:ext uri="{FF2B5EF4-FFF2-40B4-BE49-F238E27FC236}">
                <a16:creationId xmlns:a16="http://schemas.microsoft.com/office/drawing/2014/main" id="{3D34DE37-22C5-8B58-C407-C261901D07EA}"/>
              </a:ext>
            </a:extLst>
          </p:cNvPr>
          <p:cNvSpPr/>
          <p:nvPr/>
        </p:nvSpPr>
        <p:spPr>
          <a:xfrm>
            <a:off x="4751696" y="4452412"/>
            <a:ext cx="2279373" cy="1310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1" anchor="ctr"/>
          <a:lstStyle/>
          <a:p>
            <a:pPr algn="ctr"/>
            <a:r>
              <a:rPr lang="en-US" b="0" dirty="0">
                <a:solidFill>
                  <a:schemeClr val="bg1"/>
                </a:solidFill>
                <a:effectLst/>
                <a:latin typeface="Consolas" panose="020B0609020204030204" pitchFamily="49" charset="0"/>
              </a:rPr>
              <a:t>criterion</a:t>
            </a:r>
            <a:endParaRPr lang="en-US" dirty="0">
              <a:solidFill>
                <a:schemeClr val="bg1"/>
              </a:solidFill>
            </a:endParaRPr>
          </a:p>
          <a:p>
            <a:pPr algn="ctr"/>
            <a:r>
              <a:rPr lang="en-US" sz="1600" dirty="0"/>
              <a:t>(</a:t>
            </a:r>
            <a:r>
              <a:rPr lang="en-US" sz="1600" dirty="0" err="1"/>
              <a:t>CrossEntropyLoss</a:t>
            </a:r>
            <a:r>
              <a:rPr lang="en-US" sz="1600" dirty="0"/>
              <a:t>)</a:t>
            </a:r>
            <a:endParaRPr lang="he-IL" sz="1600" dirty="0"/>
          </a:p>
        </p:txBody>
      </p:sp>
      <p:sp>
        <p:nvSpPr>
          <p:cNvPr id="21" name="TextBox 20">
            <a:extLst>
              <a:ext uri="{FF2B5EF4-FFF2-40B4-BE49-F238E27FC236}">
                <a16:creationId xmlns:a16="http://schemas.microsoft.com/office/drawing/2014/main" id="{D7D9A5BE-2BE6-1170-4558-F105170CEA70}"/>
              </a:ext>
            </a:extLst>
          </p:cNvPr>
          <p:cNvSpPr txBox="1"/>
          <p:nvPr/>
        </p:nvSpPr>
        <p:spPr>
          <a:xfrm>
            <a:off x="7312448" y="4700197"/>
            <a:ext cx="833578"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loss</a:t>
            </a:r>
            <a:endParaRPr lang="en-US" b="0" dirty="0">
              <a:solidFill>
                <a:srgbClr val="D4D4D4"/>
              </a:solidFill>
              <a:effectLst/>
              <a:latin typeface="Consolas" panose="020B0609020204030204" pitchFamily="49" charset="0"/>
            </a:endParaRPr>
          </a:p>
        </p:txBody>
      </p:sp>
      <p:cxnSp>
        <p:nvCxnSpPr>
          <p:cNvPr id="22" name="Straight Arrow Connector 21">
            <a:extLst>
              <a:ext uri="{FF2B5EF4-FFF2-40B4-BE49-F238E27FC236}">
                <a16:creationId xmlns:a16="http://schemas.microsoft.com/office/drawing/2014/main" id="{5D0CF1E3-3AC1-0CFF-CB47-AF7E2D967DE7}"/>
              </a:ext>
            </a:extLst>
          </p:cNvPr>
          <p:cNvCxnSpPr>
            <a:cxnSpLocks/>
          </p:cNvCxnSpPr>
          <p:nvPr/>
        </p:nvCxnSpPr>
        <p:spPr>
          <a:xfrm>
            <a:off x="6415082" y="3254017"/>
            <a:ext cx="0" cy="121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BB8B7EA-C999-6A64-55E9-BAA2D4485C9C}"/>
              </a:ext>
            </a:extLst>
          </p:cNvPr>
          <p:cNvSpPr txBox="1"/>
          <p:nvPr/>
        </p:nvSpPr>
        <p:spPr>
          <a:xfrm>
            <a:off x="5822237" y="3959240"/>
            <a:ext cx="1179943"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outputs</a:t>
            </a:r>
            <a:endParaRPr lang="en-US" b="0" dirty="0">
              <a:solidFill>
                <a:srgbClr val="D4D4D4"/>
              </a:solidFill>
              <a:effectLst/>
              <a:latin typeface="Consolas" panose="020B0609020204030204" pitchFamily="49" charset="0"/>
            </a:endParaRPr>
          </a:p>
        </p:txBody>
      </p:sp>
      <p:grpSp>
        <p:nvGrpSpPr>
          <p:cNvPr id="67" name="Group 66">
            <a:extLst>
              <a:ext uri="{FF2B5EF4-FFF2-40B4-BE49-F238E27FC236}">
                <a16:creationId xmlns:a16="http://schemas.microsoft.com/office/drawing/2014/main" id="{95C00D66-312B-DDE4-9F03-9EC986218287}"/>
              </a:ext>
            </a:extLst>
          </p:cNvPr>
          <p:cNvGrpSpPr/>
          <p:nvPr/>
        </p:nvGrpSpPr>
        <p:grpSpPr>
          <a:xfrm>
            <a:off x="383042" y="1458570"/>
            <a:ext cx="3208747" cy="3940860"/>
            <a:chOff x="358500" y="1319847"/>
            <a:chExt cx="3208747" cy="1985031"/>
          </a:xfrm>
        </p:grpSpPr>
        <p:sp>
          <p:nvSpPr>
            <p:cNvPr id="13" name="Rectangle: Rounded Corners 12">
              <a:extLst>
                <a:ext uri="{FF2B5EF4-FFF2-40B4-BE49-F238E27FC236}">
                  <a16:creationId xmlns:a16="http://schemas.microsoft.com/office/drawing/2014/main" id="{D0CC12DD-EB96-6633-0A6C-91433D785963}"/>
                </a:ext>
              </a:extLst>
            </p:cNvPr>
            <p:cNvSpPr/>
            <p:nvPr/>
          </p:nvSpPr>
          <p:spPr>
            <a:xfrm>
              <a:off x="358500" y="1319847"/>
              <a:ext cx="1786908" cy="1985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Data loader</a:t>
              </a:r>
              <a:endParaRPr lang="he-IL" dirty="0"/>
            </a:p>
          </p:txBody>
        </p:sp>
        <p:grpSp>
          <p:nvGrpSpPr>
            <p:cNvPr id="65" name="Group 64">
              <a:extLst>
                <a:ext uri="{FF2B5EF4-FFF2-40B4-BE49-F238E27FC236}">
                  <a16:creationId xmlns:a16="http://schemas.microsoft.com/office/drawing/2014/main" id="{ED5C1CAC-E074-F0C1-1E37-5A6330E60958}"/>
                </a:ext>
              </a:extLst>
            </p:cNvPr>
            <p:cNvGrpSpPr/>
            <p:nvPr/>
          </p:nvGrpSpPr>
          <p:grpSpPr>
            <a:xfrm>
              <a:off x="2093857" y="1558369"/>
              <a:ext cx="1413081" cy="224674"/>
              <a:chOff x="2093857" y="1558369"/>
              <a:chExt cx="1413081" cy="224674"/>
            </a:xfrm>
          </p:grpSpPr>
          <p:cxnSp>
            <p:nvCxnSpPr>
              <p:cNvPr id="11" name="Straight Arrow Connector 10">
                <a:extLst>
                  <a:ext uri="{FF2B5EF4-FFF2-40B4-BE49-F238E27FC236}">
                    <a16:creationId xmlns:a16="http://schemas.microsoft.com/office/drawing/2014/main" id="{E03AA8AE-D433-5ED0-C054-286A36146D31}"/>
                  </a:ext>
                </a:extLst>
              </p:cNvPr>
              <p:cNvCxnSpPr>
                <a:cxnSpLocks/>
              </p:cNvCxnSpPr>
              <p:nvPr/>
            </p:nvCxnSpPr>
            <p:spPr>
              <a:xfrm flipV="1">
                <a:off x="2093857" y="1779571"/>
                <a:ext cx="1413081" cy="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56ADE02-6EB0-CF7D-E8BD-33C3A62B06D7}"/>
                  </a:ext>
                </a:extLst>
              </p:cNvPr>
              <p:cNvSpPr txBox="1"/>
              <p:nvPr/>
            </p:nvSpPr>
            <p:spPr>
              <a:xfrm>
                <a:off x="2391387" y="1558369"/>
                <a:ext cx="938639" cy="186034"/>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image</a:t>
                </a:r>
                <a:endParaRPr lang="en-US" b="0" dirty="0">
                  <a:solidFill>
                    <a:srgbClr val="D4D4D4"/>
                  </a:solidFill>
                  <a:effectLst/>
                  <a:latin typeface="Consolas" panose="020B0609020204030204" pitchFamily="49" charset="0"/>
                </a:endParaRPr>
              </a:p>
            </p:txBody>
          </p:sp>
        </p:grpSp>
        <p:grpSp>
          <p:nvGrpSpPr>
            <p:cNvPr id="66" name="Group 65">
              <a:extLst>
                <a:ext uri="{FF2B5EF4-FFF2-40B4-BE49-F238E27FC236}">
                  <a16:creationId xmlns:a16="http://schemas.microsoft.com/office/drawing/2014/main" id="{C2F36AD0-C4D0-1A3C-053C-48EDCE4B682A}"/>
                </a:ext>
              </a:extLst>
            </p:cNvPr>
            <p:cNvGrpSpPr/>
            <p:nvPr/>
          </p:nvGrpSpPr>
          <p:grpSpPr>
            <a:xfrm>
              <a:off x="2154166" y="2370292"/>
              <a:ext cx="1413081" cy="231761"/>
              <a:chOff x="2202126" y="2379692"/>
              <a:chExt cx="1413081" cy="231761"/>
            </a:xfrm>
          </p:grpSpPr>
          <p:cxnSp>
            <p:nvCxnSpPr>
              <p:cNvPr id="25" name="Straight Arrow Connector 24">
                <a:extLst>
                  <a:ext uri="{FF2B5EF4-FFF2-40B4-BE49-F238E27FC236}">
                    <a16:creationId xmlns:a16="http://schemas.microsoft.com/office/drawing/2014/main" id="{5DF31C98-3996-1351-39ED-9EC600DEF253}"/>
                  </a:ext>
                </a:extLst>
              </p:cNvPr>
              <p:cNvCxnSpPr>
                <a:cxnSpLocks/>
              </p:cNvCxnSpPr>
              <p:nvPr/>
            </p:nvCxnSpPr>
            <p:spPr>
              <a:xfrm flipV="1">
                <a:off x="2202126" y="2607981"/>
                <a:ext cx="1413081" cy="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C12361C-DD43-8528-6F40-CFAA0D2511C0}"/>
                  </a:ext>
                </a:extLst>
              </p:cNvPr>
              <p:cNvSpPr txBox="1"/>
              <p:nvPr/>
            </p:nvSpPr>
            <p:spPr>
              <a:xfrm>
                <a:off x="2439347" y="2379692"/>
                <a:ext cx="938639" cy="186034"/>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label</a:t>
                </a:r>
                <a:endParaRPr lang="en-US" b="0" dirty="0">
                  <a:solidFill>
                    <a:srgbClr val="D4D4D4"/>
                  </a:solidFill>
                  <a:effectLst/>
                  <a:latin typeface="Consolas" panose="020B0609020204030204" pitchFamily="49" charset="0"/>
                </a:endParaRPr>
              </a:p>
            </p:txBody>
          </p:sp>
        </p:grpSp>
      </p:grpSp>
      <p:grpSp>
        <p:nvGrpSpPr>
          <p:cNvPr id="42" name="Group 41">
            <a:extLst>
              <a:ext uri="{FF2B5EF4-FFF2-40B4-BE49-F238E27FC236}">
                <a16:creationId xmlns:a16="http://schemas.microsoft.com/office/drawing/2014/main" id="{894BC737-76EE-2EC1-FE31-F22A3723DDB9}"/>
              </a:ext>
            </a:extLst>
          </p:cNvPr>
          <p:cNvGrpSpPr/>
          <p:nvPr/>
        </p:nvGrpSpPr>
        <p:grpSpPr>
          <a:xfrm>
            <a:off x="3912156" y="1299177"/>
            <a:ext cx="3118915" cy="1945103"/>
            <a:chOff x="4493365" y="817581"/>
            <a:chExt cx="3118915" cy="1945103"/>
          </a:xfrm>
        </p:grpSpPr>
        <p:sp>
          <p:nvSpPr>
            <p:cNvPr id="9" name="Rectangle: Rounded Corners 8">
              <a:extLst>
                <a:ext uri="{FF2B5EF4-FFF2-40B4-BE49-F238E27FC236}">
                  <a16:creationId xmlns:a16="http://schemas.microsoft.com/office/drawing/2014/main" id="{07EBAF2A-1092-D15C-9B3D-A6B9276792C7}"/>
                </a:ext>
              </a:extLst>
            </p:cNvPr>
            <p:cNvSpPr/>
            <p:nvPr/>
          </p:nvSpPr>
          <p:spPr>
            <a:xfrm>
              <a:off x="5264988" y="817581"/>
              <a:ext cx="2347292" cy="19451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nchorCtr="0"/>
            <a:lstStyle/>
            <a:p>
              <a:pPr algn="ctr"/>
              <a:r>
                <a:rPr lang="en-US" dirty="0"/>
                <a:t>Model</a:t>
              </a:r>
              <a:endParaRPr lang="he-IL" dirty="0"/>
            </a:p>
          </p:txBody>
        </p:sp>
        <p:cxnSp>
          <p:nvCxnSpPr>
            <p:cNvPr id="31" name="Straight Arrow Connector 30">
              <a:extLst>
                <a:ext uri="{FF2B5EF4-FFF2-40B4-BE49-F238E27FC236}">
                  <a16:creationId xmlns:a16="http://schemas.microsoft.com/office/drawing/2014/main" id="{D044A7B2-6F25-8CF6-67EA-97D5BB8DFB53}"/>
                </a:ext>
              </a:extLst>
            </p:cNvPr>
            <p:cNvCxnSpPr>
              <a:cxnSpLocks/>
            </p:cNvCxnSpPr>
            <p:nvPr/>
          </p:nvCxnSpPr>
          <p:spPr>
            <a:xfrm>
              <a:off x="4493365" y="1869912"/>
              <a:ext cx="14773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FD24AA-A51B-A12A-AA33-748479990B1E}"/>
                </a:ext>
              </a:extLst>
            </p:cNvPr>
            <p:cNvSpPr txBox="1"/>
            <p:nvPr/>
          </p:nvSpPr>
          <p:spPr>
            <a:xfrm>
              <a:off x="4493365" y="1153827"/>
              <a:ext cx="1249095" cy="646331"/>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inputs</a:t>
              </a:r>
            </a:p>
            <a:p>
              <a:pPr algn="ctr"/>
              <a:r>
                <a:rPr lang="en-US" dirty="0">
                  <a:solidFill>
                    <a:srgbClr val="DCDCAA"/>
                  </a:solidFill>
                  <a:latin typeface="Consolas" panose="020B0609020204030204" pitchFamily="49" charset="0"/>
                </a:rPr>
                <a:t>(images)</a:t>
              </a:r>
              <a:endParaRPr lang="en-US" b="0" dirty="0">
                <a:solidFill>
                  <a:srgbClr val="D4D4D4"/>
                </a:solidFill>
                <a:effectLst/>
                <a:latin typeface="Consolas" panose="020B0609020204030204" pitchFamily="49" charset="0"/>
              </a:endParaRPr>
            </a:p>
          </p:txBody>
        </p:sp>
      </p:grpSp>
      <p:grpSp>
        <p:nvGrpSpPr>
          <p:cNvPr id="41" name="Group 40">
            <a:extLst>
              <a:ext uri="{FF2B5EF4-FFF2-40B4-BE49-F238E27FC236}">
                <a16:creationId xmlns:a16="http://schemas.microsoft.com/office/drawing/2014/main" id="{C553D401-B20B-3DCF-B1F2-74919F320BB6}"/>
              </a:ext>
            </a:extLst>
          </p:cNvPr>
          <p:cNvGrpSpPr/>
          <p:nvPr/>
        </p:nvGrpSpPr>
        <p:grpSpPr>
          <a:xfrm>
            <a:off x="4204402" y="3965168"/>
            <a:ext cx="1108283" cy="500603"/>
            <a:chOff x="5255570" y="3145823"/>
            <a:chExt cx="1108283" cy="704273"/>
          </a:xfrm>
        </p:grpSpPr>
        <p:cxnSp>
          <p:nvCxnSpPr>
            <p:cNvPr id="29" name="Straight Arrow Connector 28">
              <a:extLst>
                <a:ext uri="{FF2B5EF4-FFF2-40B4-BE49-F238E27FC236}">
                  <a16:creationId xmlns:a16="http://schemas.microsoft.com/office/drawing/2014/main" id="{3B3BD3DC-45B1-9BE7-CEB4-379218358A03}"/>
                </a:ext>
              </a:extLst>
            </p:cNvPr>
            <p:cNvCxnSpPr>
              <a:cxnSpLocks/>
            </p:cNvCxnSpPr>
            <p:nvPr/>
          </p:nvCxnSpPr>
          <p:spPr>
            <a:xfrm>
              <a:off x="5255570" y="3155871"/>
              <a:ext cx="1108283"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9709CA4-1D8F-2F89-9F97-D67456B69670}"/>
                </a:ext>
              </a:extLst>
            </p:cNvPr>
            <p:cNvCxnSpPr>
              <a:cxnSpLocks/>
            </p:cNvCxnSpPr>
            <p:nvPr/>
          </p:nvCxnSpPr>
          <p:spPr>
            <a:xfrm>
              <a:off x="6355094" y="3145823"/>
              <a:ext cx="0" cy="704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D5B7CCFA-CA08-AA4C-BEBC-AA59DBBD15B8}"/>
              </a:ext>
            </a:extLst>
          </p:cNvPr>
          <p:cNvSpPr txBox="1"/>
          <p:nvPr/>
        </p:nvSpPr>
        <p:spPr>
          <a:xfrm>
            <a:off x="4298294" y="4027515"/>
            <a:ext cx="938639"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labels</a:t>
            </a:r>
            <a:endParaRPr lang="en-US" b="0" dirty="0">
              <a:solidFill>
                <a:srgbClr val="D4D4D4"/>
              </a:solidFill>
              <a:effectLst/>
              <a:latin typeface="Consolas" panose="020B0609020204030204" pitchFamily="49" charset="0"/>
            </a:endParaRPr>
          </a:p>
        </p:txBody>
      </p:sp>
      <p:grpSp>
        <p:nvGrpSpPr>
          <p:cNvPr id="68" name="Group 67">
            <a:extLst>
              <a:ext uri="{FF2B5EF4-FFF2-40B4-BE49-F238E27FC236}">
                <a16:creationId xmlns:a16="http://schemas.microsoft.com/office/drawing/2014/main" id="{3AB55B3C-D92C-DBA7-F045-D125B8A03998}"/>
              </a:ext>
            </a:extLst>
          </p:cNvPr>
          <p:cNvGrpSpPr/>
          <p:nvPr/>
        </p:nvGrpSpPr>
        <p:grpSpPr>
          <a:xfrm>
            <a:off x="7010997" y="1360126"/>
            <a:ext cx="3518701" cy="1882847"/>
            <a:chOff x="7304971" y="1034006"/>
            <a:chExt cx="3518701" cy="1882847"/>
          </a:xfrm>
        </p:grpSpPr>
        <p:sp>
          <p:nvSpPr>
            <p:cNvPr id="14" name="Rectangle: Rounded Corners 13">
              <a:extLst>
                <a:ext uri="{FF2B5EF4-FFF2-40B4-BE49-F238E27FC236}">
                  <a16:creationId xmlns:a16="http://schemas.microsoft.com/office/drawing/2014/main" id="{6B86B0EF-450A-6A32-E3F0-DE09BF289365}"/>
                </a:ext>
              </a:extLst>
            </p:cNvPr>
            <p:cNvSpPr/>
            <p:nvPr/>
          </p:nvSpPr>
          <p:spPr>
            <a:xfrm>
              <a:off x="8927372" y="1034006"/>
              <a:ext cx="1896300" cy="18828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0" dirty="0">
                  <a:solidFill>
                    <a:schemeClr val="bg1"/>
                  </a:solidFill>
                  <a:effectLst/>
                  <a:latin typeface="Consolas" panose="020B0609020204030204" pitchFamily="49" charset="0"/>
                </a:rPr>
                <a:t>optimizer</a:t>
              </a:r>
            </a:p>
          </p:txBody>
        </p:sp>
        <p:sp>
          <p:nvSpPr>
            <p:cNvPr id="16" name="TextBox 15">
              <a:extLst>
                <a:ext uri="{FF2B5EF4-FFF2-40B4-BE49-F238E27FC236}">
                  <a16:creationId xmlns:a16="http://schemas.microsoft.com/office/drawing/2014/main" id="{19CDD899-215A-F1FD-1B85-C7DC1CC9C86E}"/>
                </a:ext>
              </a:extLst>
            </p:cNvPr>
            <p:cNvSpPr txBox="1"/>
            <p:nvPr/>
          </p:nvSpPr>
          <p:spPr>
            <a:xfrm>
              <a:off x="7448290" y="1081333"/>
              <a:ext cx="2475347" cy="369332"/>
            </a:xfrm>
            <a:prstGeom prst="rect">
              <a:avLst/>
            </a:prstGeom>
            <a:solidFill>
              <a:schemeClr val="tx1"/>
            </a:solidFill>
            <a:ln>
              <a:solidFill>
                <a:schemeClr val="accent1">
                  <a:lumMod val="75000"/>
                </a:schemeClr>
              </a:solidFill>
            </a:ln>
          </p:spPr>
          <p:txBody>
            <a:bodyPr wrap="square" anchor="ctr" anchorCtr="0">
              <a:spAutoFit/>
            </a:bodyPr>
            <a:lstStyle/>
            <a:p>
              <a:r>
                <a:rPr lang="en-US" b="0" dirty="0" err="1">
                  <a:solidFill>
                    <a:srgbClr val="9CDCFE"/>
                  </a:solidFill>
                  <a:effectLst/>
                  <a:latin typeface="Consolas" panose="020B0609020204030204" pitchFamily="49" charset="0"/>
                </a:rPr>
                <a:t>model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parameters</a:t>
              </a:r>
              <a:r>
                <a:rPr lang="en-US" b="0" dirty="0">
                  <a:solidFill>
                    <a:srgbClr val="D4D4D4"/>
                  </a:solidFill>
                  <a:effectLst/>
                  <a:latin typeface="Consolas" panose="020B0609020204030204" pitchFamily="49" charset="0"/>
                </a:rPr>
                <a:t>()</a:t>
              </a:r>
            </a:p>
          </p:txBody>
        </p:sp>
        <p:cxnSp>
          <p:nvCxnSpPr>
            <p:cNvPr id="46" name="Straight Arrow Connector 45">
              <a:extLst>
                <a:ext uri="{FF2B5EF4-FFF2-40B4-BE49-F238E27FC236}">
                  <a16:creationId xmlns:a16="http://schemas.microsoft.com/office/drawing/2014/main" id="{2FB326DD-3ABF-37CB-EAA4-3315D77A03C6}"/>
                </a:ext>
              </a:extLst>
            </p:cNvPr>
            <p:cNvCxnSpPr>
              <a:cxnSpLocks/>
            </p:cNvCxnSpPr>
            <p:nvPr/>
          </p:nvCxnSpPr>
          <p:spPr>
            <a:xfrm flipH="1">
              <a:off x="7304971" y="1509657"/>
              <a:ext cx="1622402" cy="465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487D90E0-9C7E-1584-579F-901464E7471B}"/>
              </a:ext>
            </a:extLst>
          </p:cNvPr>
          <p:cNvGrpSpPr/>
          <p:nvPr/>
        </p:nvGrpSpPr>
        <p:grpSpPr>
          <a:xfrm>
            <a:off x="6935198" y="2714157"/>
            <a:ext cx="754501" cy="2464379"/>
            <a:chOff x="7296393" y="2001446"/>
            <a:chExt cx="754501" cy="2464379"/>
          </a:xfrm>
        </p:grpSpPr>
        <p:cxnSp>
          <p:nvCxnSpPr>
            <p:cNvPr id="50" name="Straight Arrow Connector 49">
              <a:extLst>
                <a:ext uri="{FF2B5EF4-FFF2-40B4-BE49-F238E27FC236}">
                  <a16:creationId xmlns:a16="http://schemas.microsoft.com/office/drawing/2014/main" id="{9A17FAB2-F6C0-77C9-3152-FE993DE4E016}"/>
                </a:ext>
              </a:extLst>
            </p:cNvPr>
            <p:cNvCxnSpPr>
              <a:cxnSpLocks/>
            </p:cNvCxnSpPr>
            <p:nvPr/>
          </p:nvCxnSpPr>
          <p:spPr>
            <a:xfrm>
              <a:off x="7296393" y="4465825"/>
              <a:ext cx="754501" cy="0"/>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5B08F65-C28C-DC75-3B05-CF3C7080C19C}"/>
                </a:ext>
              </a:extLst>
            </p:cNvPr>
            <p:cNvCxnSpPr>
              <a:cxnSpLocks/>
            </p:cNvCxnSpPr>
            <p:nvPr/>
          </p:nvCxnSpPr>
          <p:spPr>
            <a:xfrm flipV="1">
              <a:off x="8050894" y="2027233"/>
              <a:ext cx="0" cy="2438592"/>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0B74CF8-55A8-FE37-DA78-CBF35749BE4F}"/>
                </a:ext>
              </a:extLst>
            </p:cNvPr>
            <p:cNvCxnSpPr>
              <a:cxnSpLocks/>
            </p:cNvCxnSpPr>
            <p:nvPr/>
          </p:nvCxnSpPr>
          <p:spPr>
            <a:xfrm flipH="1">
              <a:off x="7378005" y="2001446"/>
              <a:ext cx="67288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70" name="Straight Arrow Connector 69">
            <a:extLst>
              <a:ext uri="{FF2B5EF4-FFF2-40B4-BE49-F238E27FC236}">
                <a16:creationId xmlns:a16="http://schemas.microsoft.com/office/drawing/2014/main" id="{8CDB4B2E-017B-F186-C66D-8E13E0B10F6B}"/>
              </a:ext>
            </a:extLst>
          </p:cNvPr>
          <p:cNvCxnSpPr>
            <a:cxnSpLocks/>
          </p:cNvCxnSpPr>
          <p:nvPr/>
        </p:nvCxnSpPr>
        <p:spPr>
          <a:xfrm flipH="1">
            <a:off x="7010997" y="2248050"/>
            <a:ext cx="1622401" cy="122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DB3B3D3-F050-0DE0-41CD-10E530496E71}"/>
              </a:ext>
            </a:extLst>
          </p:cNvPr>
          <p:cNvSpPr txBox="1"/>
          <p:nvPr/>
        </p:nvSpPr>
        <p:spPr>
          <a:xfrm>
            <a:off x="7959613" y="2300708"/>
            <a:ext cx="938639"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chemeClr val="accent4">
                    <a:lumMod val="60000"/>
                    <a:lumOff val="40000"/>
                  </a:schemeClr>
                </a:solidFill>
                <a:latin typeface="Consolas" panose="020B0609020204030204" pitchFamily="49" charset="0"/>
              </a:rPr>
              <a:t>step()</a:t>
            </a:r>
          </a:p>
        </p:txBody>
      </p:sp>
      <p:sp>
        <p:nvSpPr>
          <p:cNvPr id="3" name="TextBox 2">
            <a:extLst>
              <a:ext uri="{FF2B5EF4-FFF2-40B4-BE49-F238E27FC236}">
                <a16:creationId xmlns:a16="http://schemas.microsoft.com/office/drawing/2014/main" id="{1F746A60-5263-7B83-2451-4E6E96EA06FF}"/>
              </a:ext>
            </a:extLst>
          </p:cNvPr>
          <p:cNvSpPr txBox="1"/>
          <p:nvPr/>
        </p:nvSpPr>
        <p:spPr>
          <a:xfrm>
            <a:off x="8427405" y="4700197"/>
            <a:ext cx="3166801" cy="923330"/>
          </a:xfrm>
          <a:prstGeom prst="rect">
            <a:avLst/>
          </a:prstGeom>
          <a:solidFill>
            <a:schemeClr val="tx1"/>
          </a:solidFill>
          <a:ln>
            <a:solidFill>
              <a:schemeClr val="accent1">
                <a:lumMod val="75000"/>
              </a:schemeClr>
            </a:solidFill>
            <a:prstDash val="sysDash"/>
          </a:ln>
        </p:spPr>
        <p:txBody>
          <a:bodyPr wrap="square" anchor="ctr" anchorCtr="0">
            <a:spAutoFit/>
          </a:bodyPr>
          <a:lstStyle/>
          <a:p>
            <a:pPr algn="ctr"/>
            <a:r>
              <a:rPr lang="en-US" dirty="0">
                <a:solidFill>
                  <a:srgbClr val="7E2C94"/>
                </a:solidFill>
                <a:latin typeface="Consolas" panose="020B0609020204030204" pitchFamily="49" charset="0"/>
              </a:rPr>
              <a:t>Note</a:t>
            </a:r>
            <a:r>
              <a:rPr lang="en-US" dirty="0">
                <a:solidFill>
                  <a:srgbClr val="DCDCAA"/>
                </a:solidFill>
                <a:latin typeface="Consolas" panose="020B0609020204030204" pitchFamily="49" charset="0"/>
              </a:rPr>
              <a:t>: </a:t>
            </a:r>
            <a:r>
              <a:rPr lang="en-US" dirty="0">
                <a:solidFill>
                  <a:schemeClr val="accent4">
                    <a:lumMod val="60000"/>
                    <a:lumOff val="40000"/>
                  </a:schemeClr>
                </a:solidFill>
                <a:latin typeface="Consolas" panose="020B0609020204030204" pitchFamily="49" charset="0"/>
              </a:rPr>
              <a:t>the dash lines means object reference relation</a:t>
            </a:r>
            <a:endParaRPr lang="en-US" b="0" dirty="0">
              <a:solidFill>
                <a:schemeClr val="accent4">
                  <a:lumMod val="60000"/>
                  <a:lumOff val="40000"/>
                </a:schemeClr>
              </a:solidFill>
              <a:effectLst/>
              <a:latin typeface="Consolas" panose="020B0609020204030204" pitchFamily="49" charset="0"/>
            </a:endParaRPr>
          </a:p>
        </p:txBody>
      </p:sp>
    </p:spTree>
    <p:extLst>
      <p:ext uri="{BB962C8B-B14F-4D97-AF65-F5344CB8AC3E}">
        <p14:creationId xmlns:p14="http://schemas.microsoft.com/office/powerpoint/2010/main" val="3803279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5471711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258917"/>
            <a:ext cx="9144000" cy="1234902"/>
          </a:xfrm>
        </p:spPr>
        <p:txBody>
          <a:bodyPr anchor="ctr" anchorCtr="0">
            <a:normAutofit/>
          </a:bodyPr>
          <a:lstStyle/>
          <a:p>
            <a:r>
              <a:rPr lang="en-US" sz="7200" dirty="0"/>
              <a:t>Machine Learning – 7</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298112" y="5386647"/>
            <a:ext cx="9144000" cy="667964"/>
          </a:xfrm>
        </p:spPr>
        <p:txBody>
          <a:bodyPr anchor="ctr" anchorCtr="0"/>
          <a:lstStyle/>
          <a:p>
            <a:r>
              <a:rPr lang="en-US" dirty="0"/>
              <a:t>Tsemach Mizrachi</a:t>
            </a:r>
          </a:p>
        </p:txBody>
      </p:sp>
      <p:sp>
        <p:nvSpPr>
          <p:cNvPr id="4" name="Title 1">
            <a:extLst>
              <a:ext uri="{FF2B5EF4-FFF2-40B4-BE49-F238E27FC236}">
                <a16:creationId xmlns:a16="http://schemas.microsoft.com/office/drawing/2014/main" id="{3961A5DC-BD1D-45F1-8B8F-9AE5B5385DFA}"/>
              </a:ext>
            </a:extLst>
          </p:cNvPr>
          <p:cNvSpPr txBox="1">
            <a:spLocks/>
          </p:cNvSpPr>
          <p:nvPr/>
        </p:nvSpPr>
        <p:spPr>
          <a:xfrm>
            <a:off x="1362767" y="3075534"/>
            <a:ext cx="9144000" cy="1588829"/>
          </a:xfrm>
          <a:prstGeom prst="rect">
            <a:avLst/>
          </a:prstGeom>
        </p:spPr>
        <p:txBody>
          <a:bodyPr vert="horz" lIns="91440" tIns="45720" rIns="91440" bIns="45720" rtlCol="0" anchor="ctr" anchorCtr="0">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t>ReLu</a:t>
            </a:r>
            <a:br>
              <a:rPr lang="en-US" dirty="0"/>
            </a:br>
            <a:r>
              <a:rPr lang="en-US" dirty="0" err="1"/>
              <a:t>Softmax</a:t>
            </a:r>
            <a:endParaRPr lang="en-US" dirty="0"/>
          </a:p>
        </p:txBody>
      </p:sp>
    </p:spTree>
    <p:extLst>
      <p:ext uri="{BB962C8B-B14F-4D97-AF65-F5344CB8AC3E}">
        <p14:creationId xmlns:p14="http://schemas.microsoft.com/office/powerpoint/2010/main" val="1837171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 – Choosing </a:t>
                </a:r>
                <a14:m>
                  <m:oMath xmlns:m="http://schemas.openxmlformats.org/officeDocument/2006/math">
                    <m:r>
                      <a:rPr lang="el-GR" i="1" dirty="0" smtClean="0">
                        <a:latin typeface="Cambria Math" panose="02040503050406030204" pitchFamily="18" charset="0"/>
                        <a:ea typeface="Cambria Math" panose="02040503050406030204" pitchFamily="18" charset="0"/>
                      </a:rPr>
                      <m:t>𝛼</m:t>
                    </m:r>
                  </m:oMath>
                </a14:m>
                <a:endParaRPr lang="en-US" dirty="0"/>
              </a:p>
            </p:txBody>
          </p:sp>
        </mc:Choice>
        <mc:Fallback xmlns="">
          <p:sp>
            <p:nvSpPr>
              <p:cNvPr id="2" name="Title 1">
                <a:extLst>
                  <a:ext uri="{FF2B5EF4-FFF2-40B4-BE49-F238E27FC236}">
                    <a16:creationId xmlns:a16="http://schemas.microsoft.com/office/drawing/2014/main" id="{040AC9AD-40B0-4D8F-B7E3-CC69AD5DF57F}"/>
                  </a:ext>
                </a:extLst>
              </p:cNvPr>
              <p:cNvSpPr>
                <a:spLocks noGrp="1" noRot="1" noChangeAspect="1" noMove="1" noResize="1" noEditPoints="1" noAdjustHandles="1" noChangeArrowheads="1" noChangeShapeType="1" noTextEdit="1"/>
              </p:cNvSpPr>
              <p:nvPr>
                <p:ph type="title"/>
              </p:nvPr>
            </p:nvSpPr>
            <p:spPr>
              <a:xfrm>
                <a:off x="491613" y="295091"/>
                <a:ext cx="10862187" cy="598435"/>
              </a:xfrm>
              <a:blipFill>
                <a:blip r:embed="rId2"/>
                <a:stretch>
                  <a:fillRect l="-2020" t="-31313" b="-4646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713332" y="1103799"/>
                <a:ext cx="8245556" cy="1509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7200" indent="-457200">
                  <a:buFont typeface="Arial" panose="020B0604020202020204" pitchFamily="34" charset="0"/>
                  <a:buChar char="•"/>
                </a:pPr>
                <a:r>
                  <a:rPr lang="en-US" sz="2800" dirty="0">
                    <a:solidFill>
                      <a:schemeClr val="tx1"/>
                    </a:solidFill>
                  </a:rPr>
                  <a:t>If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𝛼</m:t>
                    </m:r>
                  </m:oMath>
                </a14:m>
                <a:r>
                  <a:rPr lang="en-US" sz="2800" dirty="0">
                    <a:solidFill>
                      <a:schemeClr val="tx1"/>
                    </a:solidFill>
                  </a:rPr>
                  <a:t> is too small, gradient decent can be slow, it take a lot of ‘baby’ steps down the hill</a:t>
                </a: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713332" y="1103799"/>
                <a:ext cx="8245556" cy="1509860"/>
              </a:xfrm>
              <a:prstGeom prst="rect">
                <a:avLst/>
              </a:prstGeom>
              <a:blipFill>
                <a:blip r:embed="rId3"/>
                <a:stretch>
                  <a:fillRect l="-2439" r="-26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059F5B7E-88D9-4FA0-9BD7-AC1A30D3B1F0}"/>
                  </a:ext>
                </a:extLst>
              </p:cNvPr>
              <p:cNvSpPr/>
              <p:nvPr/>
            </p:nvSpPr>
            <p:spPr>
              <a:xfrm>
                <a:off x="759107" y="2880307"/>
                <a:ext cx="5522832" cy="2729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7200" indent="-457200">
                  <a:buFont typeface="Arial" panose="020B0604020202020204" pitchFamily="34" charset="0"/>
                  <a:buChar char="•"/>
                </a:pPr>
                <a:r>
                  <a:rPr lang="en-US" sz="2800" dirty="0">
                    <a:solidFill>
                      <a:schemeClr val="tx1"/>
                    </a:solidFill>
                  </a:rPr>
                  <a:t>If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𝛼</m:t>
                    </m:r>
                  </m:oMath>
                </a14:m>
                <a:r>
                  <a:rPr lang="en-US" sz="2800" dirty="0">
                    <a:solidFill>
                      <a:schemeClr val="tx1"/>
                    </a:solidFill>
                  </a:rPr>
                  <a:t> is too large, gradient decent can overshoot the minimum. It may fail to converge, or even diverge</a:t>
                </a:r>
              </a:p>
            </p:txBody>
          </p:sp>
        </mc:Choice>
        <mc:Fallback xmlns="">
          <p:sp>
            <p:nvSpPr>
              <p:cNvPr id="65" name="Rectangle 64">
                <a:extLst>
                  <a:ext uri="{FF2B5EF4-FFF2-40B4-BE49-F238E27FC236}">
                    <a16:creationId xmlns:a16="http://schemas.microsoft.com/office/drawing/2014/main" id="{059F5B7E-88D9-4FA0-9BD7-AC1A30D3B1F0}"/>
                  </a:ext>
                </a:extLst>
              </p:cNvPr>
              <p:cNvSpPr>
                <a:spLocks noRot="1" noChangeAspect="1" noMove="1" noResize="1" noEditPoints="1" noAdjustHandles="1" noChangeArrowheads="1" noChangeShapeType="1" noTextEdit="1"/>
              </p:cNvSpPr>
              <p:nvPr/>
            </p:nvSpPr>
            <p:spPr>
              <a:xfrm>
                <a:off x="759107" y="2880307"/>
                <a:ext cx="5522832" cy="2729911"/>
              </a:xfrm>
              <a:prstGeom prst="rect">
                <a:avLst/>
              </a:prstGeom>
              <a:blipFill>
                <a:blip r:embed="rId4"/>
                <a:stretch>
                  <a:fillRect l="-3642"/>
                </a:stretch>
              </a:blipFill>
              <a:ln>
                <a:no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5B9355B9-A43B-4151-8296-091AEC5D1DC7}"/>
              </a:ext>
            </a:extLst>
          </p:cNvPr>
          <p:cNvCxnSpPr>
            <a:cxnSpLocks/>
            <a:endCxn id="75" idx="2"/>
          </p:cNvCxnSpPr>
          <p:nvPr/>
        </p:nvCxnSpPr>
        <p:spPr>
          <a:xfrm flipH="1" flipV="1">
            <a:off x="8408477" y="4442273"/>
            <a:ext cx="1868186" cy="32835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77DA4A6A-518E-4870-BB05-1DF3FF92325A}"/>
              </a:ext>
            </a:extLst>
          </p:cNvPr>
          <p:cNvGrpSpPr/>
          <p:nvPr/>
        </p:nvGrpSpPr>
        <p:grpSpPr>
          <a:xfrm>
            <a:off x="6833215" y="3067008"/>
            <a:ext cx="4694882" cy="2371725"/>
            <a:chOff x="6833215" y="3067008"/>
            <a:chExt cx="4694882" cy="2371725"/>
          </a:xfrm>
        </p:grpSpPr>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833215" y="3769019"/>
                  <a:ext cx="783722" cy="498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i="1" dirty="0">
                            <a:solidFill>
                              <a:schemeClr val="tx1"/>
                            </a:solidFill>
                            <a:latin typeface="Cambria Math" panose="02040503050406030204" pitchFamily="18" charset="0"/>
                          </a:rPr>
                          <m:t>𝐽</m:t>
                        </m:r>
                        <m:d>
                          <m:dPr>
                            <m:ctrlPr>
                              <a:rPr lang="en-US" sz="2000" i="1" dirty="0" smtClean="0">
                                <a:solidFill>
                                  <a:schemeClr val="tx1"/>
                                </a:solidFill>
                                <a:latin typeface="Cambria Math" panose="02040503050406030204" pitchFamily="18" charset="0"/>
                              </a:rPr>
                            </m:ctrlPr>
                          </m:dPr>
                          <m:e>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𝜃</m:t>
                                </m:r>
                              </m:e>
                              <m:sub>
                                <m:r>
                                  <a:rPr lang="en-US" sz="2000" i="1" dirty="0">
                                    <a:solidFill>
                                      <a:schemeClr val="tx1"/>
                                    </a:solidFill>
                                    <a:latin typeface="Cambria Math" panose="02040503050406030204" pitchFamily="18" charset="0"/>
                                  </a:rPr>
                                  <m:t>1</m:t>
                                </m:r>
                              </m:sub>
                            </m:sSub>
                          </m:e>
                        </m:d>
                      </m:oMath>
                    </m:oMathPara>
                  </a14:m>
                  <a:endParaRPr lang="en-US" sz="20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833215" y="3769019"/>
                  <a:ext cx="783722" cy="498379"/>
                </a:xfrm>
                <a:prstGeom prst="rect">
                  <a:avLst/>
                </a:prstGeom>
                <a:blipFill>
                  <a:blip r:embed="rId5"/>
                  <a:stretch>
                    <a:fillRect l="-781" b="-1220"/>
                  </a:stretch>
                </a:blipFill>
                <a:ln>
                  <a:noFill/>
                </a:ln>
              </p:spPr>
              <p:txBody>
                <a:bodyPr/>
                <a:lstStyle/>
                <a:p>
                  <a:r>
                    <a:rPr lang="en-US">
                      <a:noFill/>
                    </a:rPr>
                    <a:t> </a:t>
                  </a:r>
                </a:p>
              </p:txBody>
            </p:sp>
          </mc:Fallback>
        </mc:AlternateContent>
        <p:grpSp>
          <p:nvGrpSpPr>
            <p:cNvPr id="86" name="Group 85">
              <a:extLst>
                <a:ext uri="{FF2B5EF4-FFF2-40B4-BE49-F238E27FC236}">
                  <a16:creationId xmlns:a16="http://schemas.microsoft.com/office/drawing/2014/main" id="{7F414F7E-7993-4749-ADD9-6636706EE5BC}"/>
                </a:ext>
              </a:extLst>
            </p:cNvPr>
            <p:cNvGrpSpPr/>
            <p:nvPr/>
          </p:nvGrpSpPr>
          <p:grpSpPr>
            <a:xfrm>
              <a:off x="7408453" y="3067008"/>
              <a:ext cx="4119644" cy="2371725"/>
              <a:chOff x="7398928" y="3067008"/>
              <a:chExt cx="4119644" cy="2371725"/>
            </a:xfrm>
          </p:grpSpPr>
          <p:grpSp>
            <p:nvGrpSpPr>
              <p:cNvPr id="66" name="Group 65">
                <a:extLst>
                  <a:ext uri="{FF2B5EF4-FFF2-40B4-BE49-F238E27FC236}">
                    <a16:creationId xmlns:a16="http://schemas.microsoft.com/office/drawing/2014/main" id="{A76AC8BD-BEA4-4ECA-9454-FEBC5919FDD7}"/>
                  </a:ext>
                </a:extLst>
              </p:cNvPr>
              <p:cNvGrpSpPr/>
              <p:nvPr/>
            </p:nvGrpSpPr>
            <p:grpSpPr>
              <a:xfrm>
                <a:off x="7398928" y="3067008"/>
                <a:ext cx="4119644" cy="2371725"/>
                <a:chOff x="804781" y="1209675"/>
                <a:chExt cx="4119644" cy="2722162"/>
              </a:xfrm>
            </p:grpSpPr>
            <p:grpSp>
              <p:nvGrpSpPr>
                <p:cNvPr id="67" name="Group 66">
                  <a:extLst>
                    <a:ext uri="{FF2B5EF4-FFF2-40B4-BE49-F238E27FC236}">
                      <a16:creationId xmlns:a16="http://schemas.microsoft.com/office/drawing/2014/main" id="{9F5BBA9A-FBF5-456D-B6AD-C7ECABB67662}"/>
                    </a:ext>
                  </a:extLst>
                </p:cNvPr>
                <p:cNvGrpSpPr/>
                <p:nvPr/>
              </p:nvGrpSpPr>
              <p:grpSpPr>
                <a:xfrm>
                  <a:off x="804781" y="1372615"/>
                  <a:ext cx="3948192" cy="2559222"/>
                  <a:chOff x="7679528" y="3538923"/>
                  <a:chExt cx="3302797" cy="2602888"/>
                </a:xfrm>
              </p:grpSpPr>
              <p:grpSp>
                <p:nvGrpSpPr>
                  <p:cNvPr id="69" name="Group 68">
                    <a:extLst>
                      <a:ext uri="{FF2B5EF4-FFF2-40B4-BE49-F238E27FC236}">
                        <a16:creationId xmlns:a16="http://schemas.microsoft.com/office/drawing/2014/main" id="{22FFCBFF-7416-4EEC-958C-7E1F17AAE793}"/>
                      </a:ext>
                    </a:extLst>
                  </p:cNvPr>
                  <p:cNvGrpSpPr/>
                  <p:nvPr/>
                </p:nvGrpSpPr>
                <p:grpSpPr>
                  <a:xfrm>
                    <a:off x="7679528" y="5817585"/>
                    <a:ext cx="3302797" cy="324226"/>
                    <a:chOff x="7679528" y="5817585"/>
                    <a:chExt cx="3302797" cy="324226"/>
                  </a:xfrm>
                </p:grpSpPr>
                <p:cxnSp>
                  <p:nvCxnSpPr>
                    <p:cNvPr id="71" name="Straight Connector 70">
                      <a:extLst>
                        <a:ext uri="{FF2B5EF4-FFF2-40B4-BE49-F238E27FC236}">
                          <a16:creationId xmlns:a16="http://schemas.microsoft.com/office/drawing/2014/main" id="{37AA029A-B4A3-4DF9-A694-EBAA2FDB63B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F287ED75-C9D2-4F7A-99A7-63BFD027D66E}"/>
                            </a:ext>
                          </a:extLst>
                        </p:cNvPr>
                        <p:cNvSpPr/>
                        <p:nvPr/>
                      </p:nvSpPr>
                      <p:spPr>
                        <a:xfrm>
                          <a:off x="9190580" y="5817585"/>
                          <a:ext cx="296318" cy="324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72" name="Rectangle 71">
                          <a:extLst>
                            <a:ext uri="{FF2B5EF4-FFF2-40B4-BE49-F238E27FC236}">
                              <a16:creationId xmlns:a16="http://schemas.microsoft.com/office/drawing/2014/main" id="{F287ED75-C9D2-4F7A-99A7-63BFD027D66E}"/>
                            </a:ext>
                          </a:extLst>
                        </p:cNvPr>
                        <p:cNvSpPr>
                          <a:spLocks noRot="1" noChangeAspect="1" noMove="1" noResize="1" noEditPoints="1" noAdjustHandles="1" noChangeArrowheads="1" noChangeShapeType="1" noTextEdit="1"/>
                        </p:cNvSpPr>
                        <p:nvPr/>
                      </p:nvSpPr>
                      <p:spPr>
                        <a:xfrm>
                          <a:off x="9190580" y="5817585"/>
                          <a:ext cx="296318" cy="324226"/>
                        </a:xfrm>
                        <a:prstGeom prst="rect">
                          <a:avLst/>
                        </a:prstGeom>
                        <a:blipFill>
                          <a:blip r:embed="rId6"/>
                          <a:stretch>
                            <a:fillRect l="-12069" b="-15556"/>
                          </a:stretch>
                        </a:blipFill>
                        <a:ln>
                          <a:noFill/>
                        </a:ln>
                      </p:spPr>
                      <p:txBody>
                        <a:bodyPr/>
                        <a:lstStyle/>
                        <a:p>
                          <a:r>
                            <a:rPr lang="en-US">
                              <a:noFill/>
                            </a:rPr>
                            <a:t> </a:t>
                          </a:r>
                        </a:p>
                      </p:txBody>
                    </p:sp>
                  </mc:Fallback>
                </mc:AlternateContent>
              </p:grpSp>
              <p:cxnSp>
                <p:nvCxnSpPr>
                  <p:cNvPr id="70" name="Straight Connector 69">
                    <a:extLst>
                      <a:ext uri="{FF2B5EF4-FFF2-40B4-BE49-F238E27FC236}">
                        <a16:creationId xmlns:a16="http://schemas.microsoft.com/office/drawing/2014/main" id="{7ABFFFE2-379E-4C28-96C5-049B6433D31E}"/>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p:sp>
              <p:nvSpPr>
                <p:cNvPr id="68" name="Freeform: Shape 67">
                  <a:extLst>
                    <a:ext uri="{FF2B5EF4-FFF2-40B4-BE49-F238E27FC236}">
                      <a16:creationId xmlns:a16="http://schemas.microsoft.com/office/drawing/2014/main" id="{D386FFCF-D42D-440B-A176-7DDD9AC76A65}"/>
                    </a:ext>
                  </a:extLst>
                </p:cNvPr>
                <p:cNvSpPr/>
                <p:nvPr/>
              </p:nvSpPr>
              <p:spPr>
                <a:xfrm>
                  <a:off x="1257300" y="1209675"/>
                  <a:ext cx="3667125" cy="2345962"/>
                </a:xfrm>
                <a:custGeom>
                  <a:avLst/>
                  <a:gdLst>
                    <a:gd name="connsiteX0" fmla="*/ 0 w 3667125"/>
                    <a:gd name="connsiteY0" fmla="*/ 161925 h 2345962"/>
                    <a:gd name="connsiteX1" fmla="*/ 495300 w 3667125"/>
                    <a:gd name="connsiteY1" fmla="*/ 1524000 h 2345962"/>
                    <a:gd name="connsiteX2" fmla="*/ 1076325 w 3667125"/>
                    <a:gd name="connsiteY2" fmla="*/ 2181225 h 2345962"/>
                    <a:gd name="connsiteX3" fmla="*/ 1657350 w 3667125"/>
                    <a:gd name="connsiteY3" fmla="*/ 2314575 h 2345962"/>
                    <a:gd name="connsiteX4" fmla="*/ 2705100 w 3667125"/>
                    <a:gd name="connsiteY4" fmla="*/ 1704975 h 2345962"/>
                    <a:gd name="connsiteX5" fmla="*/ 3343275 w 3667125"/>
                    <a:gd name="connsiteY5" fmla="*/ 514350 h 2345962"/>
                    <a:gd name="connsiteX6" fmla="*/ 3667125 w 3667125"/>
                    <a:gd name="connsiteY6" fmla="*/ 0 h 23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7125" h="2345962">
                      <a:moveTo>
                        <a:pt x="0" y="161925"/>
                      </a:moveTo>
                      <a:cubicBezTo>
                        <a:pt x="157956" y="674687"/>
                        <a:pt x="315913" y="1187450"/>
                        <a:pt x="495300" y="1524000"/>
                      </a:cubicBezTo>
                      <a:cubicBezTo>
                        <a:pt x="674688" y="1860550"/>
                        <a:pt x="882650" y="2049463"/>
                        <a:pt x="1076325" y="2181225"/>
                      </a:cubicBezTo>
                      <a:cubicBezTo>
                        <a:pt x="1270000" y="2312987"/>
                        <a:pt x="1385888" y="2393950"/>
                        <a:pt x="1657350" y="2314575"/>
                      </a:cubicBezTo>
                      <a:cubicBezTo>
                        <a:pt x="1928812" y="2235200"/>
                        <a:pt x="2424113" y="2005013"/>
                        <a:pt x="2705100" y="1704975"/>
                      </a:cubicBezTo>
                      <a:cubicBezTo>
                        <a:pt x="2986088" y="1404938"/>
                        <a:pt x="3182938" y="798513"/>
                        <a:pt x="3343275" y="514350"/>
                      </a:cubicBezTo>
                      <a:cubicBezTo>
                        <a:pt x="3503613" y="230188"/>
                        <a:pt x="3585369" y="115094"/>
                        <a:pt x="36671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a:extLst>
                  <a:ext uri="{FF2B5EF4-FFF2-40B4-BE49-F238E27FC236}">
                    <a16:creationId xmlns:a16="http://schemas.microsoft.com/office/drawing/2014/main" id="{75A9D7C2-FE72-4AFA-A396-177AFAFE2423}"/>
                  </a:ext>
                </a:extLst>
              </p:cNvPr>
              <p:cNvSpPr/>
              <p:nvPr/>
            </p:nvSpPr>
            <p:spPr>
              <a:xfrm rot="19771533">
                <a:off x="8670295" y="4818002"/>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4" name="Rectangle 73">
                <a:extLst>
                  <a:ext uri="{FF2B5EF4-FFF2-40B4-BE49-F238E27FC236}">
                    <a16:creationId xmlns:a16="http://schemas.microsoft.com/office/drawing/2014/main" id="{0F9E4FEF-D437-49BE-8CF1-C515384E4AB5}"/>
                  </a:ext>
                </a:extLst>
              </p:cNvPr>
              <p:cNvSpPr/>
              <p:nvPr/>
            </p:nvSpPr>
            <p:spPr>
              <a:xfrm rot="19771533">
                <a:off x="10108570" y="4627593"/>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5" name="Rectangle 74">
                <a:extLst>
                  <a:ext uri="{FF2B5EF4-FFF2-40B4-BE49-F238E27FC236}">
                    <a16:creationId xmlns:a16="http://schemas.microsoft.com/office/drawing/2014/main" id="{E283244E-2884-4048-8040-28B412DCBE07}"/>
                  </a:ext>
                </a:extLst>
              </p:cNvPr>
              <p:cNvSpPr/>
              <p:nvPr/>
            </p:nvSpPr>
            <p:spPr>
              <a:xfrm rot="19771533">
                <a:off x="8201182" y="4280645"/>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6" name="Rectangle 75">
                <a:extLst>
                  <a:ext uri="{FF2B5EF4-FFF2-40B4-BE49-F238E27FC236}">
                    <a16:creationId xmlns:a16="http://schemas.microsoft.com/office/drawing/2014/main" id="{D22BCD0E-A77F-4AE5-9D10-14EFF855B5FC}"/>
                  </a:ext>
                </a:extLst>
              </p:cNvPr>
              <p:cNvSpPr/>
              <p:nvPr/>
            </p:nvSpPr>
            <p:spPr>
              <a:xfrm rot="19771533">
                <a:off x="10782458" y="3899737"/>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7" name="Rectangle 76">
                <a:extLst>
                  <a:ext uri="{FF2B5EF4-FFF2-40B4-BE49-F238E27FC236}">
                    <a16:creationId xmlns:a16="http://schemas.microsoft.com/office/drawing/2014/main" id="{9C6A5D5A-1FF6-4F8B-9794-56E0000D3378}"/>
                  </a:ext>
                </a:extLst>
              </p:cNvPr>
              <p:cNvSpPr/>
              <p:nvPr/>
            </p:nvSpPr>
            <p:spPr>
              <a:xfrm rot="19771533">
                <a:off x="7837330" y="3415619"/>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cxnSp>
            <p:nvCxnSpPr>
              <p:cNvPr id="4" name="Straight Arrow Connector 3">
                <a:extLst>
                  <a:ext uri="{FF2B5EF4-FFF2-40B4-BE49-F238E27FC236}">
                    <a16:creationId xmlns:a16="http://schemas.microsoft.com/office/drawing/2014/main" id="{EA9D522B-86F7-42BB-B680-BC8FB39515F6}"/>
                  </a:ext>
                </a:extLst>
              </p:cNvPr>
              <p:cNvCxnSpPr>
                <a:stCxn id="73" idx="0"/>
                <a:endCxn id="74" idx="2"/>
              </p:cNvCxnSpPr>
              <p:nvPr/>
            </p:nvCxnSpPr>
            <p:spPr>
              <a:xfrm flipV="1">
                <a:off x="8780013" y="4789221"/>
                <a:ext cx="1526327" cy="4077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66B324D-4DB7-4971-B98E-9885FEE53E1E}"/>
                  </a:ext>
                </a:extLst>
              </p:cNvPr>
              <p:cNvCxnSpPr>
                <a:cxnSpLocks/>
              </p:cNvCxnSpPr>
              <p:nvPr/>
            </p:nvCxnSpPr>
            <p:spPr>
              <a:xfrm flipV="1">
                <a:off x="8396915" y="4061365"/>
                <a:ext cx="2573788" cy="30609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82" name="Straight Arrow Connector 81">
            <a:extLst>
              <a:ext uri="{FF2B5EF4-FFF2-40B4-BE49-F238E27FC236}">
                <a16:creationId xmlns:a16="http://schemas.microsoft.com/office/drawing/2014/main" id="{4232331F-3B4C-4273-B520-551BE00360E2}"/>
              </a:ext>
            </a:extLst>
          </p:cNvPr>
          <p:cNvCxnSpPr>
            <a:cxnSpLocks/>
            <a:stCxn id="76" idx="2"/>
            <a:endCxn id="77" idx="2"/>
          </p:cNvCxnSpPr>
          <p:nvPr/>
        </p:nvCxnSpPr>
        <p:spPr>
          <a:xfrm flipH="1" flipV="1">
            <a:off x="8044625" y="3577247"/>
            <a:ext cx="2945128" cy="4841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6AD528A6-AD48-46BA-8814-E358F0C8DF0B}"/>
              </a:ext>
            </a:extLst>
          </p:cNvPr>
          <p:cNvSpPr/>
          <p:nvPr/>
        </p:nvSpPr>
        <p:spPr>
          <a:xfrm>
            <a:off x="8628457" y="4732972"/>
            <a:ext cx="353063" cy="286570"/>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18464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Rectified Linear Units (</a:t>
            </a:r>
            <a:r>
              <a:rPr lang="en-US" dirty="0" err="1"/>
              <a:t>ReLU</a:t>
            </a:r>
            <a:r>
              <a:rPr lang="en-US" dirty="0"/>
              <a:t>)</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a:spcBef>
                    <a:spcPts val="0"/>
                  </a:spcBef>
                  <a:spcAft>
                    <a:spcPts val="600"/>
                  </a:spcAft>
                </a:pPr>
                <a:r>
                  <a:rPr lang="en-US" dirty="0"/>
                  <a:t>The most used activation function in deep learning </a:t>
                </a:r>
              </a:p>
              <a:p>
                <a:r>
                  <a:rPr lang="en-US" dirty="0"/>
                  <a:t>Can be written as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B6577DE9-5F4B-414D-62FA-65860E1A8650}"/>
                  </a:ext>
                </a:extLst>
              </p:cNvPr>
              <p:cNvSpPr>
                <a:spLocks noGrp="1" noRot="1" noChangeAspect="1" noMove="1" noResize="1" noEditPoints="1" noAdjustHandles="1" noChangeArrowheads="1" noChangeShapeType="1" noTextEdit="1"/>
              </p:cNvSpPr>
              <p:nvPr>
                <p:ph idx="1"/>
              </p:nvPr>
            </p:nvSpPr>
            <p:spPr>
              <a:xfrm>
                <a:off x="838200" y="1194318"/>
                <a:ext cx="10515600" cy="4982645"/>
              </a:xfrm>
              <a:blipFill>
                <a:blip r:embed="rId2"/>
                <a:stretch>
                  <a:fillRect l="-1043" t="-2081"/>
                </a:stretch>
              </a:blipFill>
            </p:spPr>
            <p:txBody>
              <a:bodyPr/>
              <a:lstStyle/>
              <a:p>
                <a:r>
                  <a:rPr lang="he-IL">
                    <a:noFill/>
                  </a:rPr>
                  <a:t> </a:t>
                </a:r>
              </a:p>
            </p:txBody>
          </p:sp>
        </mc:Fallback>
      </mc:AlternateContent>
      <p:grpSp>
        <p:nvGrpSpPr>
          <p:cNvPr id="4" name="Group 3">
            <a:extLst>
              <a:ext uri="{FF2B5EF4-FFF2-40B4-BE49-F238E27FC236}">
                <a16:creationId xmlns:a16="http://schemas.microsoft.com/office/drawing/2014/main" id="{48E886AA-D462-E6A7-DE57-523A2B622275}"/>
              </a:ext>
            </a:extLst>
          </p:cNvPr>
          <p:cNvGrpSpPr/>
          <p:nvPr/>
        </p:nvGrpSpPr>
        <p:grpSpPr>
          <a:xfrm>
            <a:off x="6264746" y="2587720"/>
            <a:ext cx="5557802" cy="3589243"/>
            <a:chOff x="6200090" y="2945485"/>
            <a:chExt cx="5557802" cy="3589243"/>
          </a:xfrm>
        </p:grpSpPr>
        <p:sp>
          <p:nvSpPr>
            <p:cNvPr id="5" name="TextBox 4">
              <a:extLst>
                <a:ext uri="{FF2B5EF4-FFF2-40B4-BE49-F238E27FC236}">
                  <a16:creationId xmlns:a16="http://schemas.microsoft.com/office/drawing/2014/main" id="{A0BF2682-602C-C637-DC0E-AE571F71FA39}"/>
                </a:ext>
              </a:extLst>
            </p:cNvPr>
            <p:cNvSpPr txBox="1"/>
            <p:nvPr/>
          </p:nvSpPr>
          <p:spPr>
            <a:xfrm>
              <a:off x="6200090" y="2945485"/>
              <a:ext cx="5557802" cy="3589243"/>
            </a:xfrm>
            <a:prstGeom prst="rect">
              <a:avLst/>
            </a:prstGeom>
            <a:solidFill>
              <a:schemeClr val="tx1"/>
            </a:solidFill>
            <a:ln>
              <a:solidFill>
                <a:schemeClr val="accent1">
                  <a:lumMod val="75000"/>
                </a:schemeClr>
              </a:solidFill>
            </a:ln>
          </p:spPr>
          <p:txBody>
            <a:bodyPr wrap="square">
              <a:spAutoFit/>
            </a:bodyPr>
            <a:lstStyle/>
            <a:p>
              <a:pPr marL="342900" indent="-342900">
                <a:spcAft>
                  <a:spcPts val="1200"/>
                </a:spcAft>
                <a:buFont typeface="Arial" panose="020B0604020202020204" pitchFamily="34" charset="0"/>
                <a:buChar char="•"/>
              </a:pPr>
              <a:endParaRPr lang="en-US" sz="2000" b="0" dirty="0">
                <a:solidFill>
                  <a:srgbClr val="D4D4D4"/>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D1FD2997-083E-A4E0-DFB7-3F1874209C32}"/>
                </a:ext>
              </a:extLst>
            </p:cNvPr>
            <p:cNvPicPr>
              <a:picLocks noChangeAspect="1"/>
            </p:cNvPicPr>
            <p:nvPr/>
          </p:nvPicPr>
          <p:blipFill>
            <a:blip r:embed="rId3"/>
            <a:stretch>
              <a:fillRect/>
            </a:stretch>
          </p:blipFill>
          <p:spPr>
            <a:xfrm>
              <a:off x="6246270" y="3169565"/>
              <a:ext cx="5476802" cy="2694606"/>
            </a:xfrm>
            <a:prstGeom prst="rect">
              <a:avLst/>
            </a:prstGeom>
          </p:spPr>
        </p:pic>
      </p:grpSp>
      <p:sp>
        <p:nvSpPr>
          <p:cNvPr id="8" name="TextBox 7">
            <a:extLst>
              <a:ext uri="{FF2B5EF4-FFF2-40B4-BE49-F238E27FC236}">
                <a16:creationId xmlns:a16="http://schemas.microsoft.com/office/drawing/2014/main" id="{CED05A6B-508F-3AAA-312D-7946ECB5C7DC}"/>
              </a:ext>
            </a:extLst>
          </p:cNvPr>
          <p:cNvSpPr txBox="1"/>
          <p:nvPr/>
        </p:nvSpPr>
        <p:spPr>
          <a:xfrm>
            <a:off x="919200" y="2449175"/>
            <a:ext cx="4957798" cy="1815882"/>
          </a:xfrm>
          <a:prstGeom prst="rect">
            <a:avLst/>
          </a:prstGeom>
          <a:noFill/>
        </p:spPr>
        <p:txBody>
          <a:bodyPr wrap="square" rtlCol="1">
            <a:spAutoFit/>
          </a:bodyPr>
          <a:lstStyle/>
          <a:p>
            <a:r>
              <a:rPr lang="en-US" sz="2800" dirty="0"/>
              <a:t>It's surprising that such a simple function can allow your model to account for </a:t>
            </a:r>
            <a:r>
              <a:rPr lang="en-US" sz="2800" dirty="0">
                <a:solidFill>
                  <a:srgbClr val="0070C0"/>
                </a:solidFill>
              </a:rPr>
              <a:t>non-linearities</a:t>
            </a:r>
            <a:r>
              <a:rPr lang="en-US" sz="2800" dirty="0"/>
              <a:t> and </a:t>
            </a:r>
            <a:r>
              <a:rPr lang="en-US" sz="2800" dirty="0">
                <a:solidFill>
                  <a:srgbClr val="0070C0"/>
                </a:solidFill>
              </a:rPr>
              <a:t>interactions</a:t>
            </a:r>
            <a:r>
              <a:rPr lang="en-US" sz="2800" dirty="0"/>
              <a:t> so well.</a:t>
            </a:r>
            <a:endParaRPr lang="he-IL" sz="2800" dirty="0"/>
          </a:p>
        </p:txBody>
      </p:sp>
    </p:spTree>
    <p:extLst>
      <p:ext uri="{BB962C8B-B14F-4D97-AF65-F5344CB8AC3E}">
        <p14:creationId xmlns:p14="http://schemas.microsoft.com/office/powerpoint/2010/main" val="4790605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interaction effects</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spcBef>
                <a:spcPts val="0"/>
              </a:spcBef>
              <a:spcAft>
                <a:spcPts val="1800"/>
              </a:spcAft>
              <a:buNone/>
            </a:pPr>
            <a:r>
              <a:rPr lang="en-US" b="1" i="1" dirty="0"/>
              <a:t>Interaction effects</a:t>
            </a:r>
            <a:r>
              <a:rPr lang="en-US" dirty="0"/>
              <a:t> – when one variable </a:t>
            </a:r>
            <a:r>
              <a:rPr lang="en-US" dirty="0">
                <a:solidFill>
                  <a:srgbClr val="0070C0"/>
                </a:solidFill>
              </a:rPr>
              <a:t>A</a:t>
            </a:r>
            <a:r>
              <a:rPr lang="en-US" dirty="0"/>
              <a:t> affects a prediction differently depending on the value of </a:t>
            </a:r>
            <a:r>
              <a:rPr lang="en-US" dirty="0">
                <a:solidFill>
                  <a:srgbClr val="0070C0"/>
                </a:solidFill>
              </a:rPr>
              <a:t>B.</a:t>
            </a:r>
          </a:p>
          <a:p>
            <a:pPr marL="0" indent="0">
              <a:spcBef>
                <a:spcPts val="0"/>
              </a:spcBef>
              <a:spcAft>
                <a:spcPts val="600"/>
              </a:spcAft>
              <a:buNone/>
            </a:pPr>
            <a:r>
              <a:rPr lang="en-US" u="sng" dirty="0"/>
              <a:t>For example</a:t>
            </a:r>
          </a:p>
          <a:p>
            <a:pPr marL="0" indent="0">
              <a:spcBef>
                <a:spcPts val="0"/>
              </a:spcBef>
              <a:spcAft>
                <a:spcPts val="600"/>
              </a:spcAft>
              <a:buNone/>
            </a:pPr>
            <a:r>
              <a:rPr lang="en-US" dirty="0">
                <a:solidFill>
                  <a:srgbClr val="0070C0"/>
                </a:solidFill>
              </a:rPr>
              <a:t>A</a:t>
            </a:r>
            <a:r>
              <a:rPr lang="en-US" dirty="0"/>
              <a:t> – variable represent body weights</a:t>
            </a:r>
          </a:p>
          <a:p>
            <a:pPr marL="0" indent="0">
              <a:spcBef>
                <a:spcPts val="0"/>
              </a:spcBef>
              <a:spcAft>
                <a:spcPts val="1800"/>
              </a:spcAft>
              <a:buNone/>
            </a:pPr>
            <a:r>
              <a:rPr lang="en-US" dirty="0">
                <a:solidFill>
                  <a:srgbClr val="0077C8"/>
                </a:solidFill>
              </a:rPr>
              <a:t>B</a:t>
            </a:r>
            <a:r>
              <a:rPr lang="en-US" dirty="0"/>
              <a:t> – variable represent individual's height</a:t>
            </a:r>
          </a:p>
          <a:p>
            <a:pPr marL="0" indent="0">
              <a:spcBef>
                <a:spcPts val="0"/>
              </a:spcBef>
              <a:spcAft>
                <a:spcPts val="600"/>
              </a:spcAft>
              <a:buNone/>
            </a:pPr>
            <a:r>
              <a:rPr lang="en-US" dirty="0"/>
              <a:t>Variable </a:t>
            </a:r>
            <a:r>
              <a:rPr lang="en-US" dirty="0">
                <a:solidFill>
                  <a:srgbClr val="0070C0"/>
                </a:solidFill>
              </a:rPr>
              <a:t>B</a:t>
            </a:r>
            <a:r>
              <a:rPr lang="en-US" dirty="0"/>
              <a:t> effect (individual's height) variable </a:t>
            </a:r>
            <a:r>
              <a:rPr lang="en-US" dirty="0">
                <a:solidFill>
                  <a:srgbClr val="0070C0"/>
                </a:solidFill>
              </a:rPr>
              <a:t>A</a:t>
            </a:r>
            <a:r>
              <a:rPr lang="en-US" dirty="0"/>
              <a:t> (body weight) </a:t>
            </a:r>
          </a:p>
          <a:p>
            <a:pPr marL="0" indent="0">
              <a:spcBef>
                <a:spcPts val="0"/>
              </a:spcBef>
              <a:spcAft>
                <a:spcPts val="600"/>
              </a:spcAft>
              <a:buNone/>
            </a:pPr>
            <a:endParaRPr lang="en-US" dirty="0"/>
          </a:p>
        </p:txBody>
      </p:sp>
      <p:sp>
        <p:nvSpPr>
          <p:cNvPr id="7" name="Rectangle: Rounded Corners 6">
            <a:extLst>
              <a:ext uri="{FF2B5EF4-FFF2-40B4-BE49-F238E27FC236}">
                <a16:creationId xmlns:a16="http://schemas.microsoft.com/office/drawing/2014/main" id="{08224AE2-6E4E-C20A-F543-5A1889875870}"/>
              </a:ext>
            </a:extLst>
          </p:cNvPr>
          <p:cNvSpPr/>
          <p:nvPr/>
        </p:nvSpPr>
        <p:spPr>
          <a:xfrm>
            <a:off x="838200" y="4701309"/>
            <a:ext cx="9626600" cy="45258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800" dirty="0">
                <a:solidFill>
                  <a:schemeClr val="tx1"/>
                </a:solidFill>
              </a:rPr>
              <a:t>we would say that weight and height have an </a:t>
            </a:r>
            <a:r>
              <a:rPr lang="en-US" sz="2800" dirty="0">
                <a:solidFill>
                  <a:srgbClr val="0070C0"/>
                </a:solidFill>
              </a:rPr>
              <a:t>interaction effect</a:t>
            </a:r>
            <a:r>
              <a:rPr lang="en-US" sz="2800" dirty="0">
                <a:solidFill>
                  <a:schemeClr val="tx1"/>
                </a:solidFill>
              </a:rPr>
              <a:t>.</a:t>
            </a:r>
          </a:p>
        </p:txBody>
      </p:sp>
    </p:spTree>
    <p:extLst>
      <p:ext uri="{BB962C8B-B14F-4D97-AF65-F5344CB8AC3E}">
        <p14:creationId xmlns:p14="http://schemas.microsoft.com/office/powerpoint/2010/main" val="9217057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–non-linearity </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spcBef>
                <a:spcPts val="0"/>
              </a:spcBef>
              <a:spcAft>
                <a:spcPts val="1200"/>
              </a:spcAft>
              <a:buNone/>
            </a:pPr>
            <a:r>
              <a:rPr lang="en-US" b="1" i="1" dirty="0"/>
              <a:t>Non-linearity</a:t>
            </a:r>
            <a:r>
              <a:rPr lang="en-US" dirty="0"/>
              <a:t> – </a:t>
            </a:r>
            <a:r>
              <a:rPr lang="en-US" b="0" i="0" dirty="0">
                <a:effectLst/>
                <a:latin typeface="Inter"/>
              </a:rPr>
              <a:t>A function is non-linear if the slope isn't constant</a:t>
            </a:r>
            <a:r>
              <a:rPr lang="en-US" dirty="0">
                <a:solidFill>
                  <a:srgbClr val="0070C0"/>
                </a:solidFill>
              </a:rPr>
              <a:t>.</a:t>
            </a:r>
          </a:p>
          <a:p>
            <a:pPr marL="0" indent="0">
              <a:spcBef>
                <a:spcPts val="0"/>
              </a:spcBef>
              <a:spcAft>
                <a:spcPts val="1200"/>
              </a:spcAft>
              <a:buNone/>
            </a:pPr>
            <a:r>
              <a:rPr lang="en-US" b="0" i="0" dirty="0">
                <a:effectLst/>
                <a:latin typeface="Inter"/>
              </a:rPr>
              <a:t>This just means that if I graph a variable on the horizontal axis, and a predictions on the vertical axis, it isn't a straight line</a:t>
            </a:r>
            <a:endParaRPr lang="en-US" dirty="0">
              <a:solidFill>
                <a:srgbClr val="0070C0"/>
              </a:solidFill>
            </a:endParaRPr>
          </a:p>
          <a:p>
            <a:pPr marL="0" indent="0">
              <a:spcBef>
                <a:spcPts val="0"/>
              </a:spcBef>
              <a:spcAft>
                <a:spcPts val="600"/>
              </a:spcAft>
              <a:buNone/>
            </a:pPr>
            <a:endParaRPr lang="en-US" dirty="0"/>
          </a:p>
        </p:txBody>
      </p:sp>
      <p:pic>
        <p:nvPicPr>
          <p:cNvPr id="2050" name="Picture 2" descr="Linear vs Non Linear Learning – Thrive Anyway">
            <a:extLst>
              <a:ext uri="{FF2B5EF4-FFF2-40B4-BE49-F238E27FC236}">
                <a16:creationId xmlns:a16="http://schemas.microsoft.com/office/drawing/2014/main" id="{2CAFDD35-A054-E423-2926-47A8944F0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86503"/>
            <a:ext cx="6551468" cy="2990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5203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Interactions </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spcBef>
                <a:spcPts val="0"/>
              </a:spcBef>
              <a:spcAft>
                <a:spcPts val="600"/>
              </a:spcAft>
              <a:buNone/>
            </a:pPr>
            <a:r>
              <a:rPr lang="en-US" b="0" i="0" dirty="0">
                <a:solidFill>
                  <a:srgbClr val="000000"/>
                </a:solidFill>
                <a:effectLst/>
                <a:latin typeface="Inter"/>
              </a:rPr>
              <a:t>How </a:t>
            </a:r>
            <a:r>
              <a:rPr lang="en-US" b="0" i="0" dirty="0" err="1">
                <a:solidFill>
                  <a:srgbClr val="000000"/>
                </a:solidFill>
                <a:effectLst/>
                <a:latin typeface="Inter"/>
              </a:rPr>
              <a:t>ReLU</a:t>
            </a:r>
            <a:r>
              <a:rPr lang="en-US" b="0" i="0" dirty="0">
                <a:solidFill>
                  <a:srgbClr val="000000"/>
                </a:solidFill>
                <a:effectLst/>
                <a:latin typeface="Inter"/>
              </a:rPr>
              <a:t> captures </a:t>
            </a:r>
            <a:r>
              <a:rPr lang="en-US" b="0" i="1" dirty="0">
                <a:solidFill>
                  <a:srgbClr val="000000"/>
                </a:solidFill>
                <a:effectLst/>
                <a:latin typeface="Inter"/>
              </a:rPr>
              <a:t>Interactions</a:t>
            </a:r>
            <a:r>
              <a:rPr lang="en-US" b="0" i="0" dirty="0">
                <a:solidFill>
                  <a:srgbClr val="000000"/>
                </a:solidFill>
                <a:effectLst/>
                <a:latin typeface="Inter"/>
              </a:rPr>
              <a:t> and </a:t>
            </a:r>
            <a:r>
              <a:rPr lang="en-US" b="0" i="1" dirty="0">
                <a:solidFill>
                  <a:srgbClr val="000000"/>
                </a:solidFill>
                <a:effectLst/>
                <a:latin typeface="Inter"/>
              </a:rPr>
              <a:t>Non-Linearities</a:t>
            </a:r>
            <a:r>
              <a:rPr lang="en-US" b="0" i="0" dirty="0">
                <a:solidFill>
                  <a:srgbClr val="000000"/>
                </a:solidFill>
                <a:effectLst/>
                <a:latin typeface="Inter"/>
              </a:rPr>
              <a:t>?</a:t>
            </a: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grpSp>
        <p:nvGrpSpPr>
          <p:cNvPr id="45" name="Group 44">
            <a:extLst>
              <a:ext uri="{FF2B5EF4-FFF2-40B4-BE49-F238E27FC236}">
                <a16:creationId xmlns:a16="http://schemas.microsoft.com/office/drawing/2014/main" id="{B771575E-FAFC-1588-FCC4-58E7170E5855}"/>
              </a:ext>
            </a:extLst>
          </p:cNvPr>
          <p:cNvGrpSpPr/>
          <p:nvPr/>
        </p:nvGrpSpPr>
        <p:grpSpPr>
          <a:xfrm>
            <a:off x="937751" y="2078560"/>
            <a:ext cx="3929813" cy="1350440"/>
            <a:chOff x="937751" y="1787631"/>
            <a:chExt cx="3929813" cy="1350440"/>
          </a:xfrm>
        </p:grpSpPr>
        <p:sp>
          <p:nvSpPr>
            <p:cNvPr id="8" name="Oval 7">
              <a:extLst>
                <a:ext uri="{FF2B5EF4-FFF2-40B4-BE49-F238E27FC236}">
                  <a16:creationId xmlns:a16="http://schemas.microsoft.com/office/drawing/2014/main" id="{117C6699-F719-34AB-064F-2C667B53D767}"/>
                </a:ext>
              </a:extLst>
            </p:cNvPr>
            <p:cNvSpPr/>
            <p:nvPr/>
          </p:nvSpPr>
          <p:spPr>
            <a:xfrm>
              <a:off x="2140318" y="2052044"/>
              <a:ext cx="898446" cy="768482"/>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F(A,B)</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E6A98D1-0719-615E-28DF-362F4B3D9BA5}"/>
                    </a:ext>
                  </a:extLst>
                </p:cNvPr>
                <p:cNvSpPr/>
                <p:nvPr/>
              </p:nvSpPr>
              <p:spPr>
                <a:xfrm>
                  <a:off x="3038764" y="2043740"/>
                  <a:ext cx="1828800" cy="415498"/>
                </a:xfrm>
                <a:prstGeom prst="rect">
                  <a:avLst/>
                </a:prstGeom>
                <a:noFill/>
              </p:spPr>
              <p:txBody>
                <a:bodyPr wrap="square" rtlCol="1">
                  <a:spAutoFit/>
                </a:bodyPr>
                <a:lstStyle/>
                <a:p>
                  <a:pPr>
                    <a:spcAft>
                      <a:spcPts val="600"/>
                    </a:spcAft>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𝐵</m:t>
                            </m:r>
                          </m:e>
                        </m:d>
                        <m:r>
                          <a:rPr lang="en-US" sz="1600" i="1">
                            <a:latin typeface="Cambria Math" panose="02040503050406030204" pitchFamily="18" charset="0"/>
                          </a:rPr>
                          <m:t>=</m:t>
                        </m:r>
                        <m:r>
                          <a:rPr lang="en-US" sz="1600" i="1">
                            <a:latin typeface="Cambria Math" panose="02040503050406030204" pitchFamily="18" charset="0"/>
                          </a:rPr>
                          <m:t>2</m:t>
                        </m:r>
                        <m:r>
                          <a:rPr lang="en-US" sz="1600" i="1">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3</m:t>
                        </m:r>
                        <m:r>
                          <a:rPr lang="en-US" sz="1600" i="1">
                            <a:latin typeface="Cambria Math" panose="02040503050406030204" pitchFamily="18" charset="0"/>
                          </a:rPr>
                          <m:t>𝐵</m:t>
                        </m:r>
                      </m:oMath>
                    </m:oMathPara>
                  </a14:m>
                  <a:endParaRPr lang="en-US" sz="1600" dirty="0"/>
                </a:p>
              </p:txBody>
            </p:sp>
          </mc:Choice>
          <mc:Fallback xmlns="">
            <p:sp>
              <p:nvSpPr>
                <p:cNvPr id="21" name="Rectangle 20">
                  <a:extLst>
                    <a:ext uri="{FF2B5EF4-FFF2-40B4-BE49-F238E27FC236}">
                      <a16:creationId xmlns:a16="http://schemas.microsoft.com/office/drawing/2014/main" id="{9E6A98D1-0719-615E-28DF-362F4B3D9BA5}"/>
                    </a:ext>
                  </a:extLst>
                </p:cNvPr>
                <p:cNvSpPr>
                  <a:spLocks noRot="1" noChangeAspect="1" noMove="1" noResize="1" noEditPoints="1" noAdjustHandles="1" noChangeArrowheads="1" noChangeShapeType="1" noTextEdit="1"/>
                </p:cNvSpPr>
                <p:nvPr/>
              </p:nvSpPr>
              <p:spPr>
                <a:xfrm>
                  <a:off x="3038764" y="2043740"/>
                  <a:ext cx="1828800" cy="415498"/>
                </a:xfrm>
                <a:prstGeom prst="rect">
                  <a:avLst/>
                </a:prstGeom>
                <a:blipFill>
                  <a:blip r:embed="rId2"/>
                  <a:stretch>
                    <a:fillRect/>
                  </a:stretch>
                </a:blipFill>
              </p:spPr>
              <p:txBody>
                <a:bodyPr/>
                <a:lstStyle/>
                <a:p>
                  <a:r>
                    <a:rPr lang="he-IL">
                      <a:noFill/>
                    </a:rPr>
                    <a:t> </a:t>
                  </a:r>
                </a:p>
              </p:txBody>
            </p:sp>
          </mc:Fallback>
        </mc:AlternateContent>
        <p:sp>
          <p:nvSpPr>
            <p:cNvPr id="22" name="Oval 21">
              <a:extLst>
                <a:ext uri="{FF2B5EF4-FFF2-40B4-BE49-F238E27FC236}">
                  <a16:creationId xmlns:a16="http://schemas.microsoft.com/office/drawing/2014/main" id="{F71B6BA6-2A25-5164-E1BB-5DF047006603}"/>
                </a:ext>
              </a:extLst>
            </p:cNvPr>
            <p:cNvSpPr/>
            <p:nvPr/>
          </p:nvSpPr>
          <p:spPr>
            <a:xfrm>
              <a:off x="937751" y="1787631"/>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A</a:t>
              </a:r>
            </a:p>
          </p:txBody>
        </p:sp>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0D289649-28D5-6735-D690-6B77A7F369E8}"/>
                    </a:ext>
                  </a:extLst>
                </p:cNvPr>
                <p:cNvSpPr/>
                <p:nvPr/>
              </p:nvSpPr>
              <p:spPr>
                <a:xfrm>
                  <a:off x="937751" y="2625853"/>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𝐵</m:t>
                        </m:r>
                      </m:oMath>
                    </m:oMathPara>
                  </a14:m>
                  <a:endParaRPr lang="en-US" dirty="0">
                    <a:solidFill>
                      <a:schemeClr val="tx1"/>
                    </a:solidFill>
                  </a:endParaRPr>
                </a:p>
              </p:txBody>
            </p:sp>
          </mc:Choice>
          <mc:Fallback xmlns="">
            <p:sp>
              <p:nvSpPr>
                <p:cNvPr id="23" name="Oval 22">
                  <a:extLst>
                    <a:ext uri="{FF2B5EF4-FFF2-40B4-BE49-F238E27FC236}">
                      <a16:creationId xmlns:a16="http://schemas.microsoft.com/office/drawing/2014/main" id="{0D289649-28D5-6735-D690-6B77A7F369E8}"/>
                    </a:ext>
                  </a:extLst>
                </p:cNvPr>
                <p:cNvSpPr>
                  <a:spLocks noRot="1" noChangeAspect="1" noMove="1" noResize="1" noEditPoints="1" noAdjustHandles="1" noChangeArrowheads="1" noChangeShapeType="1" noTextEdit="1"/>
                </p:cNvSpPr>
                <p:nvPr/>
              </p:nvSpPr>
              <p:spPr>
                <a:xfrm>
                  <a:off x="937751" y="2625853"/>
                  <a:ext cx="511200" cy="51221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p:cxnSp>
          <p:nvCxnSpPr>
            <p:cNvPr id="29" name="Straight Arrow Connector 28">
              <a:extLst>
                <a:ext uri="{FF2B5EF4-FFF2-40B4-BE49-F238E27FC236}">
                  <a16:creationId xmlns:a16="http://schemas.microsoft.com/office/drawing/2014/main" id="{FB65EE34-DB20-09FE-0AFA-1B86A1319E67}"/>
                </a:ext>
              </a:extLst>
            </p:cNvPr>
            <p:cNvCxnSpPr>
              <a:cxnSpLocks/>
              <a:stCxn id="23" idx="6"/>
              <a:endCxn id="8" idx="2"/>
            </p:cNvCxnSpPr>
            <p:nvPr/>
          </p:nvCxnSpPr>
          <p:spPr>
            <a:xfrm flipV="1">
              <a:off x="1448951" y="2436285"/>
              <a:ext cx="691367" cy="445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368065-9106-9936-498E-78FFCE10E566}"/>
                </a:ext>
              </a:extLst>
            </p:cNvPr>
            <p:cNvCxnSpPr>
              <a:cxnSpLocks/>
              <a:stCxn id="22" idx="6"/>
              <a:endCxn id="8" idx="2"/>
            </p:cNvCxnSpPr>
            <p:nvPr/>
          </p:nvCxnSpPr>
          <p:spPr>
            <a:xfrm>
              <a:off x="1448951" y="2043740"/>
              <a:ext cx="691367" cy="39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C135951-55C3-E63D-A72F-0E03E0060F59}"/>
                </a:ext>
              </a:extLst>
            </p:cNvPr>
            <p:cNvCxnSpPr>
              <a:cxnSpLocks/>
            </p:cNvCxnSpPr>
            <p:nvPr/>
          </p:nvCxnSpPr>
          <p:spPr>
            <a:xfrm flipV="1">
              <a:off x="3019806" y="2436285"/>
              <a:ext cx="1746158" cy="7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3AB6DC5D-12D7-8087-7CAF-078444451309}"/>
              </a:ext>
            </a:extLst>
          </p:cNvPr>
          <p:cNvGrpSpPr/>
          <p:nvPr/>
        </p:nvGrpSpPr>
        <p:grpSpPr>
          <a:xfrm>
            <a:off x="838200" y="4005657"/>
            <a:ext cx="10081231" cy="950323"/>
            <a:chOff x="838200" y="4005657"/>
            <a:chExt cx="10081231" cy="950323"/>
          </a:xfrm>
        </p:grpSpPr>
        <p:sp>
          <p:nvSpPr>
            <p:cNvPr id="47" name="TextBox 46">
              <a:extLst>
                <a:ext uri="{FF2B5EF4-FFF2-40B4-BE49-F238E27FC236}">
                  <a16:creationId xmlns:a16="http://schemas.microsoft.com/office/drawing/2014/main" id="{44A7DEC5-5E44-E162-23CC-22F023D9D862}"/>
                </a:ext>
              </a:extLst>
            </p:cNvPr>
            <p:cNvSpPr txBox="1"/>
            <p:nvPr/>
          </p:nvSpPr>
          <p:spPr>
            <a:xfrm>
              <a:off x="838200" y="4005657"/>
              <a:ext cx="6096000" cy="369332"/>
            </a:xfrm>
            <a:prstGeom prst="rect">
              <a:avLst/>
            </a:prstGeom>
            <a:noFill/>
          </p:spPr>
          <p:txBody>
            <a:bodyPr wrap="square">
              <a:spAutoFit/>
            </a:bodyPr>
            <a:lstStyle/>
            <a:p>
              <a:r>
                <a:rPr lang="en-US" b="0" i="0" dirty="0">
                  <a:effectLst/>
                  <a:latin typeface="Inter"/>
                </a:rPr>
                <a:t>If A=1 and B=1</a:t>
              </a:r>
              <a:r>
                <a:rPr lang="en-US" dirty="0">
                  <a:latin typeface="Inter"/>
                </a:rPr>
                <a:t> =&gt; if A increases the f(A,B) increase too</a:t>
              </a:r>
              <a:endParaRPr lang="he-IL" dirty="0"/>
            </a:p>
          </p:txBody>
        </p:sp>
        <p:sp>
          <p:nvSpPr>
            <p:cNvPr id="48" name="TextBox 47">
              <a:extLst>
                <a:ext uri="{FF2B5EF4-FFF2-40B4-BE49-F238E27FC236}">
                  <a16:creationId xmlns:a16="http://schemas.microsoft.com/office/drawing/2014/main" id="{F9B4E99A-A605-DE40-6624-C790C4BD6D22}"/>
                </a:ext>
              </a:extLst>
            </p:cNvPr>
            <p:cNvSpPr txBox="1"/>
            <p:nvPr/>
          </p:nvSpPr>
          <p:spPr>
            <a:xfrm>
              <a:off x="856672" y="4500047"/>
              <a:ext cx="6691485" cy="369332"/>
            </a:xfrm>
            <a:prstGeom prst="rect">
              <a:avLst/>
            </a:prstGeom>
            <a:noFill/>
          </p:spPr>
          <p:txBody>
            <a:bodyPr wrap="square">
              <a:spAutoFit/>
            </a:bodyPr>
            <a:lstStyle/>
            <a:p>
              <a:r>
                <a:rPr lang="en-US" b="0" i="0" dirty="0">
                  <a:effectLst/>
                  <a:latin typeface="Inter"/>
                </a:rPr>
                <a:t>If A=1 and B=-100</a:t>
              </a:r>
              <a:r>
                <a:rPr lang="en-US" dirty="0">
                  <a:latin typeface="Inter"/>
                </a:rPr>
                <a:t> =&gt; if A increases </a:t>
              </a:r>
              <a:r>
                <a:rPr lang="en-US" b="0" i="0" dirty="0">
                  <a:effectLst/>
                  <a:latin typeface="Inter"/>
                </a:rPr>
                <a:t>moderately </a:t>
              </a:r>
              <a:r>
                <a:rPr lang="en-US" dirty="0">
                  <a:latin typeface="Inter"/>
                </a:rPr>
                <a:t>the f(A,B) remain 0</a:t>
              </a:r>
              <a:endParaRPr lang="he-IL" dirty="0"/>
            </a:p>
          </p:txBody>
        </p:sp>
        <p:sp>
          <p:nvSpPr>
            <p:cNvPr id="49" name="Right Brace 48">
              <a:extLst>
                <a:ext uri="{FF2B5EF4-FFF2-40B4-BE49-F238E27FC236}">
                  <a16:creationId xmlns:a16="http://schemas.microsoft.com/office/drawing/2014/main" id="{03E825BA-B07C-F5D4-EC95-353E5D5DF7E1}"/>
                </a:ext>
              </a:extLst>
            </p:cNvPr>
            <p:cNvSpPr/>
            <p:nvPr/>
          </p:nvSpPr>
          <p:spPr>
            <a:xfrm>
              <a:off x="7224885" y="4066653"/>
              <a:ext cx="323272" cy="85814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50" name="TextBox 49">
              <a:extLst>
                <a:ext uri="{FF2B5EF4-FFF2-40B4-BE49-F238E27FC236}">
                  <a16:creationId xmlns:a16="http://schemas.microsoft.com/office/drawing/2014/main" id="{3E19F210-F744-6B74-9DD2-F7D0A77A8C84}"/>
                </a:ext>
              </a:extLst>
            </p:cNvPr>
            <p:cNvSpPr txBox="1"/>
            <p:nvPr/>
          </p:nvSpPr>
          <p:spPr>
            <a:xfrm>
              <a:off x="7666180" y="4032650"/>
              <a:ext cx="3253251" cy="923330"/>
            </a:xfrm>
            <a:prstGeom prst="rect">
              <a:avLst/>
            </a:prstGeom>
            <a:noFill/>
          </p:spPr>
          <p:txBody>
            <a:bodyPr wrap="square">
              <a:spAutoFit/>
            </a:bodyPr>
            <a:lstStyle/>
            <a:p>
              <a:r>
                <a:rPr lang="en-US" b="0" i="0" dirty="0">
                  <a:effectLst/>
                  <a:latin typeface="Inter"/>
                </a:rPr>
                <a:t>So, A might increase our output, or it might not. It just depends what the value of B is</a:t>
              </a:r>
              <a:endParaRPr lang="he-IL" dirty="0"/>
            </a:p>
          </p:txBody>
        </p:sp>
      </p:grpSp>
    </p:spTree>
    <p:extLst>
      <p:ext uri="{BB962C8B-B14F-4D97-AF65-F5344CB8AC3E}">
        <p14:creationId xmlns:p14="http://schemas.microsoft.com/office/powerpoint/2010/main" val="40387670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Non-Linearity </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r>
              <a:rPr lang="en-US" b="0" i="0" dirty="0">
                <a:effectLst/>
                <a:latin typeface="Inter"/>
              </a:rPr>
              <a:t>A function is non-linear if the slope (derivative) isn't constant</a:t>
            </a: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grpSp>
        <p:nvGrpSpPr>
          <p:cNvPr id="45" name="Group 44">
            <a:extLst>
              <a:ext uri="{FF2B5EF4-FFF2-40B4-BE49-F238E27FC236}">
                <a16:creationId xmlns:a16="http://schemas.microsoft.com/office/drawing/2014/main" id="{B771575E-FAFC-1588-FCC4-58E7170E5855}"/>
              </a:ext>
            </a:extLst>
          </p:cNvPr>
          <p:cNvGrpSpPr/>
          <p:nvPr/>
        </p:nvGrpSpPr>
        <p:grpSpPr>
          <a:xfrm>
            <a:off x="948010" y="3801779"/>
            <a:ext cx="3525671" cy="1350440"/>
            <a:chOff x="937751" y="1787631"/>
            <a:chExt cx="3525671" cy="1350440"/>
          </a:xfrm>
        </p:grpSpPr>
        <p:sp>
          <p:nvSpPr>
            <p:cNvPr id="8" name="Oval 7">
              <a:extLst>
                <a:ext uri="{FF2B5EF4-FFF2-40B4-BE49-F238E27FC236}">
                  <a16:creationId xmlns:a16="http://schemas.microsoft.com/office/drawing/2014/main" id="{117C6699-F719-34AB-064F-2C667B53D767}"/>
                </a:ext>
              </a:extLst>
            </p:cNvPr>
            <p:cNvSpPr/>
            <p:nvPr/>
          </p:nvSpPr>
          <p:spPr>
            <a:xfrm>
              <a:off x="2140318" y="2052044"/>
              <a:ext cx="898446" cy="768482"/>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F(A)</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E6A98D1-0719-615E-28DF-362F4B3D9BA5}"/>
                    </a:ext>
                  </a:extLst>
                </p:cNvPr>
                <p:cNvSpPr/>
                <p:nvPr/>
              </p:nvSpPr>
              <p:spPr>
                <a:xfrm>
                  <a:off x="3106700" y="2098224"/>
                  <a:ext cx="1356722" cy="323165"/>
                </a:xfrm>
                <a:prstGeom prst="rect">
                  <a:avLst/>
                </a:prstGeom>
                <a:noFill/>
              </p:spPr>
              <p:txBody>
                <a:bodyPr wrap="square" lIns="0" tIns="0" rIns="0" bIns="0" rtlCol="1">
                  <a:spAutoFit/>
                </a:bodyPr>
                <a:lstStyle/>
                <a:p>
                  <a:pPr>
                    <a:spcAft>
                      <a:spcPts val="600"/>
                    </a:spcAft>
                  </a:pPr>
                  <a14:m>
                    <m:oMathPara xmlns:m="http://schemas.openxmlformats.org/officeDocument/2006/math">
                      <m:oMathParaPr>
                        <m:jc m:val="left"/>
                      </m:oMathParaPr>
                      <m:oMath xmlns:m="http://schemas.openxmlformats.org/officeDocument/2006/math">
                        <m:r>
                          <a:rPr lang="en-US" sz="1600" i="1" smtClean="0">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𝐴</m:t>
                            </m:r>
                          </m:e>
                        </m:d>
                        <m:r>
                          <a:rPr lang="en-US" sz="1600" i="1">
                            <a:latin typeface="Cambria Math" panose="02040503050406030204" pitchFamily="18" charset="0"/>
                          </a:rPr>
                          <m:t>=</m:t>
                        </m:r>
                        <m:r>
                          <a:rPr lang="en-US" sz="1600" b="0" i="1" smtClean="0">
                            <a:latin typeface="Cambria Math" panose="02040503050406030204" pitchFamily="18" charset="0"/>
                          </a:rPr>
                          <m:t>7</m:t>
                        </m:r>
                        <m:r>
                          <a:rPr lang="en-US" sz="1600" b="0" i="1" smtClean="0">
                            <a:latin typeface="Cambria Math" panose="02040503050406030204" pitchFamily="18" charset="0"/>
                          </a:rPr>
                          <m:t>+</m:t>
                        </m:r>
                        <m:r>
                          <a:rPr lang="en-US" sz="1600" b="0" i="1" smtClean="0">
                            <a:latin typeface="Cambria Math" panose="02040503050406030204" pitchFamily="18" charset="0"/>
                          </a:rPr>
                          <m:t>𝐴</m:t>
                        </m:r>
                      </m:oMath>
                    </m:oMathPara>
                  </a14:m>
                  <a:endParaRPr lang="en-US" sz="1600" dirty="0"/>
                </a:p>
              </p:txBody>
            </p:sp>
          </mc:Choice>
          <mc:Fallback xmlns="">
            <p:sp>
              <p:nvSpPr>
                <p:cNvPr id="21" name="Rectangle 20">
                  <a:extLst>
                    <a:ext uri="{FF2B5EF4-FFF2-40B4-BE49-F238E27FC236}">
                      <a16:creationId xmlns:a16="http://schemas.microsoft.com/office/drawing/2014/main" id="{9E6A98D1-0719-615E-28DF-362F4B3D9BA5}"/>
                    </a:ext>
                  </a:extLst>
                </p:cNvPr>
                <p:cNvSpPr>
                  <a:spLocks noRot="1" noChangeAspect="1" noMove="1" noResize="1" noEditPoints="1" noAdjustHandles="1" noChangeArrowheads="1" noChangeShapeType="1" noTextEdit="1"/>
                </p:cNvSpPr>
                <p:nvPr/>
              </p:nvSpPr>
              <p:spPr>
                <a:xfrm>
                  <a:off x="3106700" y="2098224"/>
                  <a:ext cx="1356722" cy="323165"/>
                </a:xfrm>
                <a:prstGeom prst="rect">
                  <a:avLst/>
                </a:prstGeom>
                <a:blipFill>
                  <a:blip r:embed="rId2"/>
                  <a:stretch>
                    <a:fillRect l="-6726"/>
                  </a:stretch>
                </a:blipFill>
              </p:spPr>
              <p:txBody>
                <a:bodyPr/>
                <a:lstStyle/>
                <a:p>
                  <a:r>
                    <a:rPr lang="he-IL">
                      <a:noFill/>
                    </a:rPr>
                    <a:t> </a:t>
                  </a:r>
                </a:p>
              </p:txBody>
            </p:sp>
          </mc:Fallback>
        </mc:AlternateContent>
        <p:sp>
          <p:nvSpPr>
            <p:cNvPr id="22" name="Oval 21">
              <a:extLst>
                <a:ext uri="{FF2B5EF4-FFF2-40B4-BE49-F238E27FC236}">
                  <a16:creationId xmlns:a16="http://schemas.microsoft.com/office/drawing/2014/main" id="{F71B6BA6-2A25-5164-E1BB-5DF047006603}"/>
                </a:ext>
              </a:extLst>
            </p:cNvPr>
            <p:cNvSpPr/>
            <p:nvPr/>
          </p:nvSpPr>
          <p:spPr>
            <a:xfrm>
              <a:off x="937751" y="1787631"/>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1</a:t>
              </a:r>
            </a:p>
          </p:txBody>
        </p:sp>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0D289649-28D5-6735-D690-6B77A7F369E8}"/>
                    </a:ext>
                  </a:extLst>
                </p:cNvPr>
                <p:cNvSpPr/>
                <p:nvPr/>
              </p:nvSpPr>
              <p:spPr>
                <a:xfrm>
                  <a:off x="937751" y="2625853"/>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𝐴</m:t>
                        </m:r>
                      </m:oMath>
                    </m:oMathPara>
                  </a14:m>
                  <a:endParaRPr lang="en-US" dirty="0">
                    <a:solidFill>
                      <a:schemeClr val="tx1"/>
                    </a:solidFill>
                  </a:endParaRPr>
                </a:p>
              </p:txBody>
            </p:sp>
          </mc:Choice>
          <mc:Fallback xmlns="">
            <p:sp>
              <p:nvSpPr>
                <p:cNvPr id="23" name="Oval 22">
                  <a:extLst>
                    <a:ext uri="{FF2B5EF4-FFF2-40B4-BE49-F238E27FC236}">
                      <a16:creationId xmlns:a16="http://schemas.microsoft.com/office/drawing/2014/main" id="{0D289649-28D5-6735-D690-6B77A7F369E8}"/>
                    </a:ext>
                  </a:extLst>
                </p:cNvPr>
                <p:cNvSpPr>
                  <a:spLocks noRot="1" noChangeAspect="1" noMove="1" noResize="1" noEditPoints="1" noAdjustHandles="1" noChangeArrowheads="1" noChangeShapeType="1" noTextEdit="1"/>
                </p:cNvSpPr>
                <p:nvPr/>
              </p:nvSpPr>
              <p:spPr>
                <a:xfrm>
                  <a:off x="937751" y="2625853"/>
                  <a:ext cx="511200" cy="51221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p:cxnSp>
          <p:nvCxnSpPr>
            <p:cNvPr id="29" name="Straight Arrow Connector 28">
              <a:extLst>
                <a:ext uri="{FF2B5EF4-FFF2-40B4-BE49-F238E27FC236}">
                  <a16:creationId xmlns:a16="http://schemas.microsoft.com/office/drawing/2014/main" id="{FB65EE34-DB20-09FE-0AFA-1B86A1319E67}"/>
                </a:ext>
              </a:extLst>
            </p:cNvPr>
            <p:cNvCxnSpPr>
              <a:cxnSpLocks/>
              <a:stCxn id="23" idx="6"/>
              <a:endCxn id="8" idx="2"/>
            </p:cNvCxnSpPr>
            <p:nvPr/>
          </p:nvCxnSpPr>
          <p:spPr>
            <a:xfrm flipV="1">
              <a:off x="1448951" y="2436285"/>
              <a:ext cx="691367" cy="445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368065-9106-9936-498E-78FFCE10E566}"/>
                </a:ext>
              </a:extLst>
            </p:cNvPr>
            <p:cNvCxnSpPr>
              <a:cxnSpLocks/>
              <a:stCxn id="22" idx="6"/>
              <a:endCxn id="8" idx="2"/>
            </p:cNvCxnSpPr>
            <p:nvPr/>
          </p:nvCxnSpPr>
          <p:spPr>
            <a:xfrm>
              <a:off x="1448951" y="2043740"/>
              <a:ext cx="691367" cy="39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C135951-55C3-E63D-A72F-0E03E0060F59}"/>
                </a:ext>
              </a:extLst>
            </p:cNvPr>
            <p:cNvCxnSpPr>
              <a:cxnSpLocks/>
            </p:cNvCxnSpPr>
            <p:nvPr/>
          </p:nvCxnSpPr>
          <p:spPr>
            <a:xfrm flipV="1">
              <a:off x="3024038" y="2436285"/>
              <a:ext cx="1257410" cy="7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3AB6DC5D-12D7-8087-7CAF-078444451309}"/>
              </a:ext>
            </a:extLst>
          </p:cNvPr>
          <p:cNvGrpSpPr/>
          <p:nvPr/>
        </p:nvGrpSpPr>
        <p:grpSpPr>
          <a:xfrm>
            <a:off x="838200" y="1840069"/>
            <a:ext cx="10182836" cy="908693"/>
            <a:chOff x="838200" y="1840071"/>
            <a:chExt cx="10182836" cy="646331"/>
          </a:xfrm>
        </p:grpSpPr>
        <p:sp>
          <p:nvSpPr>
            <p:cNvPr id="47" name="TextBox 46">
              <a:extLst>
                <a:ext uri="{FF2B5EF4-FFF2-40B4-BE49-F238E27FC236}">
                  <a16:creationId xmlns:a16="http://schemas.microsoft.com/office/drawing/2014/main" id="{44A7DEC5-5E44-E162-23CC-22F023D9D862}"/>
                </a:ext>
              </a:extLst>
            </p:cNvPr>
            <p:cNvSpPr txBox="1"/>
            <p:nvPr/>
          </p:nvSpPr>
          <p:spPr>
            <a:xfrm>
              <a:off x="838200" y="1868342"/>
              <a:ext cx="3567545" cy="369332"/>
            </a:xfrm>
            <a:prstGeom prst="rect">
              <a:avLst/>
            </a:prstGeom>
            <a:noFill/>
          </p:spPr>
          <p:txBody>
            <a:bodyPr wrap="square">
              <a:spAutoFit/>
            </a:bodyPr>
            <a:lstStyle/>
            <a:p>
              <a:r>
                <a:rPr lang="en-US" b="0" i="0" dirty="0">
                  <a:effectLst/>
                  <a:latin typeface="Inter"/>
                </a:rPr>
                <a:t>If </a:t>
              </a:r>
              <a:r>
                <a:rPr lang="en-US" dirty="0">
                  <a:latin typeface="Inter"/>
                </a:rPr>
                <a:t>f(A,B) &lt; 0 the slop (derivative) is 0</a:t>
              </a:r>
              <a:endParaRPr lang="he-IL" dirty="0"/>
            </a:p>
          </p:txBody>
        </p:sp>
        <p:sp>
          <p:nvSpPr>
            <p:cNvPr id="50" name="TextBox 49">
              <a:extLst>
                <a:ext uri="{FF2B5EF4-FFF2-40B4-BE49-F238E27FC236}">
                  <a16:creationId xmlns:a16="http://schemas.microsoft.com/office/drawing/2014/main" id="{3E19F210-F744-6B74-9DD2-F7D0A77A8C84}"/>
                </a:ext>
              </a:extLst>
            </p:cNvPr>
            <p:cNvSpPr txBox="1"/>
            <p:nvPr/>
          </p:nvSpPr>
          <p:spPr>
            <a:xfrm>
              <a:off x="7767785" y="1840071"/>
              <a:ext cx="3253251" cy="646331"/>
            </a:xfrm>
            <a:prstGeom prst="rect">
              <a:avLst/>
            </a:prstGeom>
            <a:noFill/>
          </p:spPr>
          <p:txBody>
            <a:bodyPr wrap="square">
              <a:spAutoFit/>
            </a:bodyPr>
            <a:lstStyle/>
            <a:p>
              <a:r>
                <a:rPr lang="en-US" b="0" i="0" dirty="0">
                  <a:solidFill>
                    <a:srgbClr val="C00000"/>
                  </a:solidFill>
                  <a:effectLst/>
                  <a:latin typeface="Inter"/>
                </a:rPr>
                <a:t>Note</a:t>
              </a:r>
              <a:r>
                <a:rPr lang="en-US" b="0" i="0" dirty="0">
                  <a:effectLst/>
                  <a:latin typeface="Inter"/>
                </a:rPr>
                <a:t>: for f(A,B) = 0 the slop defined as 1</a:t>
              </a:r>
              <a:endParaRPr lang="he-IL" dirty="0"/>
            </a:p>
          </p:txBody>
        </p:sp>
      </p:grpSp>
      <p:sp>
        <p:nvSpPr>
          <p:cNvPr id="4" name="TextBox 3">
            <a:extLst>
              <a:ext uri="{FF2B5EF4-FFF2-40B4-BE49-F238E27FC236}">
                <a16:creationId xmlns:a16="http://schemas.microsoft.com/office/drawing/2014/main" id="{7CA4CB9F-3091-F586-06DA-44B130DB3FC8}"/>
              </a:ext>
            </a:extLst>
          </p:cNvPr>
          <p:cNvSpPr txBox="1"/>
          <p:nvPr/>
        </p:nvSpPr>
        <p:spPr>
          <a:xfrm>
            <a:off x="856672" y="2301736"/>
            <a:ext cx="3567545" cy="369332"/>
          </a:xfrm>
          <a:prstGeom prst="rect">
            <a:avLst/>
          </a:prstGeom>
          <a:noFill/>
        </p:spPr>
        <p:txBody>
          <a:bodyPr wrap="square">
            <a:spAutoFit/>
          </a:bodyPr>
          <a:lstStyle/>
          <a:p>
            <a:r>
              <a:rPr lang="en-US" b="0" i="0" dirty="0">
                <a:effectLst/>
                <a:latin typeface="Inter"/>
              </a:rPr>
              <a:t>If </a:t>
            </a:r>
            <a:r>
              <a:rPr lang="en-US" dirty="0">
                <a:latin typeface="Inter"/>
              </a:rPr>
              <a:t>f(A,B) &gt; 0 the slop (derivative) is 1</a:t>
            </a:r>
            <a:endParaRPr lang="he-IL" dirty="0"/>
          </a:p>
        </p:txBody>
      </p:sp>
      <p:sp>
        <p:nvSpPr>
          <p:cNvPr id="5" name="TextBox 4">
            <a:extLst>
              <a:ext uri="{FF2B5EF4-FFF2-40B4-BE49-F238E27FC236}">
                <a16:creationId xmlns:a16="http://schemas.microsoft.com/office/drawing/2014/main" id="{00F42535-3975-D778-2BF0-A52AB4B8A21E}"/>
              </a:ext>
            </a:extLst>
          </p:cNvPr>
          <p:cNvSpPr txBox="1"/>
          <p:nvPr/>
        </p:nvSpPr>
        <p:spPr>
          <a:xfrm>
            <a:off x="856672" y="2919796"/>
            <a:ext cx="6255328" cy="646331"/>
          </a:xfrm>
          <a:prstGeom prst="rect">
            <a:avLst/>
          </a:prstGeom>
          <a:noFill/>
        </p:spPr>
        <p:txBody>
          <a:bodyPr wrap="square">
            <a:spAutoFit/>
          </a:bodyPr>
          <a:lstStyle/>
          <a:p>
            <a:r>
              <a:rPr lang="en-US" b="0" i="0" dirty="0">
                <a:effectLst/>
                <a:latin typeface="Inter"/>
              </a:rPr>
              <a:t>That's a very limited type of non-linearity  allow us to create many different types of non-linearities.</a:t>
            </a:r>
            <a:endParaRPr lang="he-IL"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91A2944-FF6D-921E-AEED-AD4938EA31FF}"/>
                  </a:ext>
                </a:extLst>
              </p:cNvPr>
              <p:cNvSpPr/>
              <p:nvPr/>
            </p:nvSpPr>
            <p:spPr>
              <a:xfrm>
                <a:off x="1478168" y="3814855"/>
                <a:ext cx="898446" cy="359517"/>
              </a:xfrm>
              <a:prstGeom prst="rect">
                <a:avLst/>
              </a:prstGeom>
              <a:noFill/>
            </p:spPr>
            <p:txBody>
              <a:bodyPr wrap="square" lIns="36000" tIns="36000" rIns="0" bIns="0" rtlCol="1">
                <a:spAutoFit/>
              </a:bodyPr>
              <a:lstStyle/>
              <a:p>
                <a:pPr>
                  <a:spcAft>
                    <a:spcPts val="600"/>
                  </a:spcAft>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𝐵𝑖𝑎𝑠</m:t>
                      </m:r>
                      <m:r>
                        <a:rPr lang="en-US" sz="1600" b="0" i="1" smtClean="0">
                          <a:latin typeface="Cambria Math" panose="02040503050406030204" pitchFamily="18" charset="0"/>
                        </a:rPr>
                        <m:t>=</m:t>
                      </m:r>
                      <m:r>
                        <a:rPr lang="en-US" sz="1600" b="0" i="1" smtClean="0">
                          <a:latin typeface="Cambria Math" panose="02040503050406030204" pitchFamily="18" charset="0"/>
                        </a:rPr>
                        <m:t>7</m:t>
                      </m:r>
                    </m:oMath>
                  </m:oMathPara>
                </a14:m>
                <a:endParaRPr lang="en-US" sz="1600" dirty="0"/>
              </a:p>
            </p:txBody>
          </p:sp>
        </mc:Choice>
        <mc:Fallback xmlns="">
          <p:sp>
            <p:nvSpPr>
              <p:cNvPr id="6" name="Rectangle 5">
                <a:extLst>
                  <a:ext uri="{FF2B5EF4-FFF2-40B4-BE49-F238E27FC236}">
                    <a16:creationId xmlns:a16="http://schemas.microsoft.com/office/drawing/2014/main" id="{391A2944-FF6D-921E-AEED-AD4938EA31FF}"/>
                  </a:ext>
                </a:extLst>
              </p:cNvPr>
              <p:cNvSpPr>
                <a:spLocks noRot="1" noChangeAspect="1" noMove="1" noResize="1" noEditPoints="1" noAdjustHandles="1" noChangeArrowheads="1" noChangeShapeType="1" noTextEdit="1"/>
              </p:cNvSpPr>
              <p:nvPr/>
            </p:nvSpPr>
            <p:spPr>
              <a:xfrm>
                <a:off x="1478168" y="3814855"/>
                <a:ext cx="898446" cy="359517"/>
              </a:xfrm>
              <a:prstGeom prst="rect">
                <a:avLst/>
              </a:prstGeom>
              <a:blipFill>
                <a:blip r:embed="rId4"/>
                <a:stretch>
                  <a:fillRect l="-337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09FB6D0-91D0-8E4E-2D02-FA466F0579B7}"/>
                  </a:ext>
                </a:extLst>
              </p:cNvPr>
              <p:cNvSpPr txBox="1"/>
              <p:nvPr/>
            </p:nvSpPr>
            <p:spPr>
              <a:xfrm>
                <a:off x="4835868" y="4041087"/>
                <a:ext cx="2143584" cy="800219"/>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r>
                        <a:rPr lang="en-US" dirty="0" smtClean="0">
                          <a:latin typeface="Cambria Math" panose="02040503050406030204" pitchFamily="18" charset="0"/>
                        </a:rPr>
                        <m:t>𝐴</m:t>
                      </m:r>
                      <m:r>
                        <a:rPr lang="en-US" dirty="0" smtClean="0">
                          <a:latin typeface="Cambria Math" panose="02040503050406030204" pitchFamily="18" charset="0"/>
                        </a:rPr>
                        <m:t>&lt;−</m:t>
                      </m:r>
                      <m:r>
                        <a:rPr lang="en-US" dirty="0" smtClean="0">
                          <a:latin typeface="Cambria Math" panose="02040503050406030204" pitchFamily="18" charset="0"/>
                        </a:rPr>
                        <m:t>7</m:t>
                      </m:r>
                      <m:r>
                        <a:rPr lang="en-US" dirty="0" smtClean="0">
                          <a:latin typeface="Cambria Math" panose="02040503050406030204" pitchFamily="18" charset="0"/>
                        </a:rPr>
                        <m:t>⇒</m:t>
                      </m:r>
                      <m:r>
                        <m:rPr>
                          <m:sty m:val="p"/>
                        </m:rPr>
                        <a:rPr lang="en-US" dirty="0" smtClean="0">
                          <a:latin typeface="Cambria Math" panose="02040503050406030204" pitchFamily="18" charset="0"/>
                        </a:rPr>
                        <m:t>f</m:t>
                      </m:r>
                      <m:d>
                        <m:dPr>
                          <m:ctrlPr>
                            <a:rPr lang="en-US" i="1" dirty="0">
                              <a:latin typeface="Cambria Math" panose="02040503050406030204" pitchFamily="18" charset="0"/>
                            </a:rPr>
                          </m:ctrlPr>
                        </m:dPr>
                        <m:e>
                          <m:r>
                            <m:rPr>
                              <m:sty m:val="p"/>
                            </m:rPr>
                            <a:rPr lang="en-US" dirty="0">
                              <a:latin typeface="Cambria Math" panose="02040503050406030204" pitchFamily="18" charset="0"/>
                            </a:rPr>
                            <m:t>A</m:t>
                          </m:r>
                        </m:e>
                      </m:d>
                      <m:r>
                        <a:rPr lang="en-US" dirty="0">
                          <a:latin typeface="Cambria Math" panose="02040503050406030204" pitchFamily="18" charset="0"/>
                        </a:rPr>
                        <m:t>=</m:t>
                      </m:r>
                      <m:r>
                        <a:rPr lang="en-US" dirty="0">
                          <a:latin typeface="Cambria Math" panose="02040503050406030204" pitchFamily="18" charset="0"/>
                        </a:rPr>
                        <m:t>0</m:t>
                      </m:r>
                    </m:oMath>
                  </m:oMathPara>
                </a14:m>
                <a:endParaRPr lang="en-US" dirty="0">
                  <a:latin typeface="Inter"/>
                </a:endParaRPr>
              </a:p>
              <a:p>
                <a:pPr/>
                <a14:m>
                  <m:oMathPara xmlns:m="http://schemas.openxmlformats.org/officeDocument/2006/math">
                    <m:oMathParaPr>
                      <m:jc m:val="left"/>
                    </m:oMathParaPr>
                    <m:oMath xmlns:m="http://schemas.openxmlformats.org/officeDocument/2006/math">
                      <m:r>
                        <a:rPr lang="en-US" dirty="0" smtClean="0">
                          <a:latin typeface="Cambria Math" panose="02040503050406030204" pitchFamily="18" charset="0"/>
                        </a:rPr>
                        <m:t>𝐴</m:t>
                      </m:r>
                      <m:r>
                        <a:rPr lang="en-US" b="0" i="0" dirty="0" smtClean="0">
                          <a:latin typeface="Cambria Math" panose="02040503050406030204" pitchFamily="18" charset="0"/>
                        </a:rPr>
                        <m:t>&gt;</m:t>
                      </m:r>
                      <m:r>
                        <a:rPr lang="en-US" dirty="0">
                          <a:latin typeface="Cambria Math" panose="02040503050406030204" pitchFamily="18" charset="0"/>
                        </a:rPr>
                        <m:t>−</m:t>
                      </m:r>
                      <m:r>
                        <a:rPr lang="en-US" dirty="0">
                          <a:latin typeface="Cambria Math" panose="02040503050406030204" pitchFamily="18" charset="0"/>
                        </a:rPr>
                        <m:t>7</m:t>
                      </m:r>
                      <m:r>
                        <a:rPr lang="en-US" dirty="0">
                          <a:latin typeface="Cambria Math" panose="02040503050406030204" pitchFamily="18" charset="0"/>
                        </a:rPr>
                        <m:t>⇒</m:t>
                      </m:r>
                      <m:r>
                        <m:rPr>
                          <m:sty m:val="p"/>
                        </m:rPr>
                        <a:rPr lang="en-US" dirty="0">
                          <a:latin typeface="Cambria Math" panose="02040503050406030204" pitchFamily="18" charset="0"/>
                        </a:rPr>
                        <m:t>f</m:t>
                      </m:r>
                      <m:d>
                        <m:dPr>
                          <m:ctrlPr>
                            <a:rPr lang="en-US" i="1" dirty="0">
                              <a:latin typeface="Cambria Math" panose="02040503050406030204" pitchFamily="18" charset="0"/>
                            </a:rPr>
                          </m:ctrlPr>
                        </m:dPr>
                        <m:e>
                          <m:r>
                            <m:rPr>
                              <m:sty m:val="p"/>
                            </m:rPr>
                            <a:rPr lang="en-US" dirty="0">
                              <a:latin typeface="Cambria Math" panose="02040503050406030204" pitchFamily="18" charset="0"/>
                            </a:rPr>
                            <m:t>A</m:t>
                          </m:r>
                        </m:e>
                      </m:d>
                      <m:r>
                        <a:rPr lang="en-US" dirty="0">
                          <a:latin typeface="Cambria Math" panose="02040503050406030204" pitchFamily="18" charset="0"/>
                        </a:rPr>
                        <m:t>=</m:t>
                      </m:r>
                      <m:r>
                        <a:rPr lang="en-US" b="0" i="0" dirty="0" smtClean="0">
                          <a:latin typeface="Cambria Math" panose="02040503050406030204" pitchFamily="18" charset="0"/>
                        </a:rPr>
                        <m:t>1</m:t>
                      </m:r>
                    </m:oMath>
                  </m:oMathPara>
                </a14:m>
                <a:endParaRPr lang="he-IL" dirty="0">
                  <a:latin typeface="Inter"/>
                </a:endParaRPr>
              </a:p>
            </p:txBody>
          </p:sp>
        </mc:Choice>
        <mc:Fallback xmlns="">
          <p:sp>
            <p:nvSpPr>
              <p:cNvPr id="7" name="TextBox 6">
                <a:extLst>
                  <a:ext uri="{FF2B5EF4-FFF2-40B4-BE49-F238E27FC236}">
                    <a16:creationId xmlns:a16="http://schemas.microsoft.com/office/drawing/2014/main" id="{809FB6D0-91D0-8E4E-2D02-FA466F0579B7}"/>
                  </a:ext>
                </a:extLst>
              </p:cNvPr>
              <p:cNvSpPr txBox="1">
                <a:spLocks noRot="1" noChangeAspect="1" noMove="1" noResize="1" noEditPoints="1" noAdjustHandles="1" noChangeArrowheads="1" noChangeShapeType="1" noTextEdit="1"/>
              </p:cNvSpPr>
              <p:nvPr/>
            </p:nvSpPr>
            <p:spPr>
              <a:xfrm>
                <a:off x="4835868" y="4041087"/>
                <a:ext cx="2143584" cy="800219"/>
              </a:xfrm>
              <a:prstGeom prst="rect">
                <a:avLst/>
              </a:prstGeom>
              <a:blipFill>
                <a:blip r:embed="rId5"/>
                <a:stretch>
                  <a:fillRect/>
                </a:stretch>
              </a:blipFill>
            </p:spPr>
            <p:txBody>
              <a:bodyPr/>
              <a:lstStyle/>
              <a:p>
                <a:r>
                  <a:rPr lang="he-IL">
                    <a:noFill/>
                  </a:rPr>
                  <a:t> </a:t>
                </a:r>
              </a:p>
            </p:txBody>
          </p:sp>
        </mc:Fallback>
      </mc:AlternateContent>
      <p:sp>
        <p:nvSpPr>
          <p:cNvPr id="12" name="TextBox 11">
            <a:extLst>
              <a:ext uri="{FF2B5EF4-FFF2-40B4-BE49-F238E27FC236}">
                <a16:creationId xmlns:a16="http://schemas.microsoft.com/office/drawing/2014/main" id="{B8BD4B01-C66A-B939-41F6-79A74935268E}"/>
              </a:ext>
            </a:extLst>
          </p:cNvPr>
          <p:cNvSpPr txBox="1"/>
          <p:nvPr/>
        </p:nvSpPr>
        <p:spPr>
          <a:xfrm>
            <a:off x="7767785" y="4109239"/>
            <a:ext cx="3634987" cy="646331"/>
          </a:xfrm>
          <a:prstGeom prst="rect">
            <a:avLst/>
          </a:prstGeom>
          <a:noFill/>
        </p:spPr>
        <p:txBody>
          <a:bodyPr wrap="square">
            <a:spAutoFit/>
          </a:bodyPr>
          <a:lstStyle/>
          <a:p>
            <a:r>
              <a:rPr lang="en-US" b="0" i="0" dirty="0">
                <a:effectLst/>
                <a:latin typeface="Inter"/>
              </a:rPr>
              <a:t>With this simple one we can have only two different slopes</a:t>
            </a:r>
            <a:endParaRPr lang="he-IL" dirty="0"/>
          </a:p>
        </p:txBody>
      </p:sp>
      <p:sp>
        <p:nvSpPr>
          <p:cNvPr id="14" name="TextBox 13">
            <a:extLst>
              <a:ext uri="{FF2B5EF4-FFF2-40B4-BE49-F238E27FC236}">
                <a16:creationId xmlns:a16="http://schemas.microsoft.com/office/drawing/2014/main" id="{55F380A4-0F12-3937-6974-E8930790CAC1}"/>
              </a:ext>
            </a:extLst>
          </p:cNvPr>
          <p:cNvSpPr txBox="1"/>
          <p:nvPr/>
        </p:nvSpPr>
        <p:spPr>
          <a:xfrm>
            <a:off x="3217718" y="5326625"/>
            <a:ext cx="6096000" cy="923330"/>
          </a:xfrm>
          <a:prstGeom prst="rect">
            <a:avLst/>
          </a:prstGeom>
          <a:solidFill>
            <a:schemeClr val="bg1">
              <a:lumMod val="95000"/>
            </a:schemeClr>
          </a:solidFill>
        </p:spPr>
        <p:txBody>
          <a:bodyPr wrap="square">
            <a:spAutoFit/>
          </a:bodyPr>
          <a:lstStyle/>
          <a:p>
            <a:r>
              <a:rPr lang="en-US" b="0" i="0" dirty="0">
                <a:effectLst/>
                <a:latin typeface="Inter"/>
              </a:rPr>
              <a:t>Real models have many nodes. Each node can have a different value for it's bias, so each node can change slope at different values for our input.</a:t>
            </a:r>
            <a:endParaRPr lang="he-IL" dirty="0"/>
          </a:p>
        </p:txBody>
      </p:sp>
    </p:spTree>
    <p:extLst>
      <p:ext uri="{BB962C8B-B14F-4D97-AF65-F5344CB8AC3E}">
        <p14:creationId xmlns:p14="http://schemas.microsoft.com/office/powerpoint/2010/main" val="11436904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Facilitating Gradient Descent</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00F42535-3975-D778-2BF0-A52AB4B8A21E}"/>
              </a:ext>
            </a:extLst>
          </p:cNvPr>
          <p:cNvSpPr txBox="1"/>
          <p:nvPr/>
        </p:nvSpPr>
        <p:spPr>
          <a:xfrm>
            <a:off x="838199" y="1182256"/>
            <a:ext cx="6393874" cy="1354217"/>
          </a:xfrm>
          <a:prstGeom prst="rect">
            <a:avLst/>
          </a:prstGeom>
          <a:noFill/>
        </p:spPr>
        <p:txBody>
          <a:bodyPr wrap="square">
            <a:spAutoFit/>
          </a:bodyPr>
          <a:lstStyle/>
          <a:p>
            <a:pPr>
              <a:spcAft>
                <a:spcPts val="600"/>
              </a:spcAft>
            </a:pPr>
            <a:r>
              <a:rPr lang="en-US" dirty="0">
                <a:solidFill>
                  <a:srgbClr val="0070C0"/>
                </a:solidFill>
              </a:rPr>
              <a:t>Tanh</a:t>
            </a:r>
            <a:r>
              <a:rPr lang="en-US" b="0" i="0" dirty="0">
                <a:effectLst/>
                <a:latin typeface="Inter"/>
              </a:rPr>
              <a:t> – seems to be good candidat</a:t>
            </a:r>
            <a:r>
              <a:rPr lang="en-US" dirty="0">
                <a:latin typeface="Inter"/>
              </a:rPr>
              <a:t>e to use as activation function</a:t>
            </a:r>
            <a:endParaRPr lang="en-US" dirty="0"/>
          </a:p>
          <a:p>
            <a:pPr marL="342900" indent="-342900">
              <a:spcAft>
                <a:spcPts val="600"/>
              </a:spcAft>
              <a:buFont typeface="+mj-lt"/>
              <a:buAutoNum type="alphaUcPeriod"/>
            </a:pPr>
            <a:r>
              <a:rPr lang="en-US" b="0" i="0" dirty="0">
                <a:effectLst/>
                <a:latin typeface="Inter"/>
              </a:rPr>
              <a:t>isn't completely flat anywhere. So it's output always reflects changes in it's input.</a:t>
            </a:r>
          </a:p>
          <a:p>
            <a:pPr marL="342900" indent="-342900">
              <a:spcAft>
                <a:spcPts val="600"/>
              </a:spcAft>
              <a:buFont typeface="+mj-lt"/>
              <a:buAutoNum type="alphaUcPeriod"/>
            </a:pPr>
            <a:r>
              <a:rPr lang="en-US" b="0" i="0" dirty="0">
                <a:effectLst/>
                <a:latin typeface="Inter"/>
              </a:rPr>
              <a:t>it is non-linear</a:t>
            </a:r>
            <a:endParaRPr lang="he-IL" dirty="0"/>
          </a:p>
        </p:txBody>
      </p:sp>
      <p:pic>
        <p:nvPicPr>
          <p:cNvPr id="1026" name="Picture 2" descr="Imgur">
            <a:extLst>
              <a:ext uri="{FF2B5EF4-FFF2-40B4-BE49-F238E27FC236}">
                <a16:creationId xmlns:a16="http://schemas.microsoft.com/office/drawing/2014/main" id="{898252D4-DE88-544C-8E47-AE9E6A6A8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181" y="1009532"/>
            <a:ext cx="4057650" cy="2133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D775CAD-D8F2-8FFA-AB12-CF1382A640FA}"/>
              </a:ext>
            </a:extLst>
          </p:cNvPr>
          <p:cNvSpPr txBox="1"/>
          <p:nvPr/>
        </p:nvSpPr>
        <p:spPr>
          <a:xfrm>
            <a:off x="3965209" y="4567687"/>
            <a:ext cx="4601017" cy="1938992"/>
          </a:xfrm>
          <a:prstGeom prst="rect">
            <a:avLst/>
          </a:prstGeom>
          <a:solidFill>
            <a:srgbClr val="E0E0E0"/>
          </a:solidFill>
        </p:spPr>
        <p:txBody>
          <a:bodyPr wrap="square">
            <a:spAutoFit/>
          </a:bodyPr>
          <a:lstStyle/>
          <a:p>
            <a:pPr algn="ctr">
              <a:spcAft>
                <a:spcPts val="600"/>
              </a:spcAft>
            </a:pPr>
            <a:r>
              <a:rPr lang="en-US" sz="4000" dirty="0">
                <a:latin typeface="Inter"/>
              </a:rPr>
              <a:t>This known as The  </a:t>
            </a:r>
            <a:r>
              <a:rPr lang="en-US" sz="4000" dirty="0">
                <a:solidFill>
                  <a:srgbClr val="C00000"/>
                </a:solidFill>
                <a:latin typeface="Inter"/>
              </a:rPr>
              <a:t>“V</a:t>
            </a:r>
            <a:r>
              <a:rPr lang="en-US" sz="4000" i="0" dirty="0">
                <a:solidFill>
                  <a:srgbClr val="C00000"/>
                </a:solidFill>
                <a:effectLst/>
                <a:latin typeface="Inter"/>
              </a:rPr>
              <a:t>anishing gradient problem”</a:t>
            </a:r>
            <a:endParaRPr lang="he-IL" sz="4000" dirty="0">
              <a:solidFill>
                <a:srgbClr val="C00000"/>
              </a:solidFill>
            </a:endParaRPr>
          </a:p>
        </p:txBody>
      </p:sp>
      <p:grpSp>
        <p:nvGrpSpPr>
          <p:cNvPr id="7" name="Group 6">
            <a:extLst>
              <a:ext uri="{FF2B5EF4-FFF2-40B4-BE49-F238E27FC236}">
                <a16:creationId xmlns:a16="http://schemas.microsoft.com/office/drawing/2014/main" id="{82109F7D-507A-6668-FF7B-43C2B99DCB4C}"/>
              </a:ext>
            </a:extLst>
          </p:cNvPr>
          <p:cNvGrpSpPr/>
          <p:nvPr/>
        </p:nvGrpSpPr>
        <p:grpSpPr>
          <a:xfrm>
            <a:off x="838199" y="2658845"/>
            <a:ext cx="6664982" cy="1715198"/>
            <a:chOff x="838199" y="2841725"/>
            <a:chExt cx="6393874" cy="1715198"/>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D4184E-E780-CDF6-DF09-6DDBC88B490C}"/>
                    </a:ext>
                  </a:extLst>
                </p:cNvPr>
                <p:cNvSpPr txBox="1"/>
                <p:nvPr/>
              </p:nvSpPr>
              <p:spPr>
                <a:xfrm>
                  <a:off x="838199" y="3202706"/>
                  <a:ext cx="6393874" cy="1354217"/>
                </a:xfrm>
                <a:prstGeom prst="rect">
                  <a:avLst/>
                </a:prstGeom>
                <a:noFill/>
              </p:spPr>
              <p:txBody>
                <a:bodyPr wrap="square">
                  <a:spAutoFit/>
                </a:bodyPr>
                <a:lstStyle/>
                <a:p>
                  <a:pPr marL="342900" indent="-342900">
                    <a:spcAft>
                      <a:spcPts val="600"/>
                    </a:spcAft>
                    <a:buFont typeface="+mj-lt"/>
                    <a:buAutoNum type="arabicPeriod"/>
                  </a:pPr>
                  <a:r>
                    <a:rPr lang="en-US" dirty="0"/>
                    <a:t>In the range of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e>
                      </m:d>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e>
                      </m:d>
                    </m:oMath>
                  </a14:m>
                  <a:r>
                    <a:rPr lang="en-US" dirty="0"/>
                    <a:t> function is practically flat</a:t>
                  </a:r>
                </a:p>
                <a:p>
                  <a:pPr marL="342900" indent="-342900">
                    <a:spcAft>
                      <a:spcPts val="600"/>
                    </a:spcAft>
                    <a:buFont typeface="+mj-lt"/>
                    <a:buAutoNum type="arabicPeriod"/>
                  </a:pPr>
                  <a:r>
                    <a:rPr lang="en-US" b="0" i="0" dirty="0">
                      <a:effectLst/>
                      <a:latin typeface="Inter"/>
                    </a:rPr>
                    <a:t>this flat derivative makes it difficult to improve the weights through gradient descent.</a:t>
                  </a:r>
                </a:p>
                <a:p>
                  <a:pPr marL="342900" indent="-342900">
                    <a:spcAft>
                      <a:spcPts val="600"/>
                    </a:spcAft>
                    <a:buFont typeface="+mj-lt"/>
                    <a:buAutoNum type="arabicPeriod"/>
                  </a:pPr>
                  <a:r>
                    <a:rPr lang="en-US" b="0" i="0" dirty="0">
                      <a:effectLst/>
                      <a:latin typeface="Inter"/>
                    </a:rPr>
                    <a:t>This problem gets worse as the model has more layers.</a:t>
                  </a:r>
                  <a:endParaRPr lang="he-IL" dirty="0"/>
                </a:p>
              </p:txBody>
            </p:sp>
          </mc:Choice>
          <mc:Fallback xmlns="">
            <p:sp>
              <p:nvSpPr>
                <p:cNvPr id="9" name="TextBox 8">
                  <a:extLst>
                    <a:ext uri="{FF2B5EF4-FFF2-40B4-BE49-F238E27FC236}">
                      <a16:creationId xmlns:a16="http://schemas.microsoft.com/office/drawing/2014/main" id="{D7D4184E-E780-CDF6-DF09-6DDBC88B490C}"/>
                    </a:ext>
                  </a:extLst>
                </p:cNvPr>
                <p:cNvSpPr txBox="1">
                  <a:spLocks noRot="1" noChangeAspect="1" noMove="1" noResize="1" noEditPoints="1" noAdjustHandles="1" noChangeArrowheads="1" noChangeShapeType="1" noTextEdit="1"/>
                </p:cNvSpPr>
                <p:nvPr/>
              </p:nvSpPr>
              <p:spPr>
                <a:xfrm>
                  <a:off x="838199" y="3202706"/>
                  <a:ext cx="6393874" cy="1354217"/>
                </a:xfrm>
                <a:prstGeom prst="rect">
                  <a:avLst/>
                </a:prstGeom>
                <a:blipFill>
                  <a:blip r:embed="rId3"/>
                  <a:stretch>
                    <a:fillRect l="-731" t="-2242" b="-5830"/>
                  </a:stretch>
                </a:blipFill>
              </p:spPr>
              <p:txBody>
                <a:bodyPr/>
                <a:lstStyle/>
                <a:p>
                  <a:r>
                    <a:rPr lang="he-IL">
                      <a:noFill/>
                    </a:rPr>
                    <a:t> </a:t>
                  </a:r>
                </a:p>
              </p:txBody>
            </p:sp>
          </mc:Fallback>
        </mc:AlternateContent>
        <p:sp>
          <p:nvSpPr>
            <p:cNvPr id="6" name="TextBox 5">
              <a:extLst>
                <a:ext uri="{FF2B5EF4-FFF2-40B4-BE49-F238E27FC236}">
                  <a16:creationId xmlns:a16="http://schemas.microsoft.com/office/drawing/2014/main" id="{FFCC1448-1E14-44AC-CCDB-E282EB2060FC}"/>
                </a:ext>
              </a:extLst>
            </p:cNvPr>
            <p:cNvSpPr txBox="1"/>
            <p:nvPr/>
          </p:nvSpPr>
          <p:spPr>
            <a:xfrm>
              <a:off x="838200" y="2841725"/>
              <a:ext cx="1148542" cy="369332"/>
            </a:xfrm>
            <a:prstGeom prst="rect">
              <a:avLst/>
            </a:prstGeom>
            <a:noFill/>
          </p:spPr>
          <p:txBody>
            <a:bodyPr wrap="square" rtlCol="1">
              <a:spAutoFit/>
            </a:bodyPr>
            <a:lstStyle/>
            <a:p>
              <a:r>
                <a:rPr lang="en-US" dirty="0">
                  <a:solidFill>
                    <a:srgbClr val="C00000"/>
                  </a:solidFill>
                </a:rPr>
                <a:t>However</a:t>
              </a:r>
              <a:endParaRPr lang="he-IL" dirty="0">
                <a:solidFill>
                  <a:srgbClr val="C00000"/>
                </a:solidFill>
              </a:endParaRPr>
            </a:p>
          </p:txBody>
        </p:sp>
      </p:grpSp>
      <p:cxnSp>
        <p:nvCxnSpPr>
          <p:cNvPr id="8" name="Straight Connector 7">
            <a:extLst>
              <a:ext uri="{FF2B5EF4-FFF2-40B4-BE49-F238E27FC236}">
                <a16:creationId xmlns:a16="http://schemas.microsoft.com/office/drawing/2014/main" id="{48EFE4E6-1DDD-98B3-8B36-500F44CB0502}"/>
              </a:ext>
            </a:extLst>
          </p:cNvPr>
          <p:cNvCxnSpPr/>
          <p:nvPr/>
        </p:nvCxnSpPr>
        <p:spPr>
          <a:xfrm>
            <a:off x="7540125" y="1505525"/>
            <a:ext cx="0" cy="1302327"/>
          </a:xfrm>
          <a:prstGeom prst="line">
            <a:avLst/>
          </a:prstGeom>
          <a:ln w="127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43328A-2149-CF67-F9AC-19D3E07E47A9}"/>
              </a:ext>
            </a:extLst>
          </p:cNvPr>
          <p:cNvCxnSpPr/>
          <p:nvPr/>
        </p:nvCxnSpPr>
        <p:spPr>
          <a:xfrm>
            <a:off x="11361670" y="1505525"/>
            <a:ext cx="0" cy="1302327"/>
          </a:xfrm>
          <a:prstGeom prst="line">
            <a:avLst/>
          </a:prstGeom>
          <a:ln w="127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0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Facilitating Gradient Descent</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pic>
        <p:nvPicPr>
          <p:cNvPr id="2050" name="Picture 2">
            <a:extLst>
              <a:ext uri="{FF2B5EF4-FFF2-40B4-BE49-F238E27FC236}">
                <a16:creationId xmlns:a16="http://schemas.microsoft.com/office/drawing/2014/main" id="{9A01B4A1-BE20-2E67-3CC1-56380085E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7725" y="1182256"/>
            <a:ext cx="2886075" cy="17604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A2312A-3301-8845-8D32-E62E922B4D5E}"/>
              </a:ext>
            </a:extLst>
          </p:cNvPr>
          <p:cNvSpPr txBox="1"/>
          <p:nvPr/>
        </p:nvSpPr>
        <p:spPr>
          <a:xfrm>
            <a:off x="838199" y="1182256"/>
            <a:ext cx="7290090" cy="1431161"/>
          </a:xfrm>
          <a:prstGeom prst="rect">
            <a:avLst/>
          </a:prstGeom>
          <a:noFill/>
        </p:spPr>
        <p:txBody>
          <a:bodyPr wrap="square">
            <a:spAutoFit/>
          </a:bodyPr>
          <a:lstStyle/>
          <a:p>
            <a:pPr marL="285750" indent="-285750" algn="l">
              <a:spcAft>
                <a:spcPts val="1800"/>
              </a:spcAft>
              <a:buFont typeface="Arial" panose="020B0604020202020204" pitchFamily="34" charset="0"/>
              <a:buChar char="•"/>
            </a:pPr>
            <a:r>
              <a:rPr lang="en-US" b="0" i="0" dirty="0">
                <a:effectLst/>
                <a:latin typeface="Inter"/>
              </a:rPr>
              <a:t>When training on a reasonable sized batch, there will usually be some data points giving positive values to any given node. </a:t>
            </a:r>
          </a:p>
          <a:p>
            <a:pPr marL="285750" indent="-285750" algn="l">
              <a:spcAft>
                <a:spcPts val="1800"/>
              </a:spcAft>
              <a:buFont typeface="Arial" panose="020B0604020202020204" pitchFamily="34" charset="0"/>
              <a:buChar char="•"/>
            </a:pPr>
            <a:r>
              <a:rPr lang="en-US" b="0" i="0" dirty="0">
                <a:effectLst/>
                <a:latin typeface="Inter"/>
              </a:rPr>
              <a:t>So, the average derivative is rarely close to 0, which allows gradient descent to keep progressing.</a:t>
            </a:r>
          </a:p>
        </p:txBody>
      </p:sp>
      <p:sp>
        <p:nvSpPr>
          <p:cNvPr id="6" name="TextBox 5">
            <a:extLst>
              <a:ext uri="{FF2B5EF4-FFF2-40B4-BE49-F238E27FC236}">
                <a16:creationId xmlns:a16="http://schemas.microsoft.com/office/drawing/2014/main" id="{578D2362-ED58-67B0-3086-F29DEDEE9F11}"/>
              </a:ext>
            </a:extLst>
          </p:cNvPr>
          <p:cNvSpPr txBox="1"/>
          <p:nvPr/>
        </p:nvSpPr>
        <p:spPr>
          <a:xfrm>
            <a:off x="1221971" y="5935287"/>
            <a:ext cx="2144683" cy="369332"/>
          </a:xfrm>
          <a:prstGeom prst="rect">
            <a:avLst/>
          </a:prstGeom>
          <a:noFill/>
        </p:spPr>
        <p:txBody>
          <a:bodyPr wrap="square" rtlCol="1">
            <a:spAutoFit/>
          </a:bodyPr>
          <a:lstStyle/>
          <a:p>
            <a:r>
              <a:rPr lang="en-US" dirty="0"/>
              <a:t>Source: </a:t>
            </a:r>
            <a:r>
              <a:rPr lang="en-US" dirty="0" err="1">
                <a:hlinkClick r:id="rId3"/>
              </a:rPr>
              <a:t>deepai</a:t>
            </a:r>
            <a:endParaRPr lang="he-IL" dirty="0"/>
          </a:p>
        </p:txBody>
      </p:sp>
    </p:spTree>
    <p:extLst>
      <p:ext uri="{BB962C8B-B14F-4D97-AF65-F5344CB8AC3E}">
        <p14:creationId xmlns:p14="http://schemas.microsoft.com/office/powerpoint/2010/main" val="18958704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Non-Linearity </a:t>
            </a:r>
            <a:endParaRPr lang="he-IL" dirty="0"/>
          </a:p>
        </p:txBody>
      </p:sp>
      <p:pic>
        <p:nvPicPr>
          <p:cNvPr id="9" name="Why_Neural_Networks_can_learn_almost_anything_relu">
            <a:hlinkClick r:id="" action="ppaction://media"/>
            <a:extLst>
              <a:ext uri="{FF2B5EF4-FFF2-40B4-BE49-F238E27FC236}">
                <a16:creationId xmlns:a16="http://schemas.microsoft.com/office/drawing/2014/main" id="{D8BA6C09-DD06-4DE8-60E9-602EBFECA5F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77963" y="1049338"/>
            <a:ext cx="9556750" cy="5375275"/>
          </a:xfrm>
        </p:spPr>
      </p:pic>
    </p:spTree>
    <p:extLst>
      <p:ext uri="{BB962C8B-B14F-4D97-AF65-F5344CB8AC3E}">
        <p14:creationId xmlns:p14="http://schemas.microsoft.com/office/powerpoint/2010/main" val="42454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8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07808"/>
            <a:ext cx="10515600" cy="521283"/>
          </a:xfrm>
        </p:spPr>
        <p:txBody>
          <a:bodyPr>
            <a:normAutofit fontScale="90000"/>
          </a:bodyPr>
          <a:lstStyle/>
          <a:p>
            <a:r>
              <a:rPr lang="en-US" dirty="0" err="1"/>
              <a:t>Softmax</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4205741" y="1274620"/>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sp>
        <p:nvSpPr>
          <p:cNvPr id="6" name="TextBox 5">
            <a:extLst>
              <a:ext uri="{FF2B5EF4-FFF2-40B4-BE49-F238E27FC236}">
                <a16:creationId xmlns:a16="http://schemas.microsoft.com/office/drawing/2014/main" id="{2705CF80-B356-F3A2-B9BB-E5CE40509E92}"/>
              </a:ext>
            </a:extLst>
          </p:cNvPr>
          <p:cNvSpPr txBox="1"/>
          <p:nvPr/>
        </p:nvSpPr>
        <p:spPr>
          <a:xfrm>
            <a:off x="829511" y="2715548"/>
            <a:ext cx="2246198" cy="400110"/>
          </a:xfrm>
          <a:prstGeom prst="rect">
            <a:avLst/>
          </a:prstGeom>
          <a:noFill/>
        </p:spPr>
        <p:txBody>
          <a:bodyPr wrap="square">
            <a:spAutoFit/>
          </a:bodyPr>
          <a:lstStyle/>
          <a:p>
            <a:r>
              <a:rPr lang="en-US" sz="2000" b="1" i="0" dirty="0" err="1">
                <a:solidFill>
                  <a:srgbClr val="101010"/>
                </a:solidFill>
                <a:effectLst/>
                <a:latin typeface="IBM Plex Sans Devanagari"/>
              </a:rPr>
              <a:t>Softmax</a:t>
            </a:r>
            <a:r>
              <a:rPr lang="en-US" sz="2000" b="1" i="0" dirty="0">
                <a:solidFill>
                  <a:srgbClr val="101010"/>
                </a:solidFill>
                <a:effectLst/>
                <a:latin typeface="IBM Plex Sans Devanagari"/>
              </a:rPr>
              <a:t> Formula</a:t>
            </a:r>
            <a:endParaRPr lang="he-IL" sz="2000" dirty="0"/>
          </a:p>
        </p:txBody>
      </p:sp>
      <p:pic>
        <p:nvPicPr>
          <p:cNvPr id="3074" name="Picture 2">
            <a:extLst>
              <a:ext uri="{FF2B5EF4-FFF2-40B4-BE49-F238E27FC236}">
                <a16:creationId xmlns:a16="http://schemas.microsoft.com/office/drawing/2014/main" id="{8C33FBB9-01AE-ED90-88A5-0F597BF7C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3600" y="793775"/>
            <a:ext cx="4562763" cy="19986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10">
            <a:extLst>
              <a:ext uri="{FF2B5EF4-FFF2-40B4-BE49-F238E27FC236}">
                <a16:creationId xmlns:a16="http://schemas.microsoft.com/office/drawing/2014/main" id="{585BE23B-101D-E6F4-4DF7-6FEAAAB36B67}"/>
              </a:ext>
            </a:extLst>
          </p:cNvPr>
          <p:cNvGraphicFramePr>
            <a:graphicFrameLocks noGrp="1"/>
          </p:cNvGraphicFramePr>
          <p:nvPr>
            <p:extLst>
              <p:ext uri="{D42A27DB-BD31-4B8C-83A1-F6EECF244321}">
                <p14:modId xmlns:p14="http://schemas.microsoft.com/office/powerpoint/2010/main" val="3214147996"/>
              </p:ext>
            </p:extLst>
          </p:nvPr>
        </p:nvGraphicFramePr>
        <p:xfrm>
          <a:off x="838200" y="3126003"/>
          <a:ext cx="11279908" cy="3483056"/>
        </p:xfrm>
        <a:graphic>
          <a:graphicData uri="http://schemas.openxmlformats.org/drawingml/2006/table">
            <a:tbl>
              <a:tblPr rtl="1" firstRow="1" bandRow="1">
                <a:tableStyleId>{8A107856-5554-42FB-B03E-39F5DBC370BA}</a:tableStyleId>
              </a:tblPr>
              <a:tblGrid>
                <a:gridCol w="9996053">
                  <a:extLst>
                    <a:ext uri="{9D8B030D-6E8A-4147-A177-3AD203B41FA5}">
                      <a16:colId xmlns:a16="http://schemas.microsoft.com/office/drawing/2014/main" val="790045451"/>
                    </a:ext>
                  </a:extLst>
                </a:gridCol>
                <a:gridCol w="1283855">
                  <a:extLst>
                    <a:ext uri="{9D8B030D-6E8A-4147-A177-3AD203B41FA5}">
                      <a16:colId xmlns:a16="http://schemas.microsoft.com/office/drawing/2014/main" val="957521881"/>
                    </a:ext>
                  </a:extLst>
                </a:gridCol>
              </a:tblGrid>
              <a:tr h="642164">
                <a:tc>
                  <a:txBody>
                    <a:bodyPr/>
                    <a:lstStyle/>
                    <a:p>
                      <a:r>
                        <a:rPr lang="en-US" b="0" dirty="0">
                          <a:effectLst/>
                          <a:latin typeface="IBM Plex Sans Devanagari"/>
                        </a:rPr>
                        <a:t>The input vector to the </a:t>
                      </a:r>
                      <a:r>
                        <a:rPr lang="en-US" b="0" dirty="0" err="1">
                          <a:effectLst/>
                          <a:latin typeface="IBM Plex Sans Devanagari"/>
                        </a:rPr>
                        <a:t>softmax</a:t>
                      </a:r>
                      <a:r>
                        <a:rPr lang="en-US" b="0" dirty="0">
                          <a:effectLst/>
                          <a:latin typeface="IBM Plex Sans Devanagari"/>
                        </a:rPr>
                        <a:t> function, made up of (z0, ... </a:t>
                      </a:r>
                      <a:r>
                        <a:rPr lang="en-US" b="0" dirty="0" err="1">
                          <a:effectLst/>
                          <a:latin typeface="IBM Plex Sans Devanagari"/>
                        </a:rPr>
                        <a:t>zK</a:t>
                      </a:r>
                      <a:r>
                        <a:rPr lang="en-US" b="0" dirty="0">
                          <a:effectLst/>
                          <a:latin typeface="IBM Plex Sans Devanagari"/>
                        </a:rPr>
                        <a:t>)</a:t>
                      </a:r>
                    </a:p>
                  </a:txBody>
                  <a:tcPr marT="91440" marB="91440" anchor="ctr"/>
                </a:tc>
                <a:tc>
                  <a:txBody>
                    <a:bodyPr/>
                    <a:lstStyle/>
                    <a:p>
                      <a:pPr rtl="1"/>
                      <a:endParaRPr lang="he-IL" dirty="0"/>
                    </a:p>
                  </a:txBody>
                  <a:tcPr/>
                </a:tc>
                <a:extLst>
                  <a:ext uri="{0D108BD9-81ED-4DB2-BD59-A6C34878D82A}">
                    <a16:rowId xmlns:a16="http://schemas.microsoft.com/office/drawing/2014/main" val="2261220929"/>
                  </a:ext>
                </a:extLst>
              </a:tr>
              <a:tr h="642164">
                <a:tc>
                  <a:txBody>
                    <a:bodyPr/>
                    <a:lstStyle/>
                    <a:p>
                      <a:pPr algn="l" rtl="1"/>
                      <a:r>
                        <a:rPr lang="en-US" sz="1800" b="0" i="0" kern="1200" dirty="0">
                          <a:solidFill>
                            <a:schemeClr val="dk1"/>
                          </a:solidFill>
                          <a:effectLst/>
                          <a:latin typeface="+mn-lt"/>
                          <a:ea typeface="+mn-ea"/>
                          <a:cs typeface="+mn-cs"/>
                        </a:rPr>
                        <a:t>Element of vector Z, they can take any real value, positive, zero or negative.</a:t>
                      </a:r>
                      <a:endParaRPr lang="he-IL" dirty="0"/>
                    </a:p>
                  </a:txBody>
                  <a:tcPr anchor="ctr"/>
                </a:tc>
                <a:tc>
                  <a:txBody>
                    <a:bodyPr/>
                    <a:lstStyle/>
                    <a:p>
                      <a:pPr rtl="1"/>
                      <a:endParaRPr lang="he-IL" dirty="0"/>
                    </a:p>
                  </a:txBody>
                  <a:tcPr/>
                </a:tc>
                <a:extLst>
                  <a:ext uri="{0D108BD9-81ED-4DB2-BD59-A6C34878D82A}">
                    <a16:rowId xmlns:a16="http://schemas.microsoft.com/office/drawing/2014/main" val="4273313268"/>
                  </a:ext>
                </a:extLst>
              </a:tr>
              <a:tr h="642164">
                <a:tc>
                  <a:txBody>
                    <a:bodyPr/>
                    <a:lstStyle/>
                    <a:p>
                      <a:pPr rtl="1"/>
                      <a:r>
                        <a:rPr lang="en-US" dirty="0"/>
                        <a:t>The standard exponential function is applied to each element of the input vector. This gives a positive value above 0, which will be very small if the input was negative, and very large if the input was large. </a:t>
                      </a:r>
                      <a:endParaRPr lang="he-IL" dirty="0"/>
                    </a:p>
                  </a:txBody>
                  <a:tcPr anchor="ctr"/>
                </a:tc>
                <a:tc>
                  <a:txBody>
                    <a:bodyPr/>
                    <a:lstStyle/>
                    <a:p>
                      <a:pPr rtl="1"/>
                      <a:endParaRPr lang="he-IL" dirty="0"/>
                    </a:p>
                  </a:txBody>
                  <a:tcPr/>
                </a:tc>
                <a:extLst>
                  <a:ext uri="{0D108BD9-81ED-4DB2-BD59-A6C34878D82A}">
                    <a16:rowId xmlns:a16="http://schemas.microsoft.com/office/drawing/2014/main" val="3342114030"/>
                  </a:ext>
                </a:extLst>
              </a:tr>
              <a:tr h="642164">
                <a:tc>
                  <a:txBody>
                    <a:bodyPr/>
                    <a:lstStyle/>
                    <a:p>
                      <a:pPr rtl="1"/>
                      <a:r>
                        <a:rPr lang="en-US" sz="1800" b="0" i="0" kern="1200" dirty="0">
                          <a:solidFill>
                            <a:schemeClr val="dk1"/>
                          </a:solidFill>
                          <a:effectLst/>
                          <a:latin typeface="+mn-lt"/>
                          <a:ea typeface="+mn-ea"/>
                          <a:cs typeface="+mn-cs"/>
                        </a:rPr>
                        <a:t>The term on the bottom of the formula is the normalization term. It ensures that all the output values of the function will sum to 1 and each be in the range (0, 1), thus constituting a valid probability distribution.</a:t>
                      </a:r>
                      <a:endParaRPr lang="he-IL" dirty="0"/>
                    </a:p>
                  </a:txBody>
                  <a:tcPr anchor="ctr"/>
                </a:tc>
                <a:tc>
                  <a:txBody>
                    <a:bodyPr/>
                    <a:lstStyle/>
                    <a:p>
                      <a:pPr rtl="1"/>
                      <a:endParaRPr lang="he-IL"/>
                    </a:p>
                  </a:txBody>
                  <a:tcPr/>
                </a:tc>
                <a:extLst>
                  <a:ext uri="{0D108BD9-81ED-4DB2-BD59-A6C34878D82A}">
                    <a16:rowId xmlns:a16="http://schemas.microsoft.com/office/drawing/2014/main" val="3929137484"/>
                  </a:ext>
                </a:extLst>
              </a:tr>
              <a:tr h="642164">
                <a:tc>
                  <a:txBody>
                    <a:bodyPr/>
                    <a:lstStyle/>
                    <a:p>
                      <a:r>
                        <a:rPr lang="en-US" dirty="0">
                          <a:effectLst/>
                          <a:latin typeface="IBM Plex Sans Devanagari"/>
                        </a:rPr>
                        <a:t>The number of classes in the multi-class classifier.</a:t>
                      </a:r>
                    </a:p>
                  </a:txBody>
                  <a:tcPr marT="91440" marB="91440" anchor="ctr"/>
                </a:tc>
                <a:tc>
                  <a:txBody>
                    <a:bodyPr/>
                    <a:lstStyle/>
                    <a:p>
                      <a:pPr rtl="1"/>
                      <a:endParaRPr lang="he-IL" dirty="0"/>
                    </a:p>
                  </a:txBody>
                  <a:tcPr/>
                </a:tc>
                <a:extLst>
                  <a:ext uri="{0D108BD9-81ED-4DB2-BD59-A6C34878D82A}">
                    <a16:rowId xmlns:a16="http://schemas.microsoft.com/office/drawing/2014/main" val="1175455229"/>
                  </a:ext>
                </a:extLst>
              </a:tr>
            </a:tbl>
          </a:graphicData>
        </a:graphic>
      </p:graphicFrame>
      <p:pic>
        <p:nvPicPr>
          <p:cNvPr id="3081" name="Picture 9">
            <a:extLst>
              <a:ext uri="{FF2B5EF4-FFF2-40B4-BE49-F238E27FC236}">
                <a16:creationId xmlns:a16="http://schemas.microsoft.com/office/drawing/2014/main" id="{2AB0FA7E-3E78-9A44-D56D-2DB8FBC73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916" y="3184422"/>
            <a:ext cx="619861" cy="53735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A7169275-9ED9-C775-8134-8642E1685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498" y="3857057"/>
            <a:ext cx="609041" cy="472902"/>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F7C0D78D-66B9-97A4-B1EC-EB5D67BF10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351" y="4542526"/>
            <a:ext cx="672280" cy="400402"/>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4BD66F18-7451-839F-F044-1C311B5668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200" y="5227556"/>
            <a:ext cx="1022093" cy="480514"/>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F28A63F5-C665-615A-D135-6B877EC4AA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3280" y="6083279"/>
            <a:ext cx="371475" cy="419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B56CC7-2619-1167-1610-B552299C16CE}"/>
              </a:ext>
            </a:extLst>
          </p:cNvPr>
          <p:cNvSpPr txBox="1"/>
          <p:nvPr/>
        </p:nvSpPr>
        <p:spPr>
          <a:xfrm>
            <a:off x="838200" y="1033139"/>
            <a:ext cx="6827982" cy="1508105"/>
          </a:xfrm>
          <a:prstGeom prst="rect">
            <a:avLst/>
          </a:prstGeom>
          <a:noFill/>
        </p:spPr>
        <p:txBody>
          <a:bodyPr wrap="square">
            <a:spAutoFit/>
          </a:bodyPr>
          <a:lstStyle/>
          <a:p>
            <a:pPr marL="285750" indent="-285750" algn="l">
              <a:spcAft>
                <a:spcPts val="1200"/>
              </a:spcAft>
              <a:buFont typeface="Arial" panose="020B0604020202020204" pitchFamily="34" charset="0"/>
              <a:buChar char="•"/>
            </a:pPr>
            <a:r>
              <a:rPr lang="en-US" b="0" i="0" dirty="0">
                <a:solidFill>
                  <a:srgbClr val="101010"/>
                </a:solidFill>
                <a:effectLst/>
                <a:latin typeface="IBM Plex Sans Devanagari"/>
              </a:rPr>
              <a:t>The </a:t>
            </a:r>
            <a:r>
              <a:rPr lang="en-US" b="0" i="0" dirty="0" err="1">
                <a:solidFill>
                  <a:srgbClr val="0070C0"/>
                </a:solidFill>
                <a:effectLst/>
                <a:latin typeface="IBM Plex Sans Devanagari"/>
              </a:rPr>
              <a:t>softmax</a:t>
            </a:r>
            <a:r>
              <a:rPr lang="en-US" b="0" i="0" dirty="0">
                <a:solidFill>
                  <a:srgbClr val="101010"/>
                </a:solidFill>
                <a:effectLst/>
                <a:latin typeface="IBM Plex Sans Devanagari"/>
              </a:rPr>
              <a:t> function is a function that turns a vector of </a:t>
            </a:r>
            <a:r>
              <a:rPr lang="en-US" b="0" i="0" dirty="0">
                <a:solidFill>
                  <a:srgbClr val="0070C0"/>
                </a:solidFill>
                <a:effectLst/>
                <a:latin typeface="IBM Plex Sans Devanagari"/>
              </a:rPr>
              <a:t>K</a:t>
            </a:r>
            <a:r>
              <a:rPr lang="en-US" b="0" i="0" dirty="0">
                <a:solidFill>
                  <a:srgbClr val="101010"/>
                </a:solidFill>
                <a:effectLst/>
                <a:latin typeface="IBM Plex Sans Devanagari"/>
              </a:rPr>
              <a:t> real values into a vector of K real values that sum to 1</a:t>
            </a:r>
          </a:p>
          <a:p>
            <a:pPr marL="285750" indent="-285750" algn="l">
              <a:spcAft>
                <a:spcPts val="1200"/>
              </a:spcAft>
              <a:buFont typeface="Arial" panose="020B0604020202020204" pitchFamily="34" charset="0"/>
              <a:buChar char="•"/>
            </a:pPr>
            <a:r>
              <a:rPr lang="en-US" b="0" i="0" dirty="0">
                <a:solidFill>
                  <a:srgbClr val="101010"/>
                </a:solidFill>
                <a:effectLst/>
                <a:latin typeface="IBM Plex Sans Devanagari"/>
              </a:rPr>
              <a:t>Those values can be interpreted as probabilities</a:t>
            </a:r>
          </a:p>
          <a:p>
            <a:pPr marL="285750" indent="-285750" algn="l">
              <a:spcAft>
                <a:spcPts val="1200"/>
              </a:spcAft>
              <a:buFont typeface="Arial" panose="020B0604020202020204" pitchFamily="34" charset="0"/>
              <a:buChar char="•"/>
            </a:pPr>
            <a:r>
              <a:rPr lang="en-US" dirty="0">
                <a:solidFill>
                  <a:srgbClr val="101010"/>
                </a:solidFill>
                <a:latin typeface="IBM Plex Sans Devanagari"/>
              </a:rPr>
              <a:t>Use for multi-class classification which must be </a:t>
            </a:r>
            <a:r>
              <a:rPr lang="en-US" b="1" i="0" dirty="0">
                <a:solidFill>
                  <a:srgbClr val="101010"/>
                </a:solidFill>
                <a:effectLst/>
                <a:latin typeface="IBM Plex Sans Devanagari"/>
              </a:rPr>
              <a:t>mutually exclusive</a:t>
            </a:r>
            <a:r>
              <a:rPr lang="en-US" b="0" i="0" dirty="0">
                <a:solidFill>
                  <a:srgbClr val="101010"/>
                </a:solidFill>
                <a:effectLst/>
                <a:latin typeface="IBM Plex Sans Devanagari"/>
              </a:rPr>
              <a:t>.</a:t>
            </a:r>
            <a:endParaRPr lang="en-US" b="0" i="0" dirty="0">
              <a:effectLst/>
              <a:latin typeface="Inter"/>
            </a:endParaRPr>
          </a:p>
        </p:txBody>
      </p:sp>
    </p:spTree>
    <p:extLst>
      <p:ext uri="{BB962C8B-B14F-4D97-AF65-F5344CB8AC3E}">
        <p14:creationId xmlns:p14="http://schemas.microsoft.com/office/powerpoint/2010/main" val="28798515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258917"/>
            <a:ext cx="9144000" cy="1234902"/>
          </a:xfrm>
        </p:spPr>
        <p:txBody>
          <a:bodyPr anchor="ctr" anchorCtr="0">
            <a:normAutofit/>
          </a:bodyPr>
          <a:lstStyle/>
          <a:p>
            <a:r>
              <a:rPr lang="en-US" sz="7200" dirty="0"/>
              <a:t>Machine Learning – 8</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298112" y="5386647"/>
            <a:ext cx="9144000" cy="667964"/>
          </a:xfrm>
        </p:spPr>
        <p:txBody>
          <a:bodyPr anchor="ctr" anchorCtr="0"/>
          <a:lstStyle/>
          <a:p>
            <a:r>
              <a:rPr lang="en-US" dirty="0"/>
              <a:t>Tsemach Mizrachi</a:t>
            </a:r>
          </a:p>
        </p:txBody>
      </p:sp>
      <p:sp>
        <p:nvSpPr>
          <p:cNvPr id="4" name="Title 1">
            <a:extLst>
              <a:ext uri="{FF2B5EF4-FFF2-40B4-BE49-F238E27FC236}">
                <a16:creationId xmlns:a16="http://schemas.microsoft.com/office/drawing/2014/main" id="{3961A5DC-BD1D-45F1-8B8F-9AE5B5385DFA}"/>
              </a:ext>
            </a:extLst>
          </p:cNvPr>
          <p:cNvSpPr txBox="1">
            <a:spLocks/>
          </p:cNvSpPr>
          <p:nvPr/>
        </p:nvSpPr>
        <p:spPr>
          <a:xfrm>
            <a:off x="1362767" y="3075534"/>
            <a:ext cx="9144000" cy="1588829"/>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Convolution Neural Network</a:t>
            </a:r>
          </a:p>
        </p:txBody>
      </p:sp>
    </p:spTree>
    <p:extLst>
      <p:ext uri="{BB962C8B-B14F-4D97-AF65-F5344CB8AC3E}">
        <p14:creationId xmlns:p14="http://schemas.microsoft.com/office/powerpoint/2010/main" val="3524035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for Linear Regression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B96AF5C1-043B-4AD2-AEF9-14FFABACCFD6}"/>
              </a:ext>
            </a:extLst>
          </p:cNvPr>
          <p:cNvPicPr>
            <a:picLocks noChangeAspect="1"/>
          </p:cNvPicPr>
          <p:nvPr/>
        </p:nvPicPr>
        <p:blipFill>
          <a:blip r:embed="rId2"/>
          <a:stretch>
            <a:fillRect/>
          </a:stretch>
        </p:blipFill>
        <p:spPr>
          <a:xfrm>
            <a:off x="491613" y="1133475"/>
            <a:ext cx="11039476" cy="5222370"/>
          </a:xfrm>
          <a:prstGeom prst="rect">
            <a:avLst/>
          </a:prstGeom>
        </p:spPr>
      </p:pic>
    </p:spTree>
    <p:extLst>
      <p:ext uri="{BB962C8B-B14F-4D97-AF65-F5344CB8AC3E}">
        <p14:creationId xmlns:p14="http://schemas.microsoft.com/office/powerpoint/2010/main" val="379926424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Convolution Neural Network</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sp>
        <p:nvSpPr>
          <p:cNvPr id="4" name="TextBox 3">
            <a:extLst>
              <a:ext uri="{FF2B5EF4-FFF2-40B4-BE49-F238E27FC236}">
                <a16:creationId xmlns:a16="http://schemas.microsoft.com/office/drawing/2014/main" id="{FFB56CC7-2619-1167-1610-B552299C16CE}"/>
              </a:ext>
            </a:extLst>
          </p:cNvPr>
          <p:cNvSpPr txBox="1"/>
          <p:nvPr/>
        </p:nvSpPr>
        <p:spPr>
          <a:xfrm>
            <a:off x="568248" y="1120286"/>
            <a:ext cx="6827982" cy="2015936"/>
          </a:xfrm>
          <a:prstGeom prst="rect">
            <a:avLst/>
          </a:prstGeom>
          <a:noFill/>
        </p:spPr>
        <p:txBody>
          <a:bodyPr wrap="square">
            <a:spAutoFit/>
          </a:bodyPr>
          <a:lstStyle/>
          <a:p>
            <a:pPr algn="l">
              <a:spcAft>
                <a:spcPts val="1200"/>
              </a:spcAft>
            </a:pPr>
            <a:r>
              <a:rPr lang="en-US" sz="2800" b="0" i="0" dirty="0">
                <a:effectLst/>
                <a:latin typeface="Inter"/>
              </a:rPr>
              <a:t>Computer vision</a:t>
            </a:r>
          </a:p>
          <a:p>
            <a:pPr marL="285750" indent="-285750" algn="l">
              <a:spcAft>
                <a:spcPts val="600"/>
              </a:spcAft>
              <a:buFont typeface="Arial" panose="020B0604020202020204" pitchFamily="34" charset="0"/>
              <a:buChar char="•"/>
            </a:pPr>
            <a:r>
              <a:rPr lang="en-US" dirty="0">
                <a:latin typeface="Inter"/>
              </a:rPr>
              <a:t>Image Classification</a:t>
            </a:r>
          </a:p>
          <a:p>
            <a:pPr marL="285750" indent="-285750" algn="l">
              <a:spcAft>
                <a:spcPts val="600"/>
              </a:spcAft>
              <a:buFont typeface="Arial" panose="020B0604020202020204" pitchFamily="34" charset="0"/>
              <a:buChar char="•"/>
            </a:pPr>
            <a:r>
              <a:rPr lang="en-US" b="0" i="0" dirty="0">
                <a:effectLst/>
                <a:latin typeface="Inter"/>
              </a:rPr>
              <a:t>Object Detection</a:t>
            </a:r>
          </a:p>
          <a:p>
            <a:pPr marL="285750" indent="-285750" algn="l">
              <a:spcAft>
                <a:spcPts val="600"/>
              </a:spcAft>
              <a:buFont typeface="Arial" panose="020B0604020202020204" pitchFamily="34" charset="0"/>
              <a:buChar char="•"/>
            </a:pPr>
            <a:r>
              <a:rPr lang="en-US" dirty="0">
                <a:latin typeface="Inter"/>
              </a:rPr>
              <a:t>Style Transfer</a:t>
            </a:r>
          </a:p>
          <a:p>
            <a:pPr marL="285750" indent="-285750" algn="l">
              <a:spcAft>
                <a:spcPts val="600"/>
              </a:spcAft>
              <a:buFont typeface="Arial" panose="020B0604020202020204" pitchFamily="34" charset="0"/>
              <a:buChar char="•"/>
            </a:pPr>
            <a:r>
              <a:rPr lang="en-US" b="0" i="0" dirty="0">
                <a:effectLst/>
                <a:latin typeface="Inter"/>
              </a:rPr>
              <a:t>Generative (GAN)</a:t>
            </a:r>
          </a:p>
        </p:txBody>
      </p:sp>
      <p:pic>
        <p:nvPicPr>
          <p:cNvPr id="7" name="Picture 6">
            <a:extLst>
              <a:ext uri="{FF2B5EF4-FFF2-40B4-BE49-F238E27FC236}">
                <a16:creationId xmlns:a16="http://schemas.microsoft.com/office/drawing/2014/main" id="{4988D727-7D5C-11FC-D13A-AB3F4931F5FB}"/>
              </a:ext>
            </a:extLst>
          </p:cNvPr>
          <p:cNvPicPr>
            <a:picLocks noChangeAspect="1"/>
          </p:cNvPicPr>
          <p:nvPr/>
        </p:nvPicPr>
        <p:blipFill>
          <a:blip r:embed="rId2"/>
          <a:stretch>
            <a:fillRect/>
          </a:stretch>
        </p:blipFill>
        <p:spPr>
          <a:xfrm>
            <a:off x="7065817" y="1120286"/>
            <a:ext cx="4696480" cy="2048161"/>
          </a:xfrm>
          <a:prstGeom prst="rect">
            <a:avLst/>
          </a:prstGeom>
        </p:spPr>
      </p:pic>
      <p:pic>
        <p:nvPicPr>
          <p:cNvPr id="9" name="Picture 8">
            <a:extLst>
              <a:ext uri="{FF2B5EF4-FFF2-40B4-BE49-F238E27FC236}">
                <a16:creationId xmlns:a16="http://schemas.microsoft.com/office/drawing/2014/main" id="{5CE27CC1-7766-CB58-713D-6189E23D8096}"/>
              </a:ext>
            </a:extLst>
          </p:cNvPr>
          <p:cNvPicPr>
            <a:picLocks noChangeAspect="1"/>
          </p:cNvPicPr>
          <p:nvPr/>
        </p:nvPicPr>
        <p:blipFill>
          <a:blip r:embed="rId3"/>
          <a:stretch>
            <a:fillRect/>
          </a:stretch>
        </p:blipFill>
        <p:spPr>
          <a:xfrm>
            <a:off x="613626" y="3805464"/>
            <a:ext cx="2181529" cy="2152950"/>
          </a:xfrm>
          <a:prstGeom prst="rect">
            <a:avLst/>
          </a:prstGeom>
        </p:spPr>
      </p:pic>
      <p:sp>
        <p:nvSpPr>
          <p:cNvPr id="12" name="TextBox 11">
            <a:extLst>
              <a:ext uri="{FF2B5EF4-FFF2-40B4-BE49-F238E27FC236}">
                <a16:creationId xmlns:a16="http://schemas.microsoft.com/office/drawing/2014/main" id="{C5A04B14-5151-E8C4-EC4D-D0AC0181011E}"/>
              </a:ext>
            </a:extLst>
          </p:cNvPr>
          <p:cNvSpPr txBox="1"/>
          <p:nvPr/>
        </p:nvSpPr>
        <p:spPr>
          <a:xfrm>
            <a:off x="661236" y="3367026"/>
            <a:ext cx="1997576" cy="369332"/>
          </a:xfrm>
          <a:prstGeom prst="rect">
            <a:avLst/>
          </a:prstGeom>
          <a:noFill/>
        </p:spPr>
        <p:txBody>
          <a:bodyPr wrap="square">
            <a:spAutoFit/>
          </a:bodyPr>
          <a:lstStyle/>
          <a:p>
            <a:pPr algn="ctr">
              <a:spcAft>
                <a:spcPts val="1200"/>
              </a:spcAft>
            </a:pPr>
            <a:r>
              <a:rPr lang="en-US" dirty="0">
                <a:latin typeface="Inter"/>
              </a:rPr>
              <a:t>1000x1000x3</a:t>
            </a:r>
            <a:endParaRPr lang="en-US" b="0" i="0" dirty="0">
              <a:effectLst/>
              <a:latin typeface="Inter"/>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9D99B25-31EF-0BA3-096C-CB38BD89D670}"/>
                  </a:ext>
                </a:extLst>
              </p:cNvPr>
              <p:cNvSpPr txBox="1"/>
              <p:nvPr/>
            </p:nvSpPr>
            <p:spPr>
              <a:xfrm>
                <a:off x="4336648" y="4350493"/>
                <a:ext cx="6827982" cy="546881"/>
              </a:xfrm>
              <a:prstGeom prst="rect">
                <a:avLst/>
              </a:prstGeom>
              <a:noFill/>
            </p:spPr>
            <p:txBody>
              <a:bodyPr wrap="square">
                <a:spAutoFit/>
              </a:bodyPr>
              <a:lstStyle/>
              <a:p>
                <a:pPr algn="l">
                  <a:spcAft>
                    <a:spcPts val="1200"/>
                  </a:spcAft>
                </a:pPr>
                <a14:m>
                  <m:oMathPara xmlns:m="http://schemas.openxmlformats.org/officeDocument/2006/math">
                    <m:oMathParaPr>
                      <m:jc m:val="left"/>
                    </m:oMathParaPr>
                    <m:oMath xmlns:m="http://schemas.openxmlformats.org/officeDocument/2006/math">
                      <m:sSup>
                        <m:sSupPr>
                          <m:ctrlPr>
                            <a:rPr lang="en-US" b="0" i="1" dirty="0" smtClean="0">
                              <a:effectLst/>
                              <a:latin typeface="Cambria Math" panose="02040503050406030204" pitchFamily="18" charset="0"/>
                            </a:rPr>
                          </m:ctrlPr>
                        </m:sSupPr>
                        <m:e>
                          <m:r>
                            <a:rPr lang="en-US" b="0" i="1" dirty="0" smtClean="0">
                              <a:effectLst/>
                              <a:latin typeface="Cambria Math" panose="02040503050406030204" pitchFamily="18" charset="0"/>
                            </a:rPr>
                            <m:t>𝑊</m:t>
                          </m:r>
                        </m:e>
                        <m:sup>
                          <m:r>
                            <a:rPr lang="en-US" b="0" i="1" dirty="0" smtClean="0">
                              <a:effectLst/>
                              <a:latin typeface="Cambria Math" panose="02040503050406030204" pitchFamily="18" charset="0"/>
                            </a:rPr>
                            <m:t>[</m:t>
                          </m:r>
                          <m:r>
                            <a:rPr lang="en-US" b="0" i="1" dirty="0" smtClean="0">
                              <a:effectLst/>
                              <a:latin typeface="Cambria Math" panose="02040503050406030204" pitchFamily="18" charset="0"/>
                            </a:rPr>
                            <m:t>𝑖</m:t>
                          </m:r>
                          <m:r>
                            <a:rPr lang="en-US" b="0" i="1" dirty="0" smtClean="0">
                              <a:effectLst/>
                              <a:latin typeface="Cambria Math" panose="02040503050406030204" pitchFamily="18" charset="0"/>
                            </a:rPr>
                            <m:t>]</m:t>
                          </m:r>
                        </m:sup>
                      </m:sSup>
                      <m:r>
                        <a:rPr lang="en-US" b="0" i="1" dirty="0" smtClean="0">
                          <a:effectLst/>
                          <a:latin typeface="Cambria Math" panose="02040503050406030204" pitchFamily="18" charset="0"/>
                        </a:rPr>
                        <m:t>=</m:t>
                      </m:r>
                      <m:d>
                        <m:dPr>
                          <m:ctrlPr>
                            <a:rPr lang="en-US" b="0" i="1" dirty="0" smtClean="0">
                              <a:effectLst/>
                              <a:latin typeface="Cambria Math" panose="02040503050406030204" pitchFamily="18" charset="0"/>
                            </a:rPr>
                          </m:ctrlPr>
                        </m:dPr>
                        <m:e>
                          <m:r>
                            <a:rPr lang="en-US" b="0" i="1" dirty="0" smtClean="0">
                              <a:effectLst/>
                              <a:latin typeface="Cambria Math" panose="02040503050406030204" pitchFamily="18" charset="0"/>
                            </a:rPr>
                            <m:t>1000</m:t>
                          </m:r>
                          <m:r>
                            <a:rPr lang="en-US" b="0" i="1" dirty="0" smtClean="0">
                              <a:effectLst/>
                              <a:latin typeface="Cambria Math" panose="02040503050406030204" pitchFamily="18" charset="0"/>
                            </a:rPr>
                            <m:t>, </m:t>
                          </m:r>
                          <m:r>
                            <a:rPr lang="en-US" b="0" i="1" dirty="0" smtClean="0">
                              <a:effectLst/>
                              <a:latin typeface="Cambria Math" panose="02040503050406030204" pitchFamily="18" charset="0"/>
                            </a:rPr>
                            <m:t>3</m:t>
                          </m:r>
                          <m:r>
                            <a:rPr lang="en-US" b="0" i="1" dirty="0" smtClean="0">
                              <a:effectLst/>
                              <a:latin typeface="Cambria Math" panose="02040503050406030204" pitchFamily="18" charset="0"/>
                            </a:rPr>
                            <m:t>𝑀</m:t>
                          </m:r>
                        </m:e>
                      </m:d>
                      <m:r>
                        <a:rPr lang="en-US" b="0" i="1" dirty="0" smtClean="0">
                          <a:effectLst/>
                          <a:latin typeface="Cambria Math" panose="02040503050406030204" pitchFamily="18" charset="0"/>
                        </a:rPr>
                        <m:t>⇒</m:t>
                      </m:r>
                      <m:r>
                        <a:rPr lang="en-US" b="0" i="1" dirty="0" smtClean="0">
                          <a:effectLst/>
                          <a:latin typeface="Cambria Math" panose="02040503050406030204" pitchFamily="18" charset="0"/>
                        </a:rPr>
                        <m:t>3</m:t>
                      </m:r>
                      <m:r>
                        <a:rPr lang="en-US" b="0" i="1" dirty="0" smtClean="0">
                          <a:effectLst/>
                          <a:latin typeface="Cambria Math" panose="02040503050406030204" pitchFamily="18" charset="0"/>
                        </a:rPr>
                        <m:t> </m:t>
                      </m:r>
                      <m:r>
                        <a:rPr lang="en-US" b="0" i="1" dirty="0" smtClean="0">
                          <a:effectLst/>
                          <a:latin typeface="Cambria Math" panose="02040503050406030204" pitchFamily="18" charset="0"/>
                        </a:rPr>
                        <m:t>𝐵𝑖𝑙𝑜𝑛</m:t>
                      </m:r>
                      <m:r>
                        <a:rPr lang="en-US" b="0" i="1" dirty="0" smtClean="0">
                          <a:effectLst/>
                          <a:latin typeface="Cambria Math" panose="02040503050406030204" pitchFamily="18" charset="0"/>
                        </a:rPr>
                        <m:t> </m:t>
                      </m:r>
                      <m:r>
                        <a:rPr lang="en-US" b="0" i="1" dirty="0" smtClean="0">
                          <a:effectLst/>
                          <a:latin typeface="Cambria Math" panose="02040503050406030204" pitchFamily="18" charset="0"/>
                        </a:rPr>
                        <m:t>𝑤𝑒𝑖𝑔</m:t>
                      </m:r>
                      <m:r>
                        <a:rPr lang="en-US" b="0" i="1" dirty="0" smtClean="0">
                          <a:effectLst/>
                          <a:latin typeface="Cambria Math" panose="02040503050406030204" pitchFamily="18" charset="0"/>
                        </a:rPr>
                        <m:t>h</m:t>
                      </m:r>
                      <m:r>
                        <a:rPr lang="en-US" b="0" i="1" dirty="0" smtClean="0">
                          <a:effectLst/>
                          <a:latin typeface="Cambria Math" panose="02040503050406030204" pitchFamily="18" charset="0"/>
                        </a:rPr>
                        <m:t>𝑡𝑠</m:t>
                      </m:r>
                    </m:oMath>
                  </m:oMathPara>
                </a14:m>
                <a:endParaRPr lang="en-US" b="0" i="0" dirty="0">
                  <a:effectLst/>
                  <a:latin typeface="Inter"/>
                </a:endParaRPr>
              </a:p>
            </p:txBody>
          </p:sp>
        </mc:Choice>
        <mc:Fallback xmlns="">
          <p:sp>
            <p:nvSpPr>
              <p:cNvPr id="13" name="TextBox 12">
                <a:extLst>
                  <a:ext uri="{FF2B5EF4-FFF2-40B4-BE49-F238E27FC236}">
                    <a16:creationId xmlns:a16="http://schemas.microsoft.com/office/drawing/2014/main" id="{89D99B25-31EF-0BA3-096C-CB38BD89D670}"/>
                  </a:ext>
                </a:extLst>
              </p:cNvPr>
              <p:cNvSpPr txBox="1">
                <a:spLocks noRot="1" noChangeAspect="1" noMove="1" noResize="1" noEditPoints="1" noAdjustHandles="1" noChangeArrowheads="1" noChangeShapeType="1" noTextEdit="1"/>
              </p:cNvSpPr>
              <p:nvPr/>
            </p:nvSpPr>
            <p:spPr>
              <a:xfrm>
                <a:off x="4336648" y="4350493"/>
                <a:ext cx="6827982" cy="546881"/>
              </a:xfrm>
              <a:prstGeom prst="rect">
                <a:avLst/>
              </a:prstGeom>
              <a:blipFill>
                <a:blip r:embed="rId4"/>
                <a:stretch>
                  <a:fillRect/>
                </a:stretch>
              </a:blipFill>
            </p:spPr>
            <p:txBody>
              <a:bodyPr/>
              <a:lstStyle/>
              <a:p>
                <a:r>
                  <a:rPr lang="he-IL">
                    <a:noFill/>
                  </a:rPr>
                  <a:t> </a:t>
                </a:r>
              </a:p>
            </p:txBody>
          </p:sp>
        </mc:Fallback>
      </mc:AlternateContent>
      <p:sp>
        <p:nvSpPr>
          <p:cNvPr id="14" name="TextBox 13">
            <a:extLst>
              <a:ext uri="{FF2B5EF4-FFF2-40B4-BE49-F238E27FC236}">
                <a16:creationId xmlns:a16="http://schemas.microsoft.com/office/drawing/2014/main" id="{9891528C-B25F-06D5-42BD-42B3F379D618}"/>
              </a:ext>
            </a:extLst>
          </p:cNvPr>
          <p:cNvSpPr txBox="1"/>
          <p:nvPr/>
        </p:nvSpPr>
        <p:spPr>
          <a:xfrm>
            <a:off x="7065817" y="3495185"/>
            <a:ext cx="528608" cy="369332"/>
          </a:xfrm>
          <a:prstGeom prst="rect">
            <a:avLst/>
          </a:prstGeom>
          <a:noFill/>
        </p:spPr>
        <p:txBody>
          <a:bodyPr wrap="square">
            <a:spAutoFit/>
          </a:bodyPr>
          <a:lstStyle/>
          <a:p>
            <a:pPr algn="l">
              <a:spcAft>
                <a:spcPts val="1200"/>
              </a:spcAft>
            </a:pPr>
            <a:r>
              <a:rPr lang="en-US" b="0" i="0" dirty="0">
                <a:effectLst/>
                <a:latin typeface="Inter"/>
              </a:rPr>
              <a:t>3M</a:t>
            </a:r>
          </a:p>
        </p:txBody>
      </p:sp>
      <p:cxnSp>
        <p:nvCxnSpPr>
          <p:cNvPr id="16" name="Straight Arrow Connector 15">
            <a:extLst>
              <a:ext uri="{FF2B5EF4-FFF2-40B4-BE49-F238E27FC236}">
                <a16:creationId xmlns:a16="http://schemas.microsoft.com/office/drawing/2014/main" id="{F3E6678A-AFC7-C6E8-195F-48E91D7ABF67}"/>
              </a:ext>
            </a:extLst>
          </p:cNvPr>
          <p:cNvCxnSpPr>
            <a:cxnSpLocks/>
          </p:cNvCxnSpPr>
          <p:nvPr/>
        </p:nvCxnSpPr>
        <p:spPr>
          <a:xfrm flipV="1">
            <a:off x="7330121" y="3218579"/>
            <a:ext cx="0" cy="305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D950BB-5903-BF71-E125-FD0414D016C1}"/>
              </a:ext>
            </a:extLst>
          </p:cNvPr>
          <p:cNvSpPr txBox="1"/>
          <p:nvPr/>
        </p:nvSpPr>
        <p:spPr>
          <a:xfrm>
            <a:off x="8335817" y="3504683"/>
            <a:ext cx="688110" cy="369332"/>
          </a:xfrm>
          <a:prstGeom prst="rect">
            <a:avLst/>
          </a:prstGeom>
          <a:noFill/>
        </p:spPr>
        <p:txBody>
          <a:bodyPr wrap="square">
            <a:spAutoFit/>
          </a:bodyPr>
          <a:lstStyle/>
          <a:p>
            <a:pPr algn="l">
              <a:spcAft>
                <a:spcPts val="1200"/>
              </a:spcAft>
            </a:pPr>
            <a:r>
              <a:rPr lang="en-US" b="0" i="0" dirty="0">
                <a:effectLst/>
                <a:latin typeface="Inter"/>
              </a:rPr>
              <a:t>1000</a:t>
            </a:r>
          </a:p>
        </p:txBody>
      </p:sp>
      <p:cxnSp>
        <p:nvCxnSpPr>
          <p:cNvPr id="19" name="Straight Arrow Connector 18">
            <a:extLst>
              <a:ext uri="{FF2B5EF4-FFF2-40B4-BE49-F238E27FC236}">
                <a16:creationId xmlns:a16="http://schemas.microsoft.com/office/drawing/2014/main" id="{69F8C377-0EBA-9999-0C07-B2DDB9C1A4DF}"/>
              </a:ext>
            </a:extLst>
          </p:cNvPr>
          <p:cNvCxnSpPr>
            <a:cxnSpLocks/>
          </p:cNvCxnSpPr>
          <p:nvPr/>
        </p:nvCxnSpPr>
        <p:spPr>
          <a:xfrm flipV="1">
            <a:off x="8655094" y="3232736"/>
            <a:ext cx="0" cy="3000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F1F8A00-1F33-4A86-6DA2-1CF0ADCF52FD}"/>
              </a:ext>
            </a:extLst>
          </p:cNvPr>
          <p:cNvSpPr/>
          <p:nvPr/>
        </p:nvSpPr>
        <p:spPr>
          <a:xfrm>
            <a:off x="3536547" y="5214876"/>
            <a:ext cx="7435273" cy="85163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a:solidFill>
                  <a:srgbClr val="C00000"/>
                </a:solidFill>
              </a:rPr>
              <a:t>The computation is very high</a:t>
            </a:r>
            <a:endParaRPr lang="he-IL" sz="3200" dirty="0">
              <a:solidFill>
                <a:srgbClr val="C00000"/>
              </a:solidFill>
            </a:endParaRPr>
          </a:p>
        </p:txBody>
      </p:sp>
    </p:spTree>
    <p:extLst>
      <p:ext uri="{BB962C8B-B14F-4D97-AF65-F5344CB8AC3E}">
        <p14:creationId xmlns:p14="http://schemas.microsoft.com/office/powerpoint/2010/main" val="271997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nvolutional Neural Networks. The motive of this blog is to explain… | by  Rijul Vohra | DataDrivenInvestor">
            <a:extLst>
              <a:ext uri="{FF2B5EF4-FFF2-40B4-BE49-F238E27FC236}">
                <a16:creationId xmlns:a16="http://schemas.microsoft.com/office/drawing/2014/main" id="{003B8702-2252-C459-48BF-8FAA8048B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6526" y="1083100"/>
            <a:ext cx="4676224" cy="26303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Convolution Neural Network</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sp>
        <p:nvSpPr>
          <p:cNvPr id="34" name="TextBox 33">
            <a:extLst>
              <a:ext uri="{FF2B5EF4-FFF2-40B4-BE49-F238E27FC236}">
                <a16:creationId xmlns:a16="http://schemas.microsoft.com/office/drawing/2014/main" id="{BF11AAE6-47CF-FCC1-17C6-13B45BCE89E3}"/>
              </a:ext>
            </a:extLst>
          </p:cNvPr>
          <p:cNvSpPr txBox="1"/>
          <p:nvPr/>
        </p:nvSpPr>
        <p:spPr>
          <a:xfrm>
            <a:off x="568248" y="1064562"/>
            <a:ext cx="10720436" cy="400110"/>
          </a:xfrm>
          <a:prstGeom prst="rect">
            <a:avLst/>
          </a:prstGeom>
          <a:noFill/>
        </p:spPr>
        <p:txBody>
          <a:bodyPr wrap="square" rtlCol="1">
            <a:spAutoFit/>
          </a:bodyPr>
          <a:lstStyle/>
          <a:p>
            <a:r>
              <a:rPr lang="en-US" sz="2000" dirty="0"/>
              <a:t>Convolution Neural Network comprise from three components (layers)</a:t>
            </a:r>
            <a:endParaRPr lang="he-IL" sz="2000" dirty="0"/>
          </a:p>
        </p:txBody>
      </p:sp>
      <p:sp>
        <p:nvSpPr>
          <p:cNvPr id="4" name="TextBox 3">
            <a:extLst>
              <a:ext uri="{FF2B5EF4-FFF2-40B4-BE49-F238E27FC236}">
                <a16:creationId xmlns:a16="http://schemas.microsoft.com/office/drawing/2014/main" id="{85C8FDEF-171E-6176-58BB-5B985137996D}"/>
              </a:ext>
            </a:extLst>
          </p:cNvPr>
          <p:cNvSpPr txBox="1"/>
          <p:nvPr/>
        </p:nvSpPr>
        <p:spPr>
          <a:xfrm>
            <a:off x="1338801" y="2019233"/>
            <a:ext cx="2426394" cy="461665"/>
          </a:xfrm>
          <a:prstGeom prst="rect">
            <a:avLst/>
          </a:prstGeom>
          <a:noFill/>
        </p:spPr>
        <p:txBody>
          <a:bodyPr wrap="square" rtlCol="1" anchor="ctr" anchorCtr="0">
            <a:spAutoFit/>
          </a:bodyPr>
          <a:lstStyle/>
          <a:p>
            <a:pPr marL="342900" indent="-342900" algn="ctr">
              <a:buFont typeface="Arial" panose="020B0604020202020204" pitchFamily="34" charset="0"/>
              <a:buChar char="•"/>
            </a:pPr>
            <a:r>
              <a:rPr lang="en-US" sz="2400" dirty="0"/>
              <a:t>Convolution </a:t>
            </a:r>
            <a:r>
              <a:rPr lang="en-US" dirty="0"/>
              <a:t> </a:t>
            </a:r>
            <a:endParaRPr lang="he-IL" dirty="0"/>
          </a:p>
        </p:txBody>
      </p:sp>
      <p:sp>
        <p:nvSpPr>
          <p:cNvPr id="9" name="Arrow: Striped Right 8">
            <a:extLst>
              <a:ext uri="{FF2B5EF4-FFF2-40B4-BE49-F238E27FC236}">
                <a16:creationId xmlns:a16="http://schemas.microsoft.com/office/drawing/2014/main" id="{E69402A5-4CC2-F5D9-39D3-7A16D15CE46F}"/>
              </a:ext>
            </a:extLst>
          </p:cNvPr>
          <p:cNvSpPr/>
          <p:nvPr/>
        </p:nvSpPr>
        <p:spPr>
          <a:xfrm>
            <a:off x="4731129" y="2069469"/>
            <a:ext cx="792479" cy="369332"/>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E4DB9022-4B7B-59B0-B46A-18205FFED7C3}"/>
              </a:ext>
            </a:extLst>
          </p:cNvPr>
          <p:cNvSpPr txBox="1"/>
          <p:nvPr/>
        </p:nvSpPr>
        <p:spPr>
          <a:xfrm>
            <a:off x="1063722" y="3535183"/>
            <a:ext cx="2426394" cy="461665"/>
          </a:xfrm>
          <a:prstGeom prst="rect">
            <a:avLst/>
          </a:prstGeom>
          <a:noFill/>
        </p:spPr>
        <p:txBody>
          <a:bodyPr wrap="square" rtlCol="1" anchor="ctr" anchorCtr="0">
            <a:spAutoFit/>
          </a:bodyPr>
          <a:lstStyle/>
          <a:p>
            <a:pPr marL="342900" indent="-342900" algn="ctr">
              <a:buFont typeface="Arial" panose="020B0604020202020204" pitchFamily="34" charset="0"/>
              <a:buChar char="•"/>
            </a:pPr>
            <a:r>
              <a:rPr lang="en-US" sz="2400" dirty="0"/>
              <a:t>Pooling </a:t>
            </a:r>
            <a:r>
              <a:rPr lang="en-US" dirty="0"/>
              <a:t> </a:t>
            </a:r>
            <a:endParaRPr lang="he-IL" dirty="0"/>
          </a:p>
        </p:txBody>
      </p:sp>
      <p:sp>
        <p:nvSpPr>
          <p:cNvPr id="12" name="Arrow: Striped Right 11">
            <a:extLst>
              <a:ext uri="{FF2B5EF4-FFF2-40B4-BE49-F238E27FC236}">
                <a16:creationId xmlns:a16="http://schemas.microsoft.com/office/drawing/2014/main" id="{9B0B0E8C-04DE-09D8-F907-F531E2D1DBE0}"/>
              </a:ext>
            </a:extLst>
          </p:cNvPr>
          <p:cNvSpPr/>
          <p:nvPr/>
        </p:nvSpPr>
        <p:spPr>
          <a:xfrm>
            <a:off x="4735509" y="3651698"/>
            <a:ext cx="792479" cy="369332"/>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6" name="Picture 2" descr="CNN | Introduction to Pooling Layer - GeeksforGeeks">
            <a:extLst>
              <a:ext uri="{FF2B5EF4-FFF2-40B4-BE49-F238E27FC236}">
                <a16:creationId xmlns:a16="http://schemas.microsoft.com/office/drawing/2014/main" id="{C22D0045-F928-B968-FD7F-ACC347AD8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822" y="3226255"/>
            <a:ext cx="3417635" cy="12179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EF50F01-9567-314A-713C-BF4066E5FCC2}"/>
              </a:ext>
            </a:extLst>
          </p:cNvPr>
          <p:cNvSpPr txBox="1"/>
          <p:nvPr/>
        </p:nvSpPr>
        <p:spPr>
          <a:xfrm>
            <a:off x="1420109" y="5314896"/>
            <a:ext cx="3412415" cy="461665"/>
          </a:xfrm>
          <a:prstGeom prst="rect">
            <a:avLst/>
          </a:prstGeom>
          <a:noFill/>
        </p:spPr>
        <p:txBody>
          <a:bodyPr wrap="square" rtlCol="1" anchor="ctr" anchorCtr="0">
            <a:spAutoFit/>
          </a:bodyPr>
          <a:lstStyle/>
          <a:p>
            <a:pPr marL="342900" indent="-342900" algn="ctr">
              <a:buFont typeface="Arial" panose="020B0604020202020204" pitchFamily="34" charset="0"/>
              <a:buChar char="•"/>
            </a:pPr>
            <a:r>
              <a:rPr lang="en-US" sz="2400" dirty="0"/>
              <a:t>Fully Connected (FC) </a:t>
            </a:r>
            <a:r>
              <a:rPr lang="en-US" dirty="0"/>
              <a:t> </a:t>
            </a:r>
            <a:endParaRPr lang="he-IL" dirty="0"/>
          </a:p>
        </p:txBody>
      </p:sp>
      <p:sp>
        <p:nvSpPr>
          <p:cNvPr id="14" name="Arrow: Striped Right 13">
            <a:extLst>
              <a:ext uri="{FF2B5EF4-FFF2-40B4-BE49-F238E27FC236}">
                <a16:creationId xmlns:a16="http://schemas.microsoft.com/office/drawing/2014/main" id="{48834EEE-2427-BCFB-E84A-EB59369355C2}"/>
              </a:ext>
            </a:extLst>
          </p:cNvPr>
          <p:cNvSpPr/>
          <p:nvPr/>
        </p:nvSpPr>
        <p:spPr>
          <a:xfrm>
            <a:off x="4731129" y="5407229"/>
            <a:ext cx="792479" cy="369332"/>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7" name="Picture 16">
            <a:extLst>
              <a:ext uri="{FF2B5EF4-FFF2-40B4-BE49-F238E27FC236}">
                <a16:creationId xmlns:a16="http://schemas.microsoft.com/office/drawing/2014/main" id="{43A70E55-B892-D23C-6DFF-9D2D58AB3569}"/>
              </a:ext>
            </a:extLst>
          </p:cNvPr>
          <p:cNvPicPr>
            <a:picLocks noChangeAspect="1"/>
          </p:cNvPicPr>
          <p:nvPr/>
        </p:nvPicPr>
        <p:blipFill>
          <a:blip r:embed="rId4"/>
          <a:stretch>
            <a:fillRect/>
          </a:stretch>
        </p:blipFill>
        <p:spPr>
          <a:xfrm>
            <a:off x="6275822" y="4826343"/>
            <a:ext cx="2766578" cy="1531105"/>
          </a:xfrm>
          <a:prstGeom prst="rect">
            <a:avLst/>
          </a:prstGeom>
        </p:spPr>
      </p:pic>
    </p:spTree>
    <p:extLst>
      <p:ext uri="{BB962C8B-B14F-4D97-AF65-F5344CB8AC3E}">
        <p14:creationId xmlns:p14="http://schemas.microsoft.com/office/powerpoint/2010/main" val="6725486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14106D-66F2-4BB4-CE81-FA360BD637B1}"/>
              </a:ext>
            </a:extLst>
          </p:cNvPr>
          <p:cNvSpPr>
            <a:spLocks noGrp="1"/>
          </p:cNvSpPr>
          <p:nvPr>
            <p:ph type="ctrTitle"/>
          </p:nvPr>
        </p:nvSpPr>
        <p:spPr>
          <a:xfrm>
            <a:off x="1403928" y="432352"/>
            <a:ext cx="9144000" cy="107589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dirty="0"/>
              <a:t>Convolution Neural Network</a:t>
            </a:r>
            <a:endParaRPr lang="he-IL" dirty="0"/>
          </a:p>
        </p:txBody>
      </p:sp>
      <p:sp>
        <p:nvSpPr>
          <p:cNvPr id="8" name="Subtitle 7">
            <a:extLst>
              <a:ext uri="{FF2B5EF4-FFF2-40B4-BE49-F238E27FC236}">
                <a16:creationId xmlns:a16="http://schemas.microsoft.com/office/drawing/2014/main" id="{C47FA0EB-790B-2B79-1B4B-79BB284DED97}"/>
              </a:ext>
            </a:extLst>
          </p:cNvPr>
          <p:cNvSpPr>
            <a:spLocks noGrp="1"/>
          </p:cNvSpPr>
          <p:nvPr>
            <p:ph type="subTitle" idx="1"/>
          </p:nvPr>
        </p:nvSpPr>
        <p:spPr>
          <a:xfrm>
            <a:off x="2643908" y="4251919"/>
            <a:ext cx="6712527" cy="968935"/>
          </a:xfrm>
        </p:spPr>
        <p:txBody>
          <a:bodyPr/>
          <a:lstStyle/>
          <a:p>
            <a:endParaRPr lang="he-IL" dirty="0"/>
          </a:p>
        </p:txBody>
      </p:sp>
      <p:pic>
        <p:nvPicPr>
          <p:cNvPr id="4098" name="Picture 2" descr="A Comprehensive Guide to Convolutional Neural Networks — the ELI5 way | by  Sumit Saha | Towards Data Science">
            <a:extLst>
              <a:ext uri="{FF2B5EF4-FFF2-40B4-BE49-F238E27FC236}">
                <a16:creationId xmlns:a16="http://schemas.microsoft.com/office/drawing/2014/main" id="{936B044E-B49C-A522-3828-BABABC2AD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928" y="1774541"/>
            <a:ext cx="9144000" cy="4737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1117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CNN –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pic>
        <p:nvPicPr>
          <p:cNvPr id="6" name="Picture 5">
            <a:extLst>
              <a:ext uri="{FF2B5EF4-FFF2-40B4-BE49-F238E27FC236}">
                <a16:creationId xmlns:a16="http://schemas.microsoft.com/office/drawing/2014/main" id="{EA82CB10-C0EC-E2F8-DC0D-138C507B11DE}"/>
              </a:ext>
            </a:extLst>
          </p:cNvPr>
          <p:cNvPicPr>
            <a:picLocks noChangeAspect="1"/>
          </p:cNvPicPr>
          <p:nvPr/>
        </p:nvPicPr>
        <p:blipFill>
          <a:blip r:embed="rId2"/>
          <a:stretch>
            <a:fillRect/>
          </a:stretch>
        </p:blipFill>
        <p:spPr>
          <a:xfrm>
            <a:off x="1234855" y="2602257"/>
            <a:ext cx="3457437" cy="2071122"/>
          </a:xfrm>
          <a:prstGeom prst="rect">
            <a:avLst/>
          </a:prstGeom>
        </p:spPr>
      </p:pic>
      <p:pic>
        <p:nvPicPr>
          <p:cNvPr id="10" name="Picture 9">
            <a:extLst>
              <a:ext uri="{FF2B5EF4-FFF2-40B4-BE49-F238E27FC236}">
                <a16:creationId xmlns:a16="http://schemas.microsoft.com/office/drawing/2014/main" id="{04709A9B-46EA-C58F-6F14-8AF6088C4797}"/>
              </a:ext>
            </a:extLst>
          </p:cNvPr>
          <p:cNvPicPr>
            <a:picLocks noChangeAspect="1"/>
          </p:cNvPicPr>
          <p:nvPr/>
        </p:nvPicPr>
        <p:blipFill>
          <a:blip r:embed="rId3"/>
          <a:stretch>
            <a:fillRect/>
          </a:stretch>
        </p:blipFill>
        <p:spPr>
          <a:xfrm>
            <a:off x="6548077" y="1405314"/>
            <a:ext cx="3230851" cy="1777741"/>
          </a:xfrm>
          <a:prstGeom prst="rect">
            <a:avLst/>
          </a:prstGeom>
        </p:spPr>
      </p:pic>
      <p:pic>
        <p:nvPicPr>
          <p:cNvPr id="15" name="Picture 14">
            <a:extLst>
              <a:ext uri="{FF2B5EF4-FFF2-40B4-BE49-F238E27FC236}">
                <a16:creationId xmlns:a16="http://schemas.microsoft.com/office/drawing/2014/main" id="{9A5A314B-35A8-7044-D948-93043363E573}"/>
              </a:ext>
            </a:extLst>
          </p:cNvPr>
          <p:cNvPicPr>
            <a:picLocks noChangeAspect="1"/>
          </p:cNvPicPr>
          <p:nvPr/>
        </p:nvPicPr>
        <p:blipFill>
          <a:blip r:embed="rId4"/>
          <a:stretch>
            <a:fillRect/>
          </a:stretch>
        </p:blipFill>
        <p:spPr>
          <a:xfrm>
            <a:off x="6582825" y="3917082"/>
            <a:ext cx="3196103" cy="1923868"/>
          </a:xfrm>
          <a:prstGeom prst="rect">
            <a:avLst/>
          </a:prstGeom>
        </p:spPr>
      </p:pic>
      <p:cxnSp>
        <p:nvCxnSpPr>
          <p:cNvPr id="23" name="Connector: Elbow 22">
            <a:extLst>
              <a:ext uri="{FF2B5EF4-FFF2-40B4-BE49-F238E27FC236}">
                <a16:creationId xmlns:a16="http://schemas.microsoft.com/office/drawing/2014/main" id="{AD90A84E-C43D-44C5-8D2A-D51668FDF021}"/>
              </a:ext>
            </a:extLst>
          </p:cNvPr>
          <p:cNvCxnSpPr>
            <a:cxnSpLocks/>
            <a:endCxn id="15" idx="1"/>
          </p:cNvCxnSpPr>
          <p:nvPr/>
        </p:nvCxnSpPr>
        <p:spPr>
          <a:xfrm>
            <a:off x="4695868" y="4090159"/>
            <a:ext cx="1886957" cy="78885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B119DC4-D12C-557F-C12A-3A9244C61D32}"/>
              </a:ext>
            </a:extLst>
          </p:cNvPr>
          <p:cNvCxnSpPr>
            <a:cxnSpLocks/>
            <a:endCxn id="10" idx="1"/>
          </p:cNvCxnSpPr>
          <p:nvPr/>
        </p:nvCxnSpPr>
        <p:spPr>
          <a:xfrm flipV="1">
            <a:off x="4692292" y="2294185"/>
            <a:ext cx="1855785" cy="90710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F11AAE6-47CF-FCC1-17C6-13B45BCE89E3}"/>
              </a:ext>
            </a:extLst>
          </p:cNvPr>
          <p:cNvSpPr txBox="1"/>
          <p:nvPr/>
        </p:nvSpPr>
        <p:spPr>
          <a:xfrm>
            <a:off x="6548077" y="1006373"/>
            <a:ext cx="2743200" cy="369332"/>
          </a:xfrm>
          <a:prstGeom prst="rect">
            <a:avLst/>
          </a:prstGeom>
          <a:noFill/>
        </p:spPr>
        <p:txBody>
          <a:bodyPr wrap="square" rtlCol="1">
            <a:spAutoFit/>
          </a:bodyPr>
          <a:lstStyle/>
          <a:p>
            <a:r>
              <a:rPr lang="en-US" dirty="0"/>
              <a:t>Vertical edges</a:t>
            </a:r>
            <a:endParaRPr lang="he-IL" dirty="0"/>
          </a:p>
        </p:txBody>
      </p:sp>
      <p:sp>
        <p:nvSpPr>
          <p:cNvPr id="35" name="TextBox 34">
            <a:extLst>
              <a:ext uri="{FF2B5EF4-FFF2-40B4-BE49-F238E27FC236}">
                <a16:creationId xmlns:a16="http://schemas.microsoft.com/office/drawing/2014/main" id="{EC3F096E-D164-C07C-8CEB-98B707FEC51B}"/>
              </a:ext>
            </a:extLst>
          </p:cNvPr>
          <p:cNvSpPr txBox="1"/>
          <p:nvPr/>
        </p:nvSpPr>
        <p:spPr>
          <a:xfrm>
            <a:off x="6579249" y="3562076"/>
            <a:ext cx="2743200" cy="369332"/>
          </a:xfrm>
          <a:prstGeom prst="rect">
            <a:avLst/>
          </a:prstGeom>
          <a:noFill/>
        </p:spPr>
        <p:txBody>
          <a:bodyPr wrap="square" rtlCol="1">
            <a:spAutoFit/>
          </a:bodyPr>
          <a:lstStyle/>
          <a:p>
            <a:r>
              <a:rPr lang="en-US" dirty="0"/>
              <a:t>Horizontal edges</a:t>
            </a:r>
            <a:endParaRPr lang="he-IL" dirty="0"/>
          </a:p>
        </p:txBody>
      </p:sp>
    </p:spTree>
    <p:extLst>
      <p:ext uri="{BB962C8B-B14F-4D97-AF65-F5344CB8AC3E}">
        <p14:creationId xmlns:p14="http://schemas.microsoft.com/office/powerpoint/2010/main" val="2069605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CNN –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graphicFrame>
        <p:nvGraphicFramePr>
          <p:cNvPr id="4" name="Table 4">
            <a:extLst>
              <a:ext uri="{FF2B5EF4-FFF2-40B4-BE49-F238E27FC236}">
                <a16:creationId xmlns:a16="http://schemas.microsoft.com/office/drawing/2014/main" id="{CCA2607D-601A-7E4D-00FE-FBEB718ECACF}"/>
              </a:ext>
            </a:extLst>
          </p:cNvPr>
          <p:cNvGraphicFramePr>
            <a:graphicFrameLocks noGrp="1"/>
          </p:cNvGraphicFramePr>
          <p:nvPr>
            <p:extLst>
              <p:ext uri="{D42A27DB-BD31-4B8C-83A1-F6EECF244321}">
                <p14:modId xmlns:p14="http://schemas.microsoft.com/office/powerpoint/2010/main" val="1395206129"/>
              </p:ext>
            </p:extLst>
          </p:nvPr>
        </p:nvGraphicFramePr>
        <p:xfrm>
          <a:off x="568248" y="192776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algn="ctr" rtl="1"/>
                      <a:r>
                        <a:rPr lang="en-US" dirty="0"/>
                        <a:t>4</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3</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1</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9</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8</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8</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4</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9</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668198904"/>
                  </a:ext>
                </a:extLst>
              </a:tr>
            </a:tbl>
          </a:graphicData>
        </a:graphic>
      </p:graphicFrame>
      <p:sp>
        <p:nvSpPr>
          <p:cNvPr id="5" name="TextBox 4">
            <a:extLst>
              <a:ext uri="{FF2B5EF4-FFF2-40B4-BE49-F238E27FC236}">
                <a16:creationId xmlns:a16="http://schemas.microsoft.com/office/drawing/2014/main" id="{D05DB7BA-48B8-16F4-C9D9-567199F57070}"/>
              </a:ext>
            </a:extLst>
          </p:cNvPr>
          <p:cNvSpPr txBox="1"/>
          <p:nvPr/>
        </p:nvSpPr>
        <p:spPr>
          <a:xfrm>
            <a:off x="2940477" y="1551314"/>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7" name="Table 7">
            <a:extLst>
              <a:ext uri="{FF2B5EF4-FFF2-40B4-BE49-F238E27FC236}">
                <a16:creationId xmlns:a16="http://schemas.microsoft.com/office/drawing/2014/main" id="{B64603ED-6625-CB9B-3107-711B6FA8D5A4}"/>
              </a:ext>
            </a:extLst>
          </p:cNvPr>
          <p:cNvGraphicFramePr>
            <a:graphicFrameLocks noGrp="1"/>
          </p:cNvGraphicFramePr>
          <p:nvPr>
            <p:extLst>
              <p:ext uri="{D42A27DB-BD31-4B8C-83A1-F6EECF244321}">
                <p14:modId xmlns:p14="http://schemas.microsoft.com/office/powerpoint/2010/main" val="1484984959"/>
              </p:ext>
            </p:extLst>
          </p:nvPr>
        </p:nvGraphicFramePr>
        <p:xfrm>
          <a:off x="5430833" y="265109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8" name="TextBox 7">
            <a:extLst>
              <a:ext uri="{FF2B5EF4-FFF2-40B4-BE49-F238E27FC236}">
                <a16:creationId xmlns:a16="http://schemas.microsoft.com/office/drawing/2014/main" id="{CBF28B5D-E597-C796-F9A6-04BE3B628A78}"/>
              </a:ext>
            </a:extLst>
          </p:cNvPr>
          <p:cNvSpPr txBox="1"/>
          <p:nvPr/>
        </p:nvSpPr>
        <p:spPr>
          <a:xfrm>
            <a:off x="4695911" y="324284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9" name="TextBox 8">
            <a:extLst>
              <a:ext uri="{FF2B5EF4-FFF2-40B4-BE49-F238E27FC236}">
                <a16:creationId xmlns:a16="http://schemas.microsoft.com/office/drawing/2014/main" id="{CE3AC515-6900-CAAA-482F-93DA6532A02C}"/>
              </a:ext>
            </a:extLst>
          </p:cNvPr>
          <p:cNvSpPr txBox="1"/>
          <p:nvPr/>
        </p:nvSpPr>
        <p:spPr>
          <a:xfrm>
            <a:off x="6128328" y="2221542"/>
            <a:ext cx="609600" cy="369332"/>
          </a:xfrm>
          <a:prstGeom prst="rect">
            <a:avLst/>
          </a:prstGeom>
          <a:noFill/>
        </p:spPr>
        <p:txBody>
          <a:bodyPr wrap="square" rtlCol="1" anchor="ctr" anchorCtr="0">
            <a:spAutoFit/>
          </a:bodyPr>
          <a:lstStyle/>
          <a:p>
            <a:pPr algn="ctr"/>
            <a:r>
              <a:rPr lang="en-US" dirty="0"/>
              <a:t>3x3</a:t>
            </a:r>
            <a:endParaRPr lang="he-IL" dirty="0"/>
          </a:p>
        </p:txBody>
      </p:sp>
      <p:sp>
        <p:nvSpPr>
          <p:cNvPr id="11" name="TextBox 10">
            <a:extLst>
              <a:ext uri="{FF2B5EF4-FFF2-40B4-BE49-F238E27FC236}">
                <a16:creationId xmlns:a16="http://schemas.microsoft.com/office/drawing/2014/main" id="{319607E8-2BB1-5F51-00BD-5CF8978EB415}"/>
              </a:ext>
            </a:extLst>
          </p:cNvPr>
          <p:cNvSpPr txBox="1"/>
          <p:nvPr/>
        </p:nvSpPr>
        <p:spPr>
          <a:xfrm>
            <a:off x="1318329" y="1541215"/>
            <a:ext cx="1649111" cy="369332"/>
          </a:xfrm>
          <a:prstGeom prst="rect">
            <a:avLst/>
          </a:prstGeom>
          <a:noFill/>
        </p:spPr>
        <p:txBody>
          <a:bodyPr wrap="square" rtlCol="1" anchor="ctr" anchorCtr="0">
            <a:spAutoFit/>
          </a:bodyPr>
          <a:lstStyle/>
          <a:p>
            <a:pPr algn="ctr"/>
            <a:r>
              <a:rPr lang="en-US" dirty="0"/>
              <a:t>Image matrix</a:t>
            </a:r>
            <a:endParaRPr lang="he-IL" dirty="0"/>
          </a:p>
        </p:txBody>
      </p:sp>
      <p:sp>
        <p:nvSpPr>
          <p:cNvPr id="12" name="TextBox 11">
            <a:extLst>
              <a:ext uri="{FF2B5EF4-FFF2-40B4-BE49-F238E27FC236}">
                <a16:creationId xmlns:a16="http://schemas.microsoft.com/office/drawing/2014/main" id="{BBFDF7D9-C05A-0883-ADEF-8242884F8091}"/>
              </a:ext>
            </a:extLst>
          </p:cNvPr>
          <p:cNvSpPr txBox="1"/>
          <p:nvPr/>
        </p:nvSpPr>
        <p:spPr>
          <a:xfrm>
            <a:off x="5652656" y="4278587"/>
            <a:ext cx="1560945" cy="369332"/>
          </a:xfrm>
          <a:prstGeom prst="rect">
            <a:avLst/>
          </a:prstGeom>
          <a:noFill/>
        </p:spPr>
        <p:txBody>
          <a:bodyPr wrap="square" rtlCol="1" anchor="ctr" anchorCtr="0">
            <a:spAutoFit/>
          </a:bodyPr>
          <a:lstStyle/>
          <a:p>
            <a:pPr algn="ctr"/>
            <a:r>
              <a:rPr lang="en-US" dirty="0"/>
              <a:t>Filter / Kernel</a:t>
            </a:r>
            <a:endParaRPr lang="he-IL" dirty="0"/>
          </a:p>
        </p:txBody>
      </p:sp>
      <p:grpSp>
        <p:nvGrpSpPr>
          <p:cNvPr id="17" name="Group 16">
            <a:extLst>
              <a:ext uri="{FF2B5EF4-FFF2-40B4-BE49-F238E27FC236}">
                <a16:creationId xmlns:a16="http://schemas.microsoft.com/office/drawing/2014/main" id="{C856786A-0E82-A866-9732-B77D4E1D9C9B}"/>
              </a:ext>
            </a:extLst>
          </p:cNvPr>
          <p:cNvGrpSpPr/>
          <p:nvPr/>
        </p:nvGrpSpPr>
        <p:grpSpPr>
          <a:xfrm>
            <a:off x="4065316" y="1238161"/>
            <a:ext cx="1908875" cy="2004683"/>
            <a:chOff x="4065316" y="1238161"/>
            <a:chExt cx="1908875" cy="2004683"/>
          </a:xfrm>
        </p:grpSpPr>
        <p:sp>
          <p:nvSpPr>
            <p:cNvPr id="13" name="TextBox 12">
              <a:extLst>
                <a:ext uri="{FF2B5EF4-FFF2-40B4-BE49-F238E27FC236}">
                  <a16:creationId xmlns:a16="http://schemas.microsoft.com/office/drawing/2014/main" id="{DFC039A8-15D9-48D0-9A5B-29FA7966CEC7}"/>
                </a:ext>
              </a:extLst>
            </p:cNvPr>
            <p:cNvSpPr txBox="1"/>
            <p:nvPr/>
          </p:nvSpPr>
          <p:spPr>
            <a:xfrm>
              <a:off x="4065316" y="1238161"/>
              <a:ext cx="1908875" cy="461665"/>
            </a:xfrm>
            <a:prstGeom prst="rect">
              <a:avLst/>
            </a:prstGeom>
            <a:noFill/>
            <a:ln>
              <a:solidFill>
                <a:schemeClr val="accent2">
                  <a:lumMod val="75000"/>
                </a:schemeClr>
              </a:solidFill>
            </a:ln>
          </p:spPr>
          <p:txBody>
            <a:bodyPr wrap="square" rtlCol="1" anchor="ctr" anchorCtr="0">
              <a:spAutoFit/>
            </a:bodyPr>
            <a:lstStyle/>
            <a:p>
              <a:pPr algn="ctr"/>
              <a:r>
                <a:rPr lang="en-US" sz="2400" dirty="0"/>
                <a:t>Convolution</a:t>
              </a:r>
              <a:endParaRPr lang="he-IL" sz="2400" dirty="0"/>
            </a:p>
          </p:txBody>
        </p:sp>
        <p:cxnSp>
          <p:nvCxnSpPr>
            <p:cNvPr id="16" name="Straight Arrow Connector 15">
              <a:extLst>
                <a:ext uri="{FF2B5EF4-FFF2-40B4-BE49-F238E27FC236}">
                  <a16:creationId xmlns:a16="http://schemas.microsoft.com/office/drawing/2014/main" id="{B249FB9B-348C-6242-E1BA-050BE3A750BA}"/>
                </a:ext>
              </a:extLst>
            </p:cNvPr>
            <p:cNvCxnSpPr>
              <a:cxnSpLocks/>
              <a:endCxn id="8" idx="0"/>
            </p:cNvCxnSpPr>
            <p:nvPr/>
          </p:nvCxnSpPr>
          <p:spPr>
            <a:xfrm>
              <a:off x="4910616" y="1699826"/>
              <a:ext cx="2568" cy="1543018"/>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8" name="Table 18">
            <a:extLst>
              <a:ext uri="{FF2B5EF4-FFF2-40B4-BE49-F238E27FC236}">
                <a16:creationId xmlns:a16="http://schemas.microsoft.com/office/drawing/2014/main" id="{63AE81D4-5475-617D-4214-15E5613DE562}"/>
              </a:ext>
            </a:extLst>
          </p:cNvPr>
          <p:cNvGraphicFramePr>
            <a:graphicFrameLocks noGrp="1"/>
          </p:cNvGraphicFramePr>
          <p:nvPr>
            <p:extLst>
              <p:ext uri="{D42A27DB-BD31-4B8C-83A1-F6EECF244321}">
                <p14:modId xmlns:p14="http://schemas.microsoft.com/office/powerpoint/2010/main" val="1372915879"/>
              </p:ext>
            </p:extLst>
          </p:nvPr>
        </p:nvGraphicFramePr>
        <p:xfrm>
          <a:off x="8696668" y="2621440"/>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rtl="1"/>
                      <a:endParaRPr lang="he-IL"/>
                    </a:p>
                  </a:txBody>
                  <a:tcPr/>
                </a:tc>
                <a:tc>
                  <a:txBody>
                    <a:bodyPr/>
                    <a:lstStyle/>
                    <a:p>
                      <a:pPr rtl="1"/>
                      <a:endParaRPr lang="he-IL" dirty="0"/>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3785666323"/>
                  </a:ext>
                </a:extLst>
              </a:tr>
              <a:tr h="426118">
                <a:tc>
                  <a:txBody>
                    <a:bodyPr/>
                    <a:lstStyle/>
                    <a:p>
                      <a:pPr rtl="1"/>
                      <a:endParaRPr lang="he-IL"/>
                    </a:p>
                  </a:txBody>
                  <a:tcPr/>
                </a:tc>
                <a:tc>
                  <a:txBody>
                    <a:bodyPr/>
                    <a:lstStyle/>
                    <a:p>
                      <a:pPr rtl="1"/>
                      <a:endParaRPr lang="he-IL"/>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156639665"/>
                  </a:ext>
                </a:extLst>
              </a:tr>
              <a:tr h="426118">
                <a:tc>
                  <a:txBody>
                    <a:bodyPr/>
                    <a:lstStyle/>
                    <a:p>
                      <a:pPr rtl="1"/>
                      <a:endParaRPr lang="he-IL"/>
                    </a:p>
                  </a:txBody>
                  <a:tcPr/>
                </a:tc>
                <a:tc>
                  <a:txBody>
                    <a:bodyPr/>
                    <a:lstStyle/>
                    <a:p>
                      <a:pPr rtl="1"/>
                      <a:endParaRPr lang="he-IL"/>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277199110"/>
                  </a:ext>
                </a:extLst>
              </a:tr>
              <a:tr h="426118">
                <a:tc>
                  <a:txBody>
                    <a:bodyPr/>
                    <a:lstStyle/>
                    <a:p>
                      <a:pPr rtl="1"/>
                      <a:endParaRPr lang="he-IL"/>
                    </a:p>
                  </a:txBody>
                  <a:tcPr/>
                </a:tc>
                <a:tc>
                  <a:txBody>
                    <a:bodyPr/>
                    <a:lstStyle/>
                    <a:p>
                      <a:pPr rtl="1"/>
                      <a:endParaRPr lang="he-IL"/>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1739815576"/>
                  </a:ext>
                </a:extLst>
              </a:tr>
            </a:tbl>
          </a:graphicData>
        </a:graphic>
      </p:graphicFrame>
      <p:sp>
        <p:nvSpPr>
          <p:cNvPr id="19" name="TextBox 18">
            <a:extLst>
              <a:ext uri="{FF2B5EF4-FFF2-40B4-BE49-F238E27FC236}">
                <a16:creationId xmlns:a16="http://schemas.microsoft.com/office/drawing/2014/main" id="{4C3A617D-B222-1C11-F1B9-13057A2A2265}"/>
              </a:ext>
            </a:extLst>
          </p:cNvPr>
          <p:cNvSpPr txBox="1"/>
          <p:nvPr/>
        </p:nvSpPr>
        <p:spPr>
          <a:xfrm>
            <a:off x="7844645" y="3198167"/>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1" name="TextBox 20">
            <a:extLst>
              <a:ext uri="{FF2B5EF4-FFF2-40B4-BE49-F238E27FC236}">
                <a16:creationId xmlns:a16="http://schemas.microsoft.com/office/drawing/2014/main" id="{E450D220-79A8-2B73-AD4A-52C3CA2854C2}"/>
              </a:ext>
            </a:extLst>
          </p:cNvPr>
          <p:cNvSpPr txBox="1"/>
          <p:nvPr/>
        </p:nvSpPr>
        <p:spPr>
          <a:xfrm>
            <a:off x="9642348" y="2134466"/>
            <a:ext cx="609600" cy="369332"/>
          </a:xfrm>
          <a:prstGeom prst="rect">
            <a:avLst/>
          </a:prstGeom>
          <a:noFill/>
        </p:spPr>
        <p:txBody>
          <a:bodyPr wrap="square" rtlCol="1" anchor="ctr" anchorCtr="0">
            <a:spAutoFit/>
          </a:bodyPr>
          <a:lstStyle/>
          <a:p>
            <a:pPr algn="ctr"/>
            <a:r>
              <a:rPr lang="en-US" dirty="0"/>
              <a:t>4x4 </a:t>
            </a:r>
            <a:endParaRPr lang="he-IL" dirty="0"/>
          </a:p>
        </p:txBody>
      </p:sp>
      <p:graphicFrame>
        <p:nvGraphicFramePr>
          <p:cNvPr id="24" name="Table 7">
            <a:extLst>
              <a:ext uri="{FF2B5EF4-FFF2-40B4-BE49-F238E27FC236}">
                <a16:creationId xmlns:a16="http://schemas.microsoft.com/office/drawing/2014/main" id="{D59B3BF1-BF41-16FC-5319-DA64E7D12824}"/>
              </a:ext>
            </a:extLst>
          </p:cNvPr>
          <p:cNvGraphicFramePr>
            <a:graphicFrameLocks noGrp="1"/>
          </p:cNvGraphicFramePr>
          <p:nvPr>
            <p:extLst>
              <p:ext uri="{D42A27DB-BD31-4B8C-83A1-F6EECF244321}">
                <p14:modId xmlns:p14="http://schemas.microsoft.com/office/powerpoint/2010/main" val="3412021807"/>
              </p:ext>
            </p:extLst>
          </p:nvPr>
        </p:nvGraphicFramePr>
        <p:xfrm>
          <a:off x="565242" y="1956043"/>
          <a:ext cx="1891209" cy="1518133"/>
        </p:xfrm>
        <a:graphic>
          <a:graphicData uri="http://schemas.openxmlformats.org/drawingml/2006/table">
            <a:tbl>
              <a:tblPr rtl="1" firstRow="1" bandRow="1"/>
              <a:tblGrid>
                <a:gridCol w="630403">
                  <a:extLst>
                    <a:ext uri="{9D8B030D-6E8A-4147-A177-3AD203B41FA5}">
                      <a16:colId xmlns:a16="http://schemas.microsoft.com/office/drawing/2014/main" val="4020434009"/>
                    </a:ext>
                  </a:extLst>
                </a:gridCol>
                <a:gridCol w="630403">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25" name="Table 7">
            <a:extLst>
              <a:ext uri="{FF2B5EF4-FFF2-40B4-BE49-F238E27FC236}">
                <a16:creationId xmlns:a16="http://schemas.microsoft.com/office/drawing/2014/main" id="{FE367474-5629-F2BD-214C-5392F57B6FDC}"/>
              </a:ext>
            </a:extLst>
          </p:cNvPr>
          <p:cNvGraphicFramePr>
            <a:graphicFrameLocks noGrp="1"/>
          </p:cNvGraphicFramePr>
          <p:nvPr>
            <p:extLst>
              <p:ext uri="{D42A27DB-BD31-4B8C-83A1-F6EECF244321}">
                <p14:modId xmlns:p14="http://schemas.microsoft.com/office/powerpoint/2010/main" val="3702706087"/>
              </p:ext>
            </p:extLst>
          </p:nvPr>
        </p:nvGraphicFramePr>
        <p:xfrm>
          <a:off x="1209583" y="1941525"/>
          <a:ext cx="1891209" cy="151813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27" name="Table 7">
            <a:extLst>
              <a:ext uri="{FF2B5EF4-FFF2-40B4-BE49-F238E27FC236}">
                <a16:creationId xmlns:a16="http://schemas.microsoft.com/office/drawing/2014/main" id="{F68555D9-7FC1-86D3-9BCB-B91014020E9D}"/>
              </a:ext>
            </a:extLst>
          </p:cNvPr>
          <p:cNvGraphicFramePr>
            <a:graphicFrameLocks noGrp="1"/>
          </p:cNvGraphicFramePr>
          <p:nvPr>
            <p:extLst>
              <p:ext uri="{D42A27DB-BD31-4B8C-83A1-F6EECF244321}">
                <p14:modId xmlns:p14="http://schemas.microsoft.com/office/powerpoint/2010/main" val="1302356994"/>
              </p:ext>
            </p:extLst>
          </p:nvPr>
        </p:nvGraphicFramePr>
        <p:xfrm>
          <a:off x="1833017" y="1955288"/>
          <a:ext cx="1891209" cy="151813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29" name="Table 7">
            <a:extLst>
              <a:ext uri="{FF2B5EF4-FFF2-40B4-BE49-F238E27FC236}">
                <a16:creationId xmlns:a16="http://schemas.microsoft.com/office/drawing/2014/main" id="{B515E341-0583-4FCE-D636-EC0B873826CA}"/>
              </a:ext>
            </a:extLst>
          </p:cNvPr>
          <p:cNvGraphicFramePr>
            <a:graphicFrameLocks noGrp="1"/>
          </p:cNvGraphicFramePr>
          <p:nvPr>
            <p:extLst>
              <p:ext uri="{D42A27DB-BD31-4B8C-83A1-F6EECF244321}">
                <p14:modId xmlns:p14="http://schemas.microsoft.com/office/powerpoint/2010/main" val="3281113571"/>
              </p:ext>
            </p:extLst>
          </p:nvPr>
        </p:nvGraphicFramePr>
        <p:xfrm>
          <a:off x="2456451" y="1955287"/>
          <a:ext cx="1891209" cy="151813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30" name="Table 7">
            <a:extLst>
              <a:ext uri="{FF2B5EF4-FFF2-40B4-BE49-F238E27FC236}">
                <a16:creationId xmlns:a16="http://schemas.microsoft.com/office/drawing/2014/main" id="{491B2710-67C6-DF07-88D5-8DE70CD7D4F2}"/>
              </a:ext>
            </a:extLst>
          </p:cNvPr>
          <p:cNvGraphicFramePr>
            <a:graphicFrameLocks noGrp="1"/>
          </p:cNvGraphicFramePr>
          <p:nvPr>
            <p:extLst>
              <p:ext uri="{D42A27DB-BD31-4B8C-83A1-F6EECF244321}">
                <p14:modId xmlns:p14="http://schemas.microsoft.com/office/powerpoint/2010/main" val="2255528065"/>
              </p:ext>
            </p:extLst>
          </p:nvPr>
        </p:nvGraphicFramePr>
        <p:xfrm>
          <a:off x="573399" y="2457954"/>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1" name="Table 7">
            <a:extLst>
              <a:ext uri="{FF2B5EF4-FFF2-40B4-BE49-F238E27FC236}">
                <a16:creationId xmlns:a16="http://schemas.microsoft.com/office/drawing/2014/main" id="{2BCEA6EE-AB7B-3D39-F9A0-6C75512087A4}"/>
              </a:ext>
            </a:extLst>
          </p:cNvPr>
          <p:cNvGraphicFramePr>
            <a:graphicFrameLocks noGrp="1"/>
          </p:cNvGraphicFramePr>
          <p:nvPr>
            <p:extLst>
              <p:ext uri="{D42A27DB-BD31-4B8C-83A1-F6EECF244321}">
                <p14:modId xmlns:p14="http://schemas.microsoft.com/office/powerpoint/2010/main" val="3687422074"/>
              </p:ext>
            </p:extLst>
          </p:nvPr>
        </p:nvGraphicFramePr>
        <p:xfrm>
          <a:off x="1196833" y="2426437"/>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2" name="Table 7">
            <a:extLst>
              <a:ext uri="{FF2B5EF4-FFF2-40B4-BE49-F238E27FC236}">
                <a16:creationId xmlns:a16="http://schemas.microsoft.com/office/drawing/2014/main" id="{2F54F501-FC91-9A63-F0F8-F2AB87BA190D}"/>
              </a:ext>
            </a:extLst>
          </p:cNvPr>
          <p:cNvGraphicFramePr>
            <a:graphicFrameLocks noGrp="1"/>
          </p:cNvGraphicFramePr>
          <p:nvPr>
            <p:extLst>
              <p:ext uri="{D42A27DB-BD31-4B8C-83A1-F6EECF244321}">
                <p14:modId xmlns:p14="http://schemas.microsoft.com/office/powerpoint/2010/main" val="3986269470"/>
              </p:ext>
            </p:extLst>
          </p:nvPr>
        </p:nvGraphicFramePr>
        <p:xfrm>
          <a:off x="1816703" y="2444173"/>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3" name="Table 7">
            <a:extLst>
              <a:ext uri="{FF2B5EF4-FFF2-40B4-BE49-F238E27FC236}">
                <a16:creationId xmlns:a16="http://schemas.microsoft.com/office/drawing/2014/main" id="{868790C4-BFF1-E4D8-C055-5E4E62D82C7D}"/>
              </a:ext>
            </a:extLst>
          </p:cNvPr>
          <p:cNvGraphicFramePr>
            <a:graphicFrameLocks noGrp="1"/>
          </p:cNvGraphicFramePr>
          <p:nvPr>
            <p:extLst>
              <p:ext uri="{D42A27DB-BD31-4B8C-83A1-F6EECF244321}">
                <p14:modId xmlns:p14="http://schemas.microsoft.com/office/powerpoint/2010/main" val="3287573969"/>
              </p:ext>
            </p:extLst>
          </p:nvPr>
        </p:nvGraphicFramePr>
        <p:xfrm>
          <a:off x="2452656" y="2444173"/>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6" name="Table 7">
            <a:extLst>
              <a:ext uri="{FF2B5EF4-FFF2-40B4-BE49-F238E27FC236}">
                <a16:creationId xmlns:a16="http://schemas.microsoft.com/office/drawing/2014/main" id="{186FE4FB-AB0E-A18C-170C-869161C4C3D0}"/>
              </a:ext>
            </a:extLst>
          </p:cNvPr>
          <p:cNvGraphicFramePr>
            <a:graphicFrameLocks noGrp="1"/>
          </p:cNvGraphicFramePr>
          <p:nvPr>
            <p:extLst>
              <p:ext uri="{D42A27DB-BD31-4B8C-83A1-F6EECF244321}">
                <p14:modId xmlns:p14="http://schemas.microsoft.com/office/powerpoint/2010/main" val="1603045619"/>
              </p:ext>
            </p:extLst>
          </p:nvPr>
        </p:nvGraphicFramePr>
        <p:xfrm>
          <a:off x="576377" y="3002659"/>
          <a:ext cx="1891209" cy="1569792"/>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28065">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1841">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69886">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8" name="Table 7">
            <a:extLst>
              <a:ext uri="{FF2B5EF4-FFF2-40B4-BE49-F238E27FC236}">
                <a16:creationId xmlns:a16="http://schemas.microsoft.com/office/drawing/2014/main" id="{712271F6-34F7-0397-1280-6446D270C602}"/>
              </a:ext>
            </a:extLst>
          </p:cNvPr>
          <p:cNvGraphicFramePr>
            <a:graphicFrameLocks noGrp="1"/>
          </p:cNvGraphicFramePr>
          <p:nvPr>
            <p:extLst>
              <p:ext uri="{D42A27DB-BD31-4B8C-83A1-F6EECF244321}">
                <p14:modId xmlns:p14="http://schemas.microsoft.com/office/powerpoint/2010/main" val="1514048591"/>
              </p:ext>
            </p:extLst>
          </p:nvPr>
        </p:nvGraphicFramePr>
        <p:xfrm>
          <a:off x="1188676" y="3002659"/>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9" name="Table 7">
            <a:extLst>
              <a:ext uri="{FF2B5EF4-FFF2-40B4-BE49-F238E27FC236}">
                <a16:creationId xmlns:a16="http://schemas.microsoft.com/office/drawing/2014/main" id="{253A33D1-BB89-D92C-04DB-C0C0B1777A23}"/>
              </a:ext>
            </a:extLst>
          </p:cNvPr>
          <p:cNvGraphicFramePr>
            <a:graphicFrameLocks noGrp="1"/>
          </p:cNvGraphicFramePr>
          <p:nvPr>
            <p:extLst>
              <p:ext uri="{D42A27DB-BD31-4B8C-83A1-F6EECF244321}">
                <p14:modId xmlns:p14="http://schemas.microsoft.com/office/powerpoint/2010/main" val="669061449"/>
              </p:ext>
            </p:extLst>
          </p:nvPr>
        </p:nvGraphicFramePr>
        <p:xfrm>
          <a:off x="1856595" y="3002659"/>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0" name="Table 7">
            <a:extLst>
              <a:ext uri="{FF2B5EF4-FFF2-40B4-BE49-F238E27FC236}">
                <a16:creationId xmlns:a16="http://schemas.microsoft.com/office/drawing/2014/main" id="{938B0372-B5DA-BB72-4D48-FC44B4D729C0}"/>
              </a:ext>
            </a:extLst>
          </p:cNvPr>
          <p:cNvGraphicFramePr>
            <a:graphicFrameLocks noGrp="1"/>
          </p:cNvGraphicFramePr>
          <p:nvPr>
            <p:extLst>
              <p:ext uri="{D42A27DB-BD31-4B8C-83A1-F6EECF244321}">
                <p14:modId xmlns:p14="http://schemas.microsoft.com/office/powerpoint/2010/main" val="232242198"/>
              </p:ext>
            </p:extLst>
          </p:nvPr>
        </p:nvGraphicFramePr>
        <p:xfrm>
          <a:off x="2466111" y="2993382"/>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1" name="Table 7">
            <a:extLst>
              <a:ext uri="{FF2B5EF4-FFF2-40B4-BE49-F238E27FC236}">
                <a16:creationId xmlns:a16="http://schemas.microsoft.com/office/drawing/2014/main" id="{D817033E-FA07-B2F1-C265-6948906823E4}"/>
              </a:ext>
            </a:extLst>
          </p:cNvPr>
          <p:cNvGraphicFramePr>
            <a:graphicFrameLocks noGrp="1"/>
          </p:cNvGraphicFramePr>
          <p:nvPr>
            <p:extLst>
              <p:ext uri="{D42A27DB-BD31-4B8C-83A1-F6EECF244321}">
                <p14:modId xmlns:p14="http://schemas.microsoft.com/office/powerpoint/2010/main" val="3018344451"/>
              </p:ext>
            </p:extLst>
          </p:nvPr>
        </p:nvGraphicFramePr>
        <p:xfrm>
          <a:off x="562009" y="3592494"/>
          <a:ext cx="1891209" cy="140495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261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117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2054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2" name="Table 7">
            <a:extLst>
              <a:ext uri="{FF2B5EF4-FFF2-40B4-BE49-F238E27FC236}">
                <a16:creationId xmlns:a16="http://schemas.microsoft.com/office/drawing/2014/main" id="{93A9CDA0-FE18-6494-54E0-EBDAC759BDB6}"/>
              </a:ext>
            </a:extLst>
          </p:cNvPr>
          <p:cNvGraphicFramePr>
            <a:graphicFrameLocks noGrp="1"/>
          </p:cNvGraphicFramePr>
          <p:nvPr>
            <p:extLst>
              <p:ext uri="{D42A27DB-BD31-4B8C-83A1-F6EECF244321}">
                <p14:modId xmlns:p14="http://schemas.microsoft.com/office/powerpoint/2010/main" val="3704923718"/>
              </p:ext>
            </p:extLst>
          </p:nvPr>
        </p:nvGraphicFramePr>
        <p:xfrm>
          <a:off x="1220642" y="3569185"/>
          <a:ext cx="1891209" cy="140495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261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117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2054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3" name="Table 7">
            <a:extLst>
              <a:ext uri="{FF2B5EF4-FFF2-40B4-BE49-F238E27FC236}">
                <a16:creationId xmlns:a16="http://schemas.microsoft.com/office/drawing/2014/main" id="{138706AD-FC1F-E0A6-6F87-CD39EA859BF1}"/>
              </a:ext>
            </a:extLst>
          </p:cNvPr>
          <p:cNvGraphicFramePr>
            <a:graphicFrameLocks noGrp="1"/>
          </p:cNvGraphicFramePr>
          <p:nvPr>
            <p:extLst>
              <p:ext uri="{D42A27DB-BD31-4B8C-83A1-F6EECF244321}">
                <p14:modId xmlns:p14="http://schemas.microsoft.com/office/powerpoint/2010/main" val="2556230729"/>
              </p:ext>
            </p:extLst>
          </p:nvPr>
        </p:nvGraphicFramePr>
        <p:xfrm>
          <a:off x="1822942" y="3569185"/>
          <a:ext cx="1891209" cy="140495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261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117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2054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4" name="Table 7">
            <a:extLst>
              <a:ext uri="{FF2B5EF4-FFF2-40B4-BE49-F238E27FC236}">
                <a16:creationId xmlns:a16="http://schemas.microsoft.com/office/drawing/2014/main" id="{4CEE81A3-7785-E2AD-3B1A-CC129791B930}"/>
              </a:ext>
            </a:extLst>
          </p:cNvPr>
          <p:cNvGraphicFramePr>
            <a:graphicFrameLocks noGrp="1"/>
          </p:cNvGraphicFramePr>
          <p:nvPr>
            <p:extLst>
              <p:ext uri="{D42A27DB-BD31-4B8C-83A1-F6EECF244321}">
                <p14:modId xmlns:p14="http://schemas.microsoft.com/office/powerpoint/2010/main" val="1676524297"/>
              </p:ext>
            </p:extLst>
          </p:nvPr>
        </p:nvGraphicFramePr>
        <p:xfrm>
          <a:off x="2460552" y="3531316"/>
          <a:ext cx="1891209" cy="147797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97178">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383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42402">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8D3FE50-9CEC-FD2A-15BE-68D7CAA637FF}"/>
                  </a:ext>
                </a:extLst>
              </p:cNvPr>
              <p:cNvSpPr txBox="1"/>
              <p:nvPr/>
            </p:nvSpPr>
            <p:spPr>
              <a:xfrm>
                <a:off x="1694663" y="5448143"/>
                <a:ext cx="9636356" cy="461665"/>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5</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7</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8</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5</m:t>
                      </m:r>
                    </m:oMath>
                  </m:oMathPara>
                </a14:m>
                <a:endParaRPr lang="he-IL" sz="2400" dirty="0"/>
              </a:p>
            </p:txBody>
          </p:sp>
        </mc:Choice>
        <mc:Fallback xmlns="">
          <p:sp>
            <p:nvSpPr>
              <p:cNvPr id="45" name="TextBox 44">
                <a:extLst>
                  <a:ext uri="{FF2B5EF4-FFF2-40B4-BE49-F238E27FC236}">
                    <a16:creationId xmlns:a16="http://schemas.microsoft.com/office/drawing/2014/main" id="{18D3FE50-9CEC-FD2A-15BE-68D7CAA637FF}"/>
                  </a:ext>
                </a:extLst>
              </p:cNvPr>
              <p:cNvSpPr txBox="1">
                <a:spLocks noRot="1" noChangeAspect="1" noMove="1" noResize="1" noEditPoints="1" noAdjustHandles="1" noChangeArrowheads="1" noChangeShapeType="1" noTextEdit="1"/>
              </p:cNvSpPr>
              <p:nvPr/>
            </p:nvSpPr>
            <p:spPr>
              <a:xfrm>
                <a:off x="1694663" y="5448143"/>
                <a:ext cx="9636356" cy="461665"/>
              </a:xfrm>
              <a:prstGeom prst="rect">
                <a:avLst/>
              </a:prstGeom>
              <a:blipFill>
                <a:blip r:embed="rId2"/>
                <a:stretch>
                  <a:fillRect l="-253"/>
                </a:stretch>
              </a:blipFill>
            </p:spPr>
            <p:txBody>
              <a:bodyPr/>
              <a:lstStyle/>
              <a:p>
                <a:r>
                  <a:rPr lang="he-IL">
                    <a:noFill/>
                  </a:rPr>
                  <a:t> </a:t>
                </a:r>
              </a:p>
            </p:txBody>
          </p:sp>
        </mc:Fallback>
      </mc:AlternateContent>
      <p:sp>
        <p:nvSpPr>
          <p:cNvPr id="49" name="TextBox 48">
            <a:extLst>
              <a:ext uri="{FF2B5EF4-FFF2-40B4-BE49-F238E27FC236}">
                <a16:creationId xmlns:a16="http://schemas.microsoft.com/office/drawing/2014/main" id="{AB9C6E48-56D4-2E49-18D2-AA1E0CD42851}"/>
              </a:ext>
            </a:extLst>
          </p:cNvPr>
          <p:cNvSpPr txBox="1"/>
          <p:nvPr/>
        </p:nvSpPr>
        <p:spPr>
          <a:xfrm>
            <a:off x="8785182" y="3071854"/>
            <a:ext cx="528347" cy="369332"/>
          </a:xfrm>
          <a:prstGeom prst="rect">
            <a:avLst/>
          </a:prstGeom>
          <a:noFill/>
        </p:spPr>
        <p:txBody>
          <a:bodyPr wrap="square" rtlCol="1" anchor="ctr" anchorCtr="0">
            <a:spAutoFit/>
          </a:bodyPr>
          <a:lstStyle/>
          <a:p>
            <a:pPr algn="ctr"/>
            <a:r>
              <a:rPr lang="en-US" dirty="0"/>
              <a:t>-10</a:t>
            </a:r>
            <a:endParaRPr lang="he-IL" dirty="0"/>
          </a:p>
        </p:txBody>
      </p:sp>
      <p:sp>
        <p:nvSpPr>
          <p:cNvPr id="50" name="TextBox 49">
            <a:extLst>
              <a:ext uri="{FF2B5EF4-FFF2-40B4-BE49-F238E27FC236}">
                <a16:creationId xmlns:a16="http://schemas.microsoft.com/office/drawing/2014/main" id="{3AC3D761-958B-3BE6-DEB0-52082886B918}"/>
              </a:ext>
            </a:extLst>
          </p:cNvPr>
          <p:cNvSpPr txBox="1"/>
          <p:nvPr/>
        </p:nvSpPr>
        <p:spPr>
          <a:xfrm>
            <a:off x="9372975" y="2646863"/>
            <a:ext cx="460973" cy="369332"/>
          </a:xfrm>
          <a:prstGeom prst="rect">
            <a:avLst/>
          </a:prstGeom>
          <a:noFill/>
        </p:spPr>
        <p:txBody>
          <a:bodyPr wrap="square" rtlCol="1" anchor="ctr" anchorCtr="0">
            <a:spAutoFit/>
          </a:bodyPr>
          <a:lstStyle/>
          <a:p>
            <a:pPr algn="ctr"/>
            <a:r>
              <a:rPr lang="en-US" dirty="0"/>
              <a:t>-4</a:t>
            </a:r>
            <a:endParaRPr lang="he-IL" dirty="0"/>
          </a:p>
        </p:txBody>
      </p:sp>
      <p:sp>
        <p:nvSpPr>
          <p:cNvPr id="51" name="TextBox 50">
            <a:extLst>
              <a:ext uri="{FF2B5EF4-FFF2-40B4-BE49-F238E27FC236}">
                <a16:creationId xmlns:a16="http://schemas.microsoft.com/office/drawing/2014/main" id="{A9EED3CA-5FFE-C414-3B21-A403BBC4F9ED}"/>
              </a:ext>
            </a:extLst>
          </p:cNvPr>
          <p:cNvSpPr txBox="1"/>
          <p:nvPr/>
        </p:nvSpPr>
        <p:spPr>
          <a:xfrm>
            <a:off x="9411253" y="3076480"/>
            <a:ext cx="460973" cy="369332"/>
          </a:xfrm>
          <a:prstGeom prst="rect">
            <a:avLst/>
          </a:prstGeom>
          <a:noFill/>
        </p:spPr>
        <p:txBody>
          <a:bodyPr wrap="square" rtlCol="1" anchor="ctr" anchorCtr="0">
            <a:spAutoFit/>
          </a:bodyPr>
          <a:lstStyle/>
          <a:p>
            <a:pPr algn="ctr"/>
            <a:r>
              <a:rPr lang="en-US" dirty="0"/>
              <a:t>-2</a:t>
            </a:r>
            <a:endParaRPr lang="he-IL" dirty="0"/>
          </a:p>
        </p:txBody>
      </p:sp>
      <p:sp>
        <p:nvSpPr>
          <p:cNvPr id="53" name="TextBox 52">
            <a:extLst>
              <a:ext uri="{FF2B5EF4-FFF2-40B4-BE49-F238E27FC236}">
                <a16:creationId xmlns:a16="http://schemas.microsoft.com/office/drawing/2014/main" id="{8A92B0D7-B33C-7BF4-CB88-DC40807A5361}"/>
              </a:ext>
            </a:extLst>
          </p:cNvPr>
          <p:cNvSpPr txBox="1"/>
          <p:nvPr/>
        </p:nvSpPr>
        <p:spPr>
          <a:xfrm>
            <a:off x="10014906" y="2647385"/>
            <a:ext cx="460973" cy="369332"/>
          </a:xfrm>
          <a:prstGeom prst="rect">
            <a:avLst/>
          </a:prstGeom>
          <a:noFill/>
        </p:spPr>
        <p:txBody>
          <a:bodyPr wrap="square" rtlCol="1" anchor="ctr" anchorCtr="0">
            <a:spAutoFit/>
          </a:bodyPr>
          <a:lstStyle/>
          <a:p>
            <a:pPr algn="ctr"/>
            <a:r>
              <a:rPr lang="en-US" dirty="0"/>
              <a:t>0</a:t>
            </a:r>
            <a:endParaRPr lang="he-IL" dirty="0"/>
          </a:p>
        </p:txBody>
      </p:sp>
      <p:sp>
        <p:nvSpPr>
          <p:cNvPr id="54" name="TextBox 53">
            <a:extLst>
              <a:ext uri="{FF2B5EF4-FFF2-40B4-BE49-F238E27FC236}">
                <a16:creationId xmlns:a16="http://schemas.microsoft.com/office/drawing/2014/main" id="{556CBE56-D93D-C817-83ED-7B7C79BFC028}"/>
              </a:ext>
            </a:extLst>
          </p:cNvPr>
          <p:cNvSpPr txBox="1"/>
          <p:nvPr/>
        </p:nvSpPr>
        <p:spPr>
          <a:xfrm>
            <a:off x="10636442" y="2646863"/>
            <a:ext cx="460973" cy="369332"/>
          </a:xfrm>
          <a:prstGeom prst="rect">
            <a:avLst/>
          </a:prstGeom>
          <a:noFill/>
        </p:spPr>
        <p:txBody>
          <a:bodyPr wrap="square" rtlCol="1" anchor="ctr" anchorCtr="0">
            <a:spAutoFit/>
          </a:bodyPr>
          <a:lstStyle/>
          <a:p>
            <a:pPr algn="ctr"/>
            <a:r>
              <a:rPr lang="en-US" dirty="0"/>
              <a:t>8</a:t>
            </a:r>
            <a:endParaRPr lang="he-IL" dirty="0"/>
          </a:p>
        </p:txBody>
      </p:sp>
      <p:sp>
        <p:nvSpPr>
          <p:cNvPr id="55" name="TextBox 54">
            <a:extLst>
              <a:ext uri="{FF2B5EF4-FFF2-40B4-BE49-F238E27FC236}">
                <a16:creationId xmlns:a16="http://schemas.microsoft.com/office/drawing/2014/main" id="{9054729A-409E-F51B-FD81-3DB5626CE916}"/>
              </a:ext>
            </a:extLst>
          </p:cNvPr>
          <p:cNvSpPr txBox="1"/>
          <p:nvPr/>
        </p:nvSpPr>
        <p:spPr>
          <a:xfrm>
            <a:off x="10037491" y="3076232"/>
            <a:ext cx="460973" cy="369332"/>
          </a:xfrm>
          <a:prstGeom prst="rect">
            <a:avLst/>
          </a:prstGeom>
          <a:noFill/>
        </p:spPr>
        <p:txBody>
          <a:bodyPr wrap="square" rtlCol="1" anchor="ctr" anchorCtr="0">
            <a:spAutoFit/>
          </a:bodyPr>
          <a:lstStyle/>
          <a:p>
            <a:pPr algn="ctr"/>
            <a:r>
              <a:rPr lang="en-US" dirty="0"/>
              <a:t>2</a:t>
            </a:r>
            <a:endParaRPr lang="he-IL" dirty="0"/>
          </a:p>
        </p:txBody>
      </p:sp>
      <p:sp>
        <p:nvSpPr>
          <p:cNvPr id="56" name="TextBox 55">
            <a:extLst>
              <a:ext uri="{FF2B5EF4-FFF2-40B4-BE49-F238E27FC236}">
                <a16:creationId xmlns:a16="http://schemas.microsoft.com/office/drawing/2014/main" id="{BD07B881-0A5D-4A3B-5A2F-AC5641CF6FE5}"/>
              </a:ext>
            </a:extLst>
          </p:cNvPr>
          <p:cNvSpPr txBox="1"/>
          <p:nvPr/>
        </p:nvSpPr>
        <p:spPr>
          <a:xfrm>
            <a:off x="10636442" y="3047788"/>
            <a:ext cx="460973" cy="369332"/>
          </a:xfrm>
          <a:prstGeom prst="rect">
            <a:avLst/>
          </a:prstGeom>
          <a:noFill/>
        </p:spPr>
        <p:txBody>
          <a:bodyPr wrap="square" rtlCol="1" anchor="ctr" anchorCtr="0">
            <a:spAutoFit/>
          </a:bodyPr>
          <a:lstStyle/>
          <a:p>
            <a:pPr algn="ctr"/>
            <a:r>
              <a:rPr lang="en-US" dirty="0"/>
              <a:t>3</a:t>
            </a:r>
            <a:endParaRPr lang="he-IL" dirty="0"/>
          </a:p>
        </p:txBody>
      </p:sp>
      <p:sp>
        <p:nvSpPr>
          <p:cNvPr id="57" name="TextBox 56">
            <a:extLst>
              <a:ext uri="{FF2B5EF4-FFF2-40B4-BE49-F238E27FC236}">
                <a16:creationId xmlns:a16="http://schemas.microsoft.com/office/drawing/2014/main" id="{0A6088DA-4B45-84B6-4DAD-C6C07DED40F8}"/>
              </a:ext>
            </a:extLst>
          </p:cNvPr>
          <p:cNvSpPr txBox="1"/>
          <p:nvPr/>
        </p:nvSpPr>
        <p:spPr>
          <a:xfrm>
            <a:off x="8785182" y="3500524"/>
            <a:ext cx="460973" cy="369332"/>
          </a:xfrm>
          <a:prstGeom prst="rect">
            <a:avLst/>
          </a:prstGeom>
          <a:noFill/>
        </p:spPr>
        <p:txBody>
          <a:bodyPr wrap="square" rtlCol="1" anchor="ctr" anchorCtr="0">
            <a:spAutoFit/>
          </a:bodyPr>
          <a:lstStyle/>
          <a:p>
            <a:pPr algn="ctr"/>
            <a:r>
              <a:rPr lang="en-US" dirty="0"/>
              <a:t>0</a:t>
            </a:r>
            <a:endParaRPr lang="he-IL" dirty="0"/>
          </a:p>
        </p:txBody>
      </p:sp>
      <p:sp>
        <p:nvSpPr>
          <p:cNvPr id="58" name="TextBox 57">
            <a:extLst>
              <a:ext uri="{FF2B5EF4-FFF2-40B4-BE49-F238E27FC236}">
                <a16:creationId xmlns:a16="http://schemas.microsoft.com/office/drawing/2014/main" id="{A0276932-79FE-1792-27F4-1B88B4835A09}"/>
              </a:ext>
            </a:extLst>
          </p:cNvPr>
          <p:cNvSpPr txBox="1"/>
          <p:nvPr/>
        </p:nvSpPr>
        <p:spPr>
          <a:xfrm>
            <a:off x="9402017" y="3499467"/>
            <a:ext cx="460973" cy="369332"/>
          </a:xfrm>
          <a:prstGeom prst="rect">
            <a:avLst/>
          </a:prstGeom>
          <a:noFill/>
        </p:spPr>
        <p:txBody>
          <a:bodyPr wrap="square" rtlCol="1" anchor="ctr" anchorCtr="0">
            <a:spAutoFit/>
          </a:bodyPr>
          <a:lstStyle/>
          <a:p>
            <a:pPr algn="ctr"/>
            <a:r>
              <a:rPr lang="en-US" dirty="0"/>
              <a:t>-2</a:t>
            </a:r>
            <a:endParaRPr lang="he-IL" dirty="0"/>
          </a:p>
        </p:txBody>
      </p:sp>
      <p:sp>
        <p:nvSpPr>
          <p:cNvPr id="60" name="TextBox 59">
            <a:extLst>
              <a:ext uri="{FF2B5EF4-FFF2-40B4-BE49-F238E27FC236}">
                <a16:creationId xmlns:a16="http://schemas.microsoft.com/office/drawing/2014/main" id="{F25E8098-85CC-66C9-4116-232849291E67}"/>
              </a:ext>
            </a:extLst>
          </p:cNvPr>
          <p:cNvSpPr txBox="1"/>
          <p:nvPr/>
        </p:nvSpPr>
        <p:spPr>
          <a:xfrm>
            <a:off x="10016334" y="3511788"/>
            <a:ext cx="460973" cy="369332"/>
          </a:xfrm>
          <a:prstGeom prst="rect">
            <a:avLst/>
          </a:prstGeom>
          <a:noFill/>
        </p:spPr>
        <p:txBody>
          <a:bodyPr wrap="square" rtlCol="1" anchor="ctr" anchorCtr="0">
            <a:spAutoFit/>
          </a:bodyPr>
          <a:lstStyle/>
          <a:p>
            <a:pPr algn="ctr"/>
            <a:r>
              <a:rPr lang="en-US" dirty="0"/>
              <a:t>-4</a:t>
            </a:r>
            <a:endParaRPr lang="he-IL" dirty="0"/>
          </a:p>
        </p:txBody>
      </p:sp>
      <p:sp>
        <p:nvSpPr>
          <p:cNvPr id="61" name="TextBox 60">
            <a:extLst>
              <a:ext uri="{FF2B5EF4-FFF2-40B4-BE49-F238E27FC236}">
                <a16:creationId xmlns:a16="http://schemas.microsoft.com/office/drawing/2014/main" id="{DFB25DF0-5A8F-C470-8B53-A709A02767D3}"/>
              </a:ext>
            </a:extLst>
          </p:cNvPr>
          <p:cNvSpPr txBox="1"/>
          <p:nvPr/>
        </p:nvSpPr>
        <p:spPr>
          <a:xfrm>
            <a:off x="10645678" y="3513824"/>
            <a:ext cx="460973" cy="369332"/>
          </a:xfrm>
          <a:prstGeom prst="rect">
            <a:avLst/>
          </a:prstGeom>
          <a:noFill/>
        </p:spPr>
        <p:txBody>
          <a:bodyPr wrap="square" rtlCol="1" anchor="ctr" anchorCtr="0">
            <a:spAutoFit/>
          </a:bodyPr>
          <a:lstStyle/>
          <a:p>
            <a:pPr algn="ctr"/>
            <a:r>
              <a:rPr lang="en-US" dirty="0"/>
              <a:t>-7</a:t>
            </a:r>
            <a:endParaRPr lang="he-IL" dirty="0"/>
          </a:p>
        </p:txBody>
      </p:sp>
      <p:sp>
        <p:nvSpPr>
          <p:cNvPr id="62" name="TextBox 61">
            <a:extLst>
              <a:ext uri="{FF2B5EF4-FFF2-40B4-BE49-F238E27FC236}">
                <a16:creationId xmlns:a16="http://schemas.microsoft.com/office/drawing/2014/main" id="{49BF6DE9-7DD7-3D3E-31EE-D2AA651A3DAB}"/>
              </a:ext>
            </a:extLst>
          </p:cNvPr>
          <p:cNvSpPr txBox="1"/>
          <p:nvPr/>
        </p:nvSpPr>
        <p:spPr>
          <a:xfrm>
            <a:off x="8777353" y="3921962"/>
            <a:ext cx="460973" cy="369332"/>
          </a:xfrm>
          <a:prstGeom prst="rect">
            <a:avLst/>
          </a:prstGeom>
          <a:noFill/>
        </p:spPr>
        <p:txBody>
          <a:bodyPr wrap="square" rtlCol="1" anchor="ctr" anchorCtr="0">
            <a:spAutoFit/>
          </a:bodyPr>
          <a:lstStyle/>
          <a:p>
            <a:pPr algn="ctr"/>
            <a:r>
              <a:rPr lang="en-US" dirty="0"/>
              <a:t>-3</a:t>
            </a:r>
            <a:endParaRPr lang="he-IL" dirty="0"/>
          </a:p>
        </p:txBody>
      </p:sp>
      <p:sp>
        <p:nvSpPr>
          <p:cNvPr id="63" name="TextBox 62">
            <a:extLst>
              <a:ext uri="{FF2B5EF4-FFF2-40B4-BE49-F238E27FC236}">
                <a16:creationId xmlns:a16="http://schemas.microsoft.com/office/drawing/2014/main" id="{7C4C7D00-BE25-17AF-0FE8-37A681FE66FC}"/>
              </a:ext>
            </a:extLst>
          </p:cNvPr>
          <p:cNvSpPr txBox="1"/>
          <p:nvPr/>
        </p:nvSpPr>
        <p:spPr>
          <a:xfrm>
            <a:off x="9402017" y="3926474"/>
            <a:ext cx="460973" cy="369332"/>
          </a:xfrm>
          <a:prstGeom prst="rect">
            <a:avLst/>
          </a:prstGeom>
          <a:noFill/>
        </p:spPr>
        <p:txBody>
          <a:bodyPr wrap="square" rtlCol="1" anchor="ctr" anchorCtr="0">
            <a:spAutoFit/>
          </a:bodyPr>
          <a:lstStyle/>
          <a:p>
            <a:pPr algn="ctr"/>
            <a:r>
              <a:rPr lang="en-US" dirty="0"/>
              <a:t>-2</a:t>
            </a:r>
            <a:endParaRPr lang="he-IL" dirty="0"/>
          </a:p>
        </p:txBody>
      </p:sp>
      <p:sp>
        <p:nvSpPr>
          <p:cNvPr id="64" name="TextBox 63">
            <a:extLst>
              <a:ext uri="{FF2B5EF4-FFF2-40B4-BE49-F238E27FC236}">
                <a16:creationId xmlns:a16="http://schemas.microsoft.com/office/drawing/2014/main" id="{46D1D120-F08B-EA19-90F8-F68F6778C90E}"/>
              </a:ext>
            </a:extLst>
          </p:cNvPr>
          <p:cNvSpPr txBox="1"/>
          <p:nvPr/>
        </p:nvSpPr>
        <p:spPr>
          <a:xfrm>
            <a:off x="10026681" y="3922777"/>
            <a:ext cx="460973" cy="369332"/>
          </a:xfrm>
          <a:prstGeom prst="rect">
            <a:avLst/>
          </a:prstGeom>
          <a:noFill/>
        </p:spPr>
        <p:txBody>
          <a:bodyPr wrap="square" rtlCol="1" anchor="ctr" anchorCtr="0">
            <a:spAutoFit/>
          </a:bodyPr>
          <a:lstStyle/>
          <a:p>
            <a:pPr algn="ctr"/>
            <a:r>
              <a:rPr lang="en-US" dirty="0"/>
              <a:t>-3</a:t>
            </a:r>
            <a:endParaRPr lang="he-IL" dirty="0"/>
          </a:p>
        </p:txBody>
      </p:sp>
      <p:sp>
        <p:nvSpPr>
          <p:cNvPr id="65" name="TextBox 64">
            <a:extLst>
              <a:ext uri="{FF2B5EF4-FFF2-40B4-BE49-F238E27FC236}">
                <a16:creationId xmlns:a16="http://schemas.microsoft.com/office/drawing/2014/main" id="{20DF488E-B62B-D3E0-A0D7-BE436E7EEC6C}"/>
              </a:ext>
            </a:extLst>
          </p:cNvPr>
          <p:cNvSpPr txBox="1"/>
          <p:nvPr/>
        </p:nvSpPr>
        <p:spPr>
          <a:xfrm>
            <a:off x="10638269" y="3938340"/>
            <a:ext cx="507621" cy="369332"/>
          </a:xfrm>
          <a:prstGeom prst="rect">
            <a:avLst/>
          </a:prstGeom>
          <a:noFill/>
        </p:spPr>
        <p:txBody>
          <a:bodyPr wrap="square" rtlCol="1" anchor="ctr" anchorCtr="0">
            <a:spAutoFit/>
          </a:bodyPr>
          <a:lstStyle/>
          <a:p>
            <a:pPr algn="ctr"/>
            <a:r>
              <a:rPr lang="en-US" dirty="0"/>
              <a:t>-16</a:t>
            </a:r>
            <a:endParaRPr lang="he-IL" dirty="0"/>
          </a:p>
        </p:txBody>
      </p:sp>
      <p:sp>
        <p:nvSpPr>
          <p:cNvPr id="48" name="TextBox 47">
            <a:extLst>
              <a:ext uri="{FF2B5EF4-FFF2-40B4-BE49-F238E27FC236}">
                <a16:creationId xmlns:a16="http://schemas.microsoft.com/office/drawing/2014/main" id="{6E69D4BB-5012-3FC8-45FE-342543906BF2}"/>
              </a:ext>
            </a:extLst>
          </p:cNvPr>
          <p:cNvSpPr txBox="1"/>
          <p:nvPr/>
        </p:nvSpPr>
        <p:spPr>
          <a:xfrm>
            <a:off x="8774612" y="2651892"/>
            <a:ext cx="460973" cy="369332"/>
          </a:xfrm>
          <a:prstGeom prst="rect">
            <a:avLst/>
          </a:prstGeom>
          <a:noFill/>
        </p:spPr>
        <p:txBody>
          <a:bodyPr wrap="square" rtlCol="1" anchor="ctr" anchorCtr="0">
            <a:spAutoFit/>
          </a:bodyPr>
          <a:lstStyle/>
          <a:p>
            <a:pPr algn="ctr"/>
            <a:r>
              <a:rPr lang="en-US" dirty="0"/>
              <a:t>-5</a:t>
            </a:r>
            <a:endParaRPr lang="he-IL" dirty="0"/>
          </a:p>
        </p:txBody>
      </p:sp>
    </p:spTree>
    <p:extLst>
      <p:ext uri="{BB962C8B-B14F-4D97-AF65-F5344CB8AC3E}">
        <p14:creationId xmlns:p14="http://schemas.microsoft.com/office/powerpoint/2010/main" val="382413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6"/>
                                        </p:tgtEl>
                                        <p:attrNameLst>
                                          <p:attrName>style.visibility</p:attrName>
                                        </p:attrNameLst>
                                      </p:cBhvr>
                                      <p:to>
                                        <p:strVal val="visible"/>
                                      </p:to>
                                    </p:se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0"/>
                                        </p:tgtEl>
                                        <p:attrNameLst>
                                          <p:attrName>style.visibility</p:attrName>
                                        </p:attrNameLst>
                                      </p:cBhvr>
                                      <p:to>
                                        <p:strVal val="visible"/>
                                      </p:to>
                                    </p:set>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42"/>
                                        </p:tgtEl>
                                        <p:attrNameLst>
                                          <p:attrName>style.visibility</p:attrName>
                                        </p:attrNameLst>
                                      </p:cBhvr>
                                      <p:to>
                                        <p:strVal val="visible"/>
                                      </p:to>
                                    </p:set>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43"/>
                                        </p:tgtEl>
                                        <p:attrNameLst>
                                          <p:attrName>style.visibility</p:attrName>
                                        </p:attrNameLst>
                                      </p:cBhvr>
                                      <p:to>
                                        <p:strVal val="visible"/>
                                      </p:to>
                                    </p:se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6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9" grpId="0"/>
      <p:bldP spid="50" grpId="0"/>
      <p:bldP spid="51" grpId="0"/>
      <p:bldP spid="53" grpId="0"/>
      <p:bldP spid="54" grpId="0"/>
      <p:bldP spid="55" grpId="0"/>
      <p:bldP spid="56" grpId="0"/>
      <p:bldP spid="57" grpId="0"/>
      <p:bldP spid="58" grpId="0"/>
      <p:bldP spid="60" grpId="0"/>
      <p:bldP spid="61" grpId="0"/>
      <p:bldP spid="62" grpId="0"/>
      <p:bldP spid="63" grpId="0"/>
      <p:bldP spid="64" grpId="0"/>
      <p:bldP spid="65" grpId="0"/>
      <p:bldP spid="48"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3BCFB-8334-339B-F4F1-9612D8FD3CC1}"/>
              </a:ext>
            </a:extLst>
          </p:cNvPr>
          <p:cNvSpPr>
            <a:spLocks noGrp="1"/>
          </p:cNvSpPr>
          <p:nvPr>
            <p:ph type="title"/>
          </p:nvPr>
        </p:nvSpPr>
        <p:spPr>
          <a:xfrm>
            <a:off x="838200" y="365125"/>
            <a:ext cx="10515600" cy="782031"/>
          </a:xfrm>
        </p:spPr>
        <p:txBody>
          <a:bodyPr/>
          <a:lstStyle/>
          <a:p>
            <a:r>
              <a:rPr lang="en-US" dirty="0"/>
              <a:t>CNN – Edge Detection</a:t>
            </a:r>
            <a:endParaRPr lang="he-IL" dirty="0"/>
          </a:p>
        </p:txBody>
      </p:sp>
      <p:sp>
        <p:nvSpPr>
          <p:cNvPr id="3" name="Content Placeholder 2">
            <a:extLst>
              <a:ext uri="{FF2B5EF4-FFF2-40B4-BE49-F238E27FC236}">
                <a16:creationId xmlns:a16="http://schemas.microsoft.com/office/drawing/2014/main" id="{F633C2C0-76CB-C5F5-1CC4-31174C57F07C}"/>
              </a:ext>
            </a:extLst>
          </p:cNvPr>
          <p:cNvSpPr>
            <a:spLocks noGrp="1"/>
          </p:cNvSpPr>
          <p:nvPr>
            <p:ph idx="1"/>
          </p:nvPr>
        </p:nvSpPr>
        <p:spPr/>
        <p:txBody>
          <a:bodyPr/>
          <a:lstStyle/>
          <a:p>
            <a:pPr marL="0" indent="0">
              <a:buNone/>
            </a:pPr>
            <a:endParaRPr lang="en-US" dirty="0"/>
          </a:p>
          <a:p>
            <a:pPr marL="0" indent="0">
              <a:buNone/>
            </a:pPr>
            <a:endParaRPr lang="he-IL" dirty="0"/>
          </a:p>
        </p:txBody>
      </p:sp>
      <p:pic>
        <p:nvPicPr>
          <p:cNvPr id="1026" name="Picture 2">
            <a:extLst>
              <a:ext uri="{FF2B5EF4-FFF2-40B4-BE49-F238E27FC236}">
                <a16:creationId xmlns:a16="http://schemas.microsoft.com/office/drawing/2014/main" id="{2749CA07-92C4-89BA-DB95-65E4547D3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118" y="1762626"/>
            <a:ext cx="8746460" cy="44143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7">
            <a:extLst>
              <a:ext uri="{FF2B5EF4-FFF2-40B4-BE49-F238E27FC236}">
                <a16:creationId xmlns:a16="http://schemas.microsoft.com/office/drawing/2014/main" id="{118438DB-27DE-529B-EB5F-A73445AB8F9A}"/>
              </a:ext>
            </a:extLst>
          </p:cNvPr>
          <p:cNvGraphicFramePr>
            <a:graphicFrameLocks noGrp="1"/>
          </p:cNvGraphicFramePr>
          <p:nvPr>
            <p:extLst>
              <p:ext uri="{D42A27DB-BD31-4B8C-83A1-F6EECF244321}">
                <p14:modId xmlns:p14="http://schemas.microsoft.com/office/powerpoint/2010/main" val="2311430780"/>
              </p:ext>
            </p:extLst>
          </p:nvPr>
        </p:nvGraphicFramePr>
        <p:xfrm>
          <a:off x="7243008" y="922045"/>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0</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641523951"/>
                  </a:ext>
                </a:extLst>
              </a:tr>
            </a:tbl>
          </a:graphicData>
        </a:graphic>
      </p:graphicFrame>
      <p:sp>
        <p:nvSpPr>
          <p:cNvPr id="6" name="TextBox 5">
            <a:extLst>
              <a:ext uri="{FF2B5EF4-FFF2-40B4-BE49-F238E27FC236}">
                <a16:creationId xmlns:a16="http://schemas.microsoft.com/office/drawing/2014/main" id="{E0E994BD-7918-F0CD-418C-0AB798433220}"/>
              </a:ext>
            </a:extLst>
          </p:cNvPr>
          <p:cNvSpPr txBox="1"/>
          <p:nvPr/>
        </p:nvSpPr>
        <p:spPr>
          <a:xfrm>
            <a:off x="6096000" y="3680305"/>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7" name="TextBox 6">
            <a:extLst>
              <a:ext uri="{FF2B5EF4-FFF2-40B4-BE49-F238E27FC236}">
                <a16:creationId xmlns:a16="http://schemas.microsoft.com/office/drawing/2014/main" id="{6DD3B1BC-C215-7A23-E158-B8E1FE266053}"/>
              </a:ext>
            </a:extLst>
          </p:cNvPr>
          <p:cNvSpPr txBox="1"/>
          <p:nvPr/>
        </p:nvSpPr>
        <p:spPr>
          <a:xfrm>
            <a:off x="6556973" y="1577960"/>
            <a:ext cx="650717" cy="369332"/>
          </a:xfrm>
          <a:prstGeom prst="rect">
            <a:avLst/>
          </a:prstGeom>
          <a:noFill/>
        </p:spPr>
        <p:txBody>
          <a:bodyPr wrap="square" rtlCol="1">
            <a:spAutoFit/>
          </a:bodyPr>
          <a:lstStyle/>
          <a:p>
            <a:pPr algn="ctr"/>
            <a:r>
              <a:rPr lang="en-US" dirty="0"/>
              <a:t>filter</a:t>
            </a:r>
            <a:endParaRPr lang="he-IL" dirty="0"/>
          </a:p>
        </p:txBody>
      </p:sp>
    </p:spTree>
    <p:extLst>
      <p:ext uri="{BB962C8B-B14F-4D97-AF65-F5344CB8AC3E}">
        <p14:creationId xmlns:p14="http://schemas.microsoft.com/office/powerpoint/2010/main" val="23940392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Vertical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3142689683"/>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3545522288"/>
              </p:ext>
            </p:extLst>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1258743591"/>
              </p:ext>
            </p:extLst>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785666323"/>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56639665"/>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77199110"/>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pic>
        <p:nvPicPr>
          <p:cNvPr id="28" name="Picture 27">
            <a:extLst>
              <a:ext uri="{FF2B5EF4-FFF2-40B4-BE49-F238E27FC236}">
                <a16:creationId xmlns:a16="http://schemas.microsoft.com/office/drawing/2014/main" id="{EC2AF0C9-6F19-B0E9-51C9-BB5D6F9A595E}"/>
              </a:ext>
            </a:extLst>
          </p:cNvPr>
          <p:cNvPicPr>
            <a:picLocks noChangeAspect="1"/>
          </p:cNvPicPr>
          <p:nvPr/>
        </p:nvPicPr>
        <p:blipFill>
          <a:blip r:embed="rId2"/>
          <a:stretch>
            <a:fillRect/>
          </a:stretch>
        </p:blipFill>
        <p:spPr>
          <a:xfrm>
            <a:off x="2254983" y="5050029"/>
            <a:ext cx="962159" cy="1000265"/>
          </a:xfrm>
          <a:prstGeom prst="rect">
            <a:avLst/>
          </a:prstGeom>
        </p:spPr>
      </p:pic>
      <p:pic>
        <p:nvPicPr>
          <p:cNvPr id="30" name="Picture 29">
            <a:extLst>
              <a:ext uri="{FF2B5EF4-FFF2-40B4-BE49-F238E27FC236}">
                <a16:creationId xmlns:a16="http://schemas.microsoft.com/office/drawing/2014/main" id="{81C66D74-93A4-A77E-D5FD-5BBFE90E8452}"/>
              </a:ext>
            </a:extLst>
          </p:cNvPr>
          <p:cNvPicPr>
            <a:picLocks noChangeAspect="1"/>
          </p:cNvPicPr>
          <p:nvPr/>
        </p:nvPicPr>
        <p:blipFill>
          <a:blip r:embed="rId3"/>
          <a:stretch>
            <a:fillRect/>
          </a:stretch>
        </p:blipFill>
        <p:spPr>
          <a:xfrm>
            <a:off x="6386579" y="5050029"/>
            <a:ext cx="952633" cy="924054"/>
          </a:xfrm>
          <a:prstGeom prst="rect">
            <a:avLst/>
          </a:prstGeom>
        </p:spPr>
      </p:pic>
      <p:pic>
        <p:nvPicPr>
          <p:cNvPr id="32" name="Picture 31">
            <a:extLst>
              <a:ext uri="{FF2B5EF4-FFF2-40B4-BE49-F238E27FC236}">
                <a16:creationId xmlns:a16="http://schemas.microsoft.com/office/drawing/2014/main" id="{BE3F0412-1CD4-E202-13D2-B922E76D29E2}"/>
              </a:ext>
            </a:extLst>
          </p:cNvPr>
          <p:cNvPicPr>
            <a:picLocks noChangeAspect="1"/>
          </p:cNvPicPr>
          <p:nvPr/>
        </p:nvPicPr>
        <p:blipFill>
          <a:blip r:embed="rId4"/>
          <a:stretch>
            <a:fillRect/>
          </a:stretch>
        </p:blipFill>
        <p:spPr>
          <a:xfrm>
            <a:off x="9911938" y="5009465"/>
            <a:ext cx="971686" cy="952633"/>
          </a:xfrm>
          <a:prstGeom prst="rect">
            <a:avLst/>
          </a:prstGeom>
        </p:spPr>
      </p:pic>
      <p:grpSp>
        <p:nvGrpSpPr>
          <p:cNvPr id="40" name="Group 39">
            <a:extLst>
              <a:ext uri="{FF2B5EF4-FFF2-40B4-BE49-F238E27FC236}">
                <a16:creationId xmlns:a16="http://schemas.microsoft.com/office/drawing/2014/main" id="{7F3F8EAF-5BDC-73CF-1968-BC7FC37BF377}"/>
              </a:ext>
            </a:extLst>
          </p:cNvPr>
          <p:cNvGrpSpPr/>
          <p:nvPr/>
        </p:nvGrpSpPr>
        <p:grpSpPr>
          <a:xfrm>
            <a:off x="5975112" y="1425809"/>
            <a:ext cx="1707970" cy="2562787"/>
            <a:chOff x="5975112" y="1425809"/>
            <a:chExt cx="1707970" cy="2562787"/>
          </a:xfrm>
        </p:grpSpPr>
        <p:sp>
          <p:nvSpPr>
            <p:cNvPr id="35" name="Rectangle 34">
              <a:extLst>
                <a:ext uri="{FF2B5EF4-FFF2-40B4-BE49-F238E27FC236}">
                  <a16:creationId xmlns:a16="http://schemas.microsoft.com/office/drawing/2014/main" id="{4CD642B4-77FC-5636-3259-29AA42CD35EE}"/>
                </a:ext>
              </a:extLst>
            </p:cNvPr>
            <p:cNvSpPr/>
            <p:nvPr/>
          </p:nvSpPr>
          <p:spPr>
            <a:xfrm>
              <a:off x="5975112" y="2503644"/>
              <a:ext cx="445559" cy="1484952"/>
            </a:xfrm>
            <a:prstGeom prst="rect">
              <a:avLst/>
            </a:prstGeom>
            <a:noFill/>
            <a:ln w="158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8" name="Callout: Bent Line 37">
              <a:extLst>
                <a:ext uri="{FF2B5EF4-FFF2-40B4-BE49-F238E27FC236}">
                  <a16:creationId xmlns:a16="http://schemas.microsoft.com/office/drawing/2014/main" id="{812DA433-2BC4-E067-EEE9-9CDD0B21E27B}"/>
                </a:ext>
              </a:extLst>
            </p:cNvPr>
            <p:cNvSpPr/>
            <p:nvPr/>
          </p:nvSpPr>
          <p:spPr>
            <a:xfrm>
              <a:off x="6386579" y="1425809"/>
              <a:ext cx="1296503" cy="531395"/>
            </a:xfrm>
            <a:prstGeom prst="borderCallout2">
              <a:avLst>
                <a:gd name="adj1" fmla="val 18750"/>
                <a:gd name="adj2" fmla="val -8333"/>
                <a:gd name="adj3" fmla="val 18750"/>
                <a:gd name="adj4" fmla="val -16667"/>
                <a:gd name="adj5" fmla="val 185308"/>
                <a:gd name="adj6" fmla="val -15973"/>
              </a:avLst>
            </a:prstGeom>
            <a:noFill/>
            <a:ln>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Bright image</a:t>
              </a:r>
              <a:endParaRPr lang="he-IL" dirty="0">
                <a:solidFill>
                  <a:schemeClr val="tx1"/>
                </a:solidFill>
              </a:endParaRPr>
            </a:p>
          </p:txBody>
        </p:sp>
      </p:grpSp>
      <p:grpSp>
        <p:nvGrpSpPr>
          <p:cNvPr id="41" name="Group 40">
            <a:extLst>
              <a:ext uri="{FF2B5EF4-FFF2-40B4-BE49-F238E27FC236}">
                <a16:creationId xmlns:a16="http://schemas.microsoft.com/office/drawing/2014/main" id="{46A49634-108F-475B-C357-8EF6EB6E6E45}"/>
              </a:ext>
            </a:extLst>
          </p:cNvPr>
          <p:cNvGrpSpPr/>
          <p:nvPr/>
        </p:nvGrpSpPr>
        <p:grpSpPr>
          <a:xfrm>
            <a:off x="7311504" y="2495920"/>
            <a:ext cx="1962322" cy="2581160"/>
            <a:chOff x="7311504" y="2495920"/>
            <a:chExt cx="1962322" cy="2581160"/>
          </a:xfrm>
        </p:grpSpPr>
        <p:sp>
          <p:nvSpPr>
            <p:cNvPr id="34" name="Rectangle 33">
              <a:extLst>
                <a:ext uri="{FF2B5EF4-FFF2-40B4-BE49-F238E27FC236}">
                  <a16:creationId xmlns:a16="http://schemas.microsoft.com/office/drawing/2014/main" id="{7B865F3E-D797-1E5B-6EF9-A4E1B38BCF19}"/>
                </a:ext>
              </a:extLst>
            </p:cNvPr>
            <p:cNvSpPr/>
            <p:nvPr/>
          </p:nvSpPr>
          <p:spPr>
            <a:xfrm>
              <a:off x="7311504" y="2495920"/>
              <a:ext cx="445559" cy="1484952"/>
            </a:xfrm>
            <a:prstGeom prst="rect">
              <a:avLst/>
            </a:prstGeom>
            <a:noFill/>
            <a:ln w="158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9" name="Callout: Bent Line 38">
              <a:extLst>
                <a:ext uri="{FF2B5EF4-FFF2-40B4-BE49-F238E27FC236}">
                  <a16:creationId xmlns:a16="http://schemas.microsoft.com/office/drawing/2014/main" id="{15A8CD00-F4DF-5A97-C8A2-08FB9D24DA83}"/>
                </a:ext>
              </a:extLst>
            </p:cNvPr>
            <p:cNvSpPr/>
            <p:nvPr/>
          </p:nvSpPr>
          <p:spPr>
            <a:xfrm>
              <a:off x="7977323" y="4545685"/>
              <a:ext cx="1296503" cy="531395"/>
            </a:xfrm>
            <a:prstGeom prst="borderCallout2">
              <a:avLst>
                <a:gd name="adj1" fmla="val 18750"/>
                <a:gd name="adj2" fmla="val -8333"/>
                <a:gd name="adj3" fmla="val 18750"/>
                <a:gd name="adj4" fmla="val -30202"/>
                <a:gd name="adj5" fmla="val -98008"/>
                <a:gd name="adj6" fmla="val -30934"/>
              </a:avLst>
            </a:prstGeom>
            <a:noFill/>
            <a:ln>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Dark image</a:t>
              </a:r>
              <a:endParaRPr lang="he-IL" dirty="0">
                <a:solidFill>
                  <a:schemeClr val="tx1"/>
                </a:solidFill>
              </a:endParaRPr>
            </a:p>
          </p:txBody>
        </p:sp>
      </p:grpSp>
    </p:spTree>
    <p:extLst>
      <p:ext uri="{BB962C8B-B14F-4D97-AF65-F5344CB8AC3E}">
        <p14:creationId xmlns:p14="http://schemas.microsoft.com/office/powerpoint/2010/main" val="105873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Vertical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1186155606"/>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1022666207"/>
              </p:ext>
            </p:extLst>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785666323"/>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56639665"/>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77199110"/>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graphicFrame>
        <p:nvGraphicFramePr>
          <p:cNvPr id="4" name="Table 5">
            <a:extLst>
              <a:ext uri="{FF2B5EF4-FFF2-40B4-BE49-F238E27FC236}">
                <a16:creationId xmlns:a16="http://schemas.microsoft.com/office/drawing/2014/main" id="{35914015-98FF-A426-3BD1-505125829181}"/>
              </a:ext>
            </a:extLst>
          </p:cNvPr>
          <p:cNvGraphicFramePr>
            <a:graphicFrameLocks noGrp="1"/>
          </p:cNvGraphicFramePr>
          <p:nvPr>
            <p:extLst>
              <p:ext uri="{D42A27DB-BD31-4B8C-83A1-F6EECF244321}">
                <p14:modId xmlns:p14="http://schemas.microsoft.com/office/powerpoint/2010/main" val="4058505801"/>
              </p:ext>
            </p:extLst>
          </p:nvPr>
        </p:nvGraphicFramePr>
        <p:xfrm>
          <a:off x="2144935" y="5095266"/>
          <a:ext cx="1182256" cy="909792"/>
        </p:xfrm>
        <a:graphic>
          <a:graphicData uri="http://schemas.openxmlformats.org/drawingml/2006/table">
            <a:tbl>
              <a:tblPr rtl="1" firstRow="1" bandRow="1"/>
              <a:tblGrid>
                <a:gridCol w="591128">
                  <a:extLst>
                    <a:ext uri="{9D8B030D-6E8A-4147-A177-3AD203B41FA5}">
                      <a16:colId xmlns:a16="http://schemas.microsoft.com/office/drawing/2014/main" val="174334891"/>
                    </a:ext>
                  </a:extLst>
                </a:gridCol>
                <a:gridCol w="591128">
                  <a:extLst>
                    <a:ext uri="{9D8B030D-6E8A-4147-A177-3AD203B41FA5}">
                      <a16:colId xmlns:a16="http://schemas.microsoft.com/office/drawing/2014/main" val="2983164720"/>
                    </a:ext>
                  </a:extLst>
                </a:gridCol>
              </a:tblGrid>
              <a:tr h="909792">
                <a:tc>
                  <a:txBody>
                    <a:bodyPr/>
                    <a:lstStyle/>
                    <a:p>
                      <a:pPr rtl="1"/>
                      <a:endParaRPr lang="he-IL" dirty="0"/>
                    </a:p>
                  </a:txBody>
                  <a:tcP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rtl="1"/>
                      <a:endParaRPr lang="he-IL" dirty="0"/>
                    </a:p>
                  </a:txBody>
                  <a:tcPr>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72212314"/>
                  </a:ext>
                </a:extLst>
              </a:tr>
            </a:tbl>
          </a:graphicData>
        </a:graphic>
      </p:graphicFrame>
      <p:graphicFrame>
        <p:nvGraphicFramePr>
          <p:cNvPr id="6" name="Table 6">
            <a:extLst>
              <a:ext uri="{FF2B5EF4-FFF2-40B4-BE49-F238E27FC236}">
                <a16:creationId xmlns:a16="http://schemas.microsoft.com/office/drawing/2014/main" id="{0D5E9097-1514-65EB-006B-5879BD252E9D}"/>
              </a:ext>
            </a:extLst>
          </p:cNvPr>
          <p:cNvGraphicFramePr>
            <a:graphicFrameLocks noGrp="1"/>
          </p:cNvGraphicFramePr>
          <p:nvPr>
            <p:extLst>
              <p:ext uri="{D42A27DB-BD31-4B8C-83A1-F6EECF244321}">
                <p14:modId xmlns:p14="http://schemas.microsoft.com/office/powerpoint/2010/main" val="1245198029"/>
              </p:ext>
            </p:extLst>
          </p:nvPr>
        </p:nvGraphicFramePr>
        <p:xfrm>
          <a:off x="6327958" y="5095266"/>
          <a:ext cx="1182255" cy="909792"/>
        </p:xfrm>
        <a:graphic>
          <a:graphicData uri="http://schemas.openxmlformats.org/drawingml/2006/table">
            <a:tbl>
              <a:tblPr rtl="1" firstRow="1" bandRow="1"/>
              <a:tblGrid>
                <a:gridCol w="394085">
                  <a:extLst>
                    <a:ext uri="{9D8B030D-6E8A-4147-A177-3AD203B41FA5}">
                      <a16:colId xmlns:a16="http://schemas.microsoft.com/office/drawing/2014/main" val="1947588024"/>
                    </a:ext>
                  </a:extLst>
                </a:gridCol>
                <a:gridCol w="394085">
                  <a:extLst>
                    <a:ext uri="{9D8B030D-6E8A-4147-A177-3AD203B41FA5}">
                      <a16:colId xmlns:a16="http://schemas.microsoft.com/office/drawing/2014/main" val="2134627182"/>
                    </a:ext>
                  </a:extLst>
                </a:gridCol>
                <a:gridCol w="394085">
                  <a:extLst>
                    <a:ext uri="{9D8B030D-6E8A-4147-A177-3AD203B41FA5}">
                      <a16:colId xmlns:a16="http://schemas.microsoft.com/office/drawing/2014/main" val="2358543616"/>
                    </a:ext>
                  </a:extLst>
                </a:gridCol>
              </a:tblGrid>
              <a:tr h="909792">
                <a:tc>
                  <a:txBody>
                    <a:bodyPr/>
                    <a:lstStyle/>
                    <a:p>
                      <a:pPr rtl="1"/>
                      <a:endParaRPr lang="he-IL" dirty="0"/>
                    </a:p>
                  </a:txBody>
                  <a:tcPr>
                    <a:solidFill>
                      <a:schemeClr val="tx1">
                        <a:lumMod val="75000"/>
                        <a:lumOff val="25000"/>
                      </a:schemeClr>
                    </a:solidFill>
                  </a:tcPr>
                </a:tc>
                <a:tc>
                  <a:txBody>
                    <a:bodyPr/>
                    <a:lstStyle/>
                    <a:p>
                      <a:pPr rtl="1"/>
                      <a:endParaRPr lang="he-IL" dirty="0"/>
                    </a:p>
                  </a:txBody>
                  <a:tcPr>
                    <a:solidFill>
                      <a:schemeClr val="bg1">
                        <a:lumMod val="75000"/>
                      </a:schemeClr>
                    </a:solidFill>
                  </a:tcPr>
                </a:tc>
                <a:tc>
                  <a:txBody>
                    <a:bodyPr/>
                    <a:lstStyle/>
                    <a:p>
                      <a:pPr rtl="1"/>
                      <a:endParaRPr lang="he-IL" dirty="0"/>
                    </a:p>
                  </a:txBody>
                  <a:tcPr>
                    <a:solidFill>
                      <a:schemeClr val="bg1">
                        <a:lumMod val="95000"/>
                      </a:schemeClr>
                    </a:solidFill>
                  </a:tcPr>
                </a:tc>
                <a:extLst>
                  <a:ext uri="{0D108BD9-81ED-4DB2-BD59-A6C34878D82A}">
                    <a16:rowId xmlns:a16="http://schemas.microsoft.com/office/drawing/2014/main" val="2005258070"/>
                  </a:ext>
                </a:extLst>
              </a:tr>
            </a:tbl>
          </a:graphicData>
        </a:graphic>
      </p:graphicFrame>
      <p:graphicFrame>
        <p:nvGraphicFramePr>
          <p:cNvPr id="7" name="Table 6">
            <a:extLst>
              <a:ext uri="{FF2B5EF4-FFF2-40B4-BE49-F238E27FC236}">
                <a16:creationId xmlns:a16="http://schemas.microsoft.com/office/drawing/2014/main" id="{A3F41CBF-7859-E078-BFBC-C0CAC1ACFF57}"/>
              </a:ext>
            </a:extLst>
          </p:cNvPr>
          <p:cNvGraphicFramePr>
            <a:graphicFrameLocks noGrp="1"/>
          </p:cNvGraphicFramePr>
          <p:nvPr>
            <p:extLst>
              <p:ext uri="{D42A27DB-BD31-4B8C-83A1-F6EECF244321}">
                <p14:modId xmlns:p14="http://schemas.microsoft.com/office/powerpoint/2010/main" val="192926363"/>
              </p:ext>
            </p:extLst>
          </p:nvPr>
        </p:nvGraphicFramePr>
        <p:xfrm>
          <a:off x="9639484" y="5095266"/>
          <a:ext cx="1182255" cy="909792"/>
        </p:xfrm>
        <a:graphic>
          <a:graphicData uri="http://schemas.openxmlformats.org/drawingml/2006/table">
            <a:tbl>
              <a:tblPr rtl="1" firstRow="1" bandRow="1"/>
              <a:tblGrid>
                <a:gridCol w="394085">
                  <a:extLst>
                    <a:ext uri="{9D8B030D-6E8A-4147-A177-3AD203B41FA5}">
                      <a16:colId xmlns:a16="http://schemas.microsoft.com/office/drawing/2014/main" val="1947588024"/>
                    </a:ext>
                  </a:extLst>
                </a:gridCol>
                <a:gridCol w="394085">
                  <a:extLst>
                    <a:ext uri="{9D8B030D-6E8A-4147-A177-3AD203B41FA5}">
                      <a16:colId xmlns:a16="http://schemas.microsoft.com/office/drawing/2014/main" val="2134627182"/>
                    </a:ext>
                  </a:extLst>
                </a:gridCol>
                <a:gridCol w="394085">
                  <a:extLst>
                    <a:ext uri="{9D8B030D-6E8A-4147-A177-3AD203B41FA5}">
                      <a16:colId xmlns:a16="http://schemas.microsoft.com/office/drawing/2014/main" val="2358543616"/>
                    </a:ext>
                  </a:extLst>
                </a:gridCol>
              </a:tblGrid>
              <a:tr h="909792">
                <a:tc>
                  <a:txBody>
                    <a:bodyPr/>
                    <a:lstStyle/>
                    <a:p>
                      <a:pPr rtl="1"/>
                      <a:endParaRPr lang="he-IL" dirty="0"/>
                    </a:p>
                  </a:txBody>
                  <a:tcPr>
                    <a:solidFill>
                      <a:schemeClr val="bg1">
                        <a:lumMod val="75000"/>
                      </a:schemeClr>
                    </a:solidFill>
                  </a:tcPr>
                </a:tc>
                <a:tc>
                  <a:txBody>
                    <a:bodyPr/>
                    <a:lstStyle/>
                    <a:p>
                      <a:pPr rtl="1"/>
                      <a:endParaRPr lang="he-IL" dirty="0"/>
                    </a:p>
                  </a:txBody>
                  <a:tcPr>
                    <a:solidFill>
                      <a:schemeClr val="tx1">
                        <a:lumMod val="65000"/>
                        <a:lumOff val="35000"/>
                      </a:schemeClr>
                    </a:solidFill>
                  </a:tcPr>
                </a:tc>
                <a:tc>
                  <a:txBody>
                    <a:bodyPr/>
                    <a:lstStyle/>
                    <a:p>
                      <a:pPr rtl="1"/>
                      <a:endParaRPr lang="he-IL" sz="1800" kern="1200" dirty="0">
                        <a:solidFill>
                          <a:schemeClr val="tx1"/>
                        </a:solidFill>
                        <a:latin typeface="+mn-lt"/>
                        <a:ea typeface="+mn-ea"/>
                        <a:cs typeface="+mn-cs"/>
                      </a:endParaRPr>
                    </a:p>
                  </a:txBody>
                  <a:tcPr>
                    <a:solidFill>
                      <a:schemeClr val="bg1">
                        <a:lumMod val="75000"/>
                      </a:schemeClr>
                    </a:solidFill>
                  </a:tcPr>
                </a:tc>
                <a:extLst>
                  <a:ext uri="{0D108BD9-81ED-4DB2-BD59-A6C34878D82A}">
                    <a16:rowId xmlns:a16="http://schemas.microsoft.com/office/drawing/2014/main" val="2005258070"/>
                  </a:ext>
                </a:extLst>
              </a:tr>
            </a:tbl>
          </a:graphicData>
        </a:graphic>
      </p:graphicFrame>
    </p:spTree>
    <p:extLst>
      <p:ext uri="{BB962C8B-B14F-4D97-AF65-F5344CB8AC3E}">
        <p14:creationId xmlns:p14="http://schemas.microsoft.com/office/powerpoint/2010/main" val="37101100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Horizontal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3150571309"/>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he-IL" dirty="0"/>
                        <a:t>10</a:t>
                      </a:r>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3756094889"/>
              </p:ext>
            </p:extLst>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3433547772"/>
              </p:ext>
            </p:extLst>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785666323"/>
                  </a:ext>
                </a:extLst>
              </a:tr>
              <a:tr h="426118">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extLst>
                  <a:ext uri="{0D108BD9-81ED-4DB2-BD59-A6C34878D82A}">
                    <a16:rowId xmlns:a16="http://schemas.microsoft.com/office/drawing/2014/main" val="156639665"/>
                  </a:ext>
                </a:extLst>
              </a:tr>
              <a:tr h="426118">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extLst>
                  <a:ext uri="{0D108BD9-81ED-4DB2-BD59-A6C34878D82A}">
                    <a16:rowId xmlns:a16="http://schemas.microsoft.com/office/drawing/2014/main" val="277199110"/>
                  </a:ext>
                </a:extLst>
              </a:tr>
              <a:tr h="426118">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8" name="TextBox 7">
            <a:extLst>
              <a:ext uri="{FF2B5EF4-FFF2-40B4-BE49-F238E27FC236}">
                <a16:creationId xmlns:a16="http://schemas.microsoft.com/office/drawing/2014/main" id="{AD183E00-1B38-F411-E20E-D35BA8A2AAF5}"/>
              </a:ext>
            </a:extLst>
          </p:cNvPr>
          <p:cNvSpPr txBox="1"/>
          <p:nvPr/>
        </p:nvSpPr>
        <p:spPr>
          <a:xfrm>
            <a:off x="5988943" y="4219340"/>
            <a:ext cx="1894420" cy="369332"/>
          </a:xfrm>
          <a:prstGeom prst="rect">
            <a:avLst/>
          </a:prstGeom>
          <a:noFill/>
        </p:spPr>
        <p:txBody>
          <a:bodyPr wrap="square" rtlCol="1" anchor="ctr" anchorCtr="0">
            <a:spAutoFit/>
          </a:bodyPr>
          <a:lstStyle/>
          <a:p>
            <a:pPr algn="ctr"/>
            <a:r>
              <a:rPr lang="en-US" dirty="0"/>
              <a:t>Horizontal filter</a:t>
            </a:r>
            <a:endParaRPr lang="he-IL" dirty="0"/>
          </a:p>
        </p:txBody>
      </p:sp>
      <p:graphicFrame>
        <p:nvGraphicFramePr>
          <p:cNvPr id="10" name="Table 10">
            <a:extLst>
              <a:ext uri="{FF2B5EF4-FFF2-40B4-BE49-F238E27FC236}">
                <a16:creationId xmlns:a16="http://schemas.microsoft.com/office/drawing/2014/main" id="{231853EA-4AD4-1189-AEEC-47A6124095DC}"/>
              </a:ext>
            </a:extLst>
          </p:cNvPr>
          <p:cNvGraphicFramePr>
            <a:graphicFrameLocks noGrp="1"/>
          </p:cNvGraphicFramePr>
          <p:nvPr>
            <p:extLst>
              <p:ext uri="{D42A27DB-BD31-4B8C-83A1-F6EECF244321}">
                <p14:modId xmlns:p14="http://schemas.microsoft.com/office/powerpoint/2010/main" val="1847739031"/>
              </p:ext>
            </p:extLst>
          </p:nvPr>
        </p:nvGraphicFramePr>
        <p:xfrm>
          <a:off x="2100393" y="5123476"/>
          <a:ext cx="1271340" cy="909792"/>
        </p:xfrm>
        <a:graphic>
          <a:graphicData uri="http://schemas.openxmlformats.org/drawingml/2006/table">
            <a:tbl>
              <a:tblPr rtl="1" firstRow="1" bandRow="1"/>
              <a:tblGrid>
                <a:gridCol w="1271340">
                  <a:extLst>
                    <a:ext uri="{9D8B030D-6E8A-4147-A177-3AD203B41FA5}">
                      <a16:colId xmlns:a16="http://schemas.microsoft.com/office/drawing/2014/main" val="4135042262"/>
                    </a:ext>
                  </a:extLst>
                </a:gridCol>
              </a:tblGrid>
              <a:tr h="454896">
                <a:tc>
                  <a:txBody>
                    <a:bodyPr/>
                    <a:lstStyle/>
                    <a:p>
                      <a:pPr rtl="1"/>
                      <a:endParaRPr lang="he-IL" dirty="0"/>
                    </a:p>
                  </a:txBody>
                  <a:tcPr>
                    <a:solidFill>
                      <a:schemeClr val="tx1">
                        <a:lumMod val="65000"/>
                        <a:lumOff val="35000"/>
                      </a:schemeClr>
                    </a:solidFill>
                  </a:tcPr>
                </a:tc>
                <a:extLst>
                  <a:ext uri="{0D108BD9-81ED-4DB2-BD59-A6C34878D82A}">
                    <a16:rowId xmlns:a16="http://schemas.microsoft.com/office/drawing/2014/main" val="2536292760"/>
                  </a:ext>
                </a:extLst>
              </a:tr>
              <a:tr h="454896">
                <a:tc>
                  <a:txBody>
                    <a:bodyPr/>
                    <a:lstStyle/>
                    <a:p>
                      <a:pPr rtl="1"/>
                      <a:endParaRPr lang="he-IL" dirty="0"/>
                    </a:p>
                  </a:txBody>
                  <a:tcPr>
                    <a:solidFill>
                      <a:schemeClr val="bg1">
                        <a:lumMod val="95000"/>
                      </a:schemeClr>
                    </a:solidFill>
                  </a:tcPr>
                </a:tc>
                <a:extLst>
                  <a:ext uri="{0D108BD9-81ED-4DB2-BD59-A6C34878D82A}">
                    <a16:rowId xmlns:a16="http://schemas.microsoft.com/office/drawing/2014/main" val="2919038889"/>
                  </a:ext>
                </a:extLst>
              </a:tr>
            </a:tbl>
          </a:graphicData>
        </a:graphic>
      </p:graphicFrame>
      <p:graphicFrame>
        <p:nvGraphicFramePr>
          <p:cNvPr id="11" name="Table 11">
            <a:extLst>
              <a:ext uri="{FF2B5EF4-FFF2-40B4-BE49-F238E27FC236}">
                <a16:creationId xmlns:a16="http://schemas.microsoft.com/office/drawing/2014/main" id="{6B941F89-3DC7-01AB-9286-8696754D2A86}"/>
              </a:ext>
            </a:extLst>
          </p:cNvPr>
          <p:cNvGraphicFramePr>
            <a:graphicFrameLocks noGrp="1"/>
          </p:cNvGraphicFramePr>
          <p:nvPr>
            <p:extLst>
              <p:ext uri="{D42A27DB-BD31-4B8C-83A1-F6EECF244321}">
                <p14:modId xmlns:p14="http://schemas.microsoft.com/office/powerpoint/2010/main" val="2508320989"/>
              </p:ext>
            </p:extLst>
          </p:nvPr>
        </p:nvGraphicFramePr>
        <p:xfrm>
          <a:off x="6300483" y="5123476"/>
          <a:ext cx="1271340" cy="912864"/>
        </p:xfrm>
        <a:graphic>
          <a:graphicData uri="http://schemas.openxmlformats.org/drawingml/2006/table">
            <a:tbl>
              <a:tblPr rtl="1" firstRow="1" bandRow="1"/>
              <a:tblGrid>
                <a:gridCol w="1271340">
                  <a:extLst>
                    <a:ext uri="{9D8B030D-6E8A-4147-A177-3AD203B41FA5}">
                      <a16:colId xmlns:a16="http://schemas.microsoft.com/office/drawing/2014/main" val="1654297828"/>
                    </a:ext>
                  </a:extLst>
                </a:gridCol>
              </a:tblGrid>
              <a:tr h="303264">
                <a:tc>
                  <a:txBody>
                    <a:bodyPr/>
                    <a:lstStyle/>
                    <a:p>
                      <a:pPr rtl="1"/>
                      <a:endParaRPr lang="he-IL" sz="1100" dirty="0"/>
                    </a:p>
                  </a:txBody>
                  <a:tcPr>
                    <a:solidFill>
                      <a:schemeClr val="bg1">
                        <a:lumMod val="95000"/>
                      </a:schemeClr>
                    </a:solidFill>
                  </a:tcPr>
                </a:tc>
                <a:extLst>
                  <a:ext uri="{0D108BD9-81ED-4DB2-BD59-A6C34878D82A}">
                    <a16:rowId xmlns:a16="http://schemas.microsoft.com/office/drawing/2014/main" val="3650075588"/>
                  </a:ext>
                </a:extLst>
              </a:tr>
              <a:tr h="303264">
                <a:tc>
                  <a:txBody>
                    <a:bodyPr/>
                    <a:lstStyle/>
                    <a:p>
                      <a:pPr rtl="1"/>
                      <a:endParaRPr lang="he-IL" sz="1400" dirty="0"/>
                    </a:p>
                  </a:txBody>
                  <a:tcPr>
                    <a:solidFill>
                      <a:schemeClr val="bg1">
                        <a:lumMod val="65000"/>
                      </a:schemeClr>
                    </a:solidFill>
                  </a:tcPr>
                </a:tc>
                <a:extLst>
                  <a:ext uri="{0D108BD9-81ED-4DB2-BD59-A6C34878D82A}">
                    <a16:rowId xmlns:a16="http://schemas.microsoft.com/office/drawing/2014/main" val="1706953360"/>
                  </a:ext>
                </a:extLst>
              </a:tr>
              <a:tr h="303264">
                <a:tc>
                  <a:txBody>
                    <a:bodyPr/>
                    <a:lstStyle/>
                    <a:p>
                      <a:pPr rtl="1"/>
                      <a:endParaRPr lang="he-IL" sz="1400" dirty="0"/>
                    </a:p>
                  </a:txBody>
                  <a:tcPr>
                    <a:solidFill>
                      <a:schemeClr val="tx1">
                        <a:lumMod val="65000"/>
                        <a:lumOff val="35000"/>
                      </a:schemeClr>
                    </a:solidFill>
                  </a:tcPr>
                </a:tc>
                <a:extLst>
                  <a:ext uri="{0D108BD9-81ED-4DB2-BD59-A6C34878D82A}">
                    <a16:rowId xmlns:a16="http://schemas.microsoft.com/office/drawing/2014/main" val="3085380988"/>
                  </a:ext>
                </a:extLst>
              </a:tr>
            </a:tbl>
          </a:graphicData>
        </a:graphic>
      </p:graphicFrame>
      <p:graphicFrame>
        <p:nvGraphicFramePr>
          <p:cNvPr id="9" name="Table 10">
            <a:extLst>
              <a:ext uri="{FF2B5EF4-FFF2-40B4-BE49-F238E27FC236}">
                <a16:creationId xmlns:a16="http://schemas.microsoft.com/office/drawing/2014/main" id="{F69F8693-CE2C-E9D2-9E82-0698EEBA024C}"/>
              </a:ext>
            </a:extLst>
          </p:cNvPr>
          <p:cNvGraphicFramePr>
            <a:graphicFrameLocks noGrp="1"/>
          </p:cNvGraphicFramePr>
          <p:nvPr>
            <p:extLst>
              <p:ext uri="{D42A27DB-BD31-4B8C-83A1-F6EECF244321}">
                <p14:modId xmlns:p14="http://schemas.microsoft.com/office/powerpoint/2010/main" val="2971736152"/>
              </p:ext>
            </p:extLst>
          </p:nvPr>
        </p:nvGraphicFramePr>
        <p:xfrm>
          <a:off x="9594942" y="5029732"/>
          <a:ext cx="1271340" cy="1097280"/>
        </p:xfrm>
        <a:graphic>
          <a:graphicData uri="http://schemas.openxmlformats.org/drawingml/2006/table">
            <a:tbl>
              <a:tblPr rtl="1" firstRow="1" bandRow="1"/>
              <a:tblGrid>
                <a:gridCol w="1271340">
                  <a:extLst>
                    <a:ext uri="{9D8B030D-6E8A-4147-A177-3AD203B41FA5}">
                      <a16:colId xmlns:a16="http://schemas.microsoft.com/office/drawing/2014/main" val="4135042262"/>
                    </a:ext>
                  </a:extLst>
                </a:gridCol>
              </a:tblGrid>
              <a:tr h="227448">
                <a:tc>
                  <a:txBody>
                    <a:bodyPr/>
                    <a:lstStyle/>
                    <a:p>
                      <a:pPr rtl="1"/>
                      <a:endParaRPr lang="he-IL" dirty="0"/>
                    </a:p>
                  </a:txBody>
                  <a:tcPr>
                    <a:solidFill>
                      <a:schemeClr val="tx1">
                        <a:lumMod val="65000"/>
                        <a:lumOff val="35000"/>
                      </a:schemeClr>
                    </a:solidFill>
                  </a:tcPr>
                </a:tc>
                <a:extLst>
                  <a:ext uri="{0D108BD9-81ED-4DB2-BD59-A6C34878D82A}">
                    <a16:rowId xmlns:a16="http://schemas.microsoft.com/office/drawing/2014/main" val="2536292760"/>
                  </a:ext>
                </a:extLst>
              </a:tr>
              <a:tr h="227448">
                <a:tc>
                  <a:txBody>
                    <a:bodyPr/>
                    <a:lstStyle/>
                    <a:p>
                      <a:pPr rtl="1"/>
                      <a:endParaRPr lang="he-IL" dirty="0"/>
                    </a:p>
                  </a:txBody>
                  <a:tcPr>
                    <a:solidFill>
                      <a:schemeClr val="bg1"/>
                    </a:solidFill>
                  </a:tcPr>
                </a:tc>
                <a:extLst>
                  <a:ext uri="{0D108BD9-81ED-4DB2-BD59-A6C34878D82A}">
                    <a16:rowId xmlns:a16="http://schemas.microsoft.com/office/drawing/2014/main" val="543626098"/>
                  </a:ext>
                </a:extLst>
              </a:tr>
              <a:tr h="227448">
                <a:tc>
                  <a:txBody>
                    <a:bodyPr/>
                    <a:lstStyle/>
                    <a:p>
                      <a:pPr rtl="1"/>
                      <a:endParaRPr lang="he-IL" sz="1800" kern="1200" dirty="0">
                        <a:solidFill>
                          <a:schemeClr val="tx1"/>
                        </a:solidFill>
                        <a:latin typeface="+mn-lt"/>
                        <a:ea typeface="+mn-ea"/>
                        <a:cs typeface="+mn-cs"/>
                      </a:endParaRPr>
                    </a:p>
                  </a:txBody>
                  <a:tcPr>
                    <a:solidFill>
                      <a:schemeClr val="tx1">
                        <a:lumMod val="65000"/>
                        <a:lumOff val="35000"/>
                      </a:schemeClr>
                    </a:solidFill>
                  </a:tcPr>
                </a:tc>
                <a:extLst>
                  <a:ext uri="{0D108BD9-81ED-4DB2-BD59-A6C34878D82A}">
                    <a16:rowId xmlns:a16="http://schemas.microsoft.com/office/drawing/2014/main" val="528141879"/>
                  </a:ext>
                </a:extLst>
              </a:tr>
            </a:tbl>
          </a:graphicData>
        </a:graphic>
      </p:graphicFrame>
    </p:spTree>
    <p:extLst>
      <p:ext uri="{BB962C8B-B14F-4D97-AF65-F5344CB8AC3E}">
        <p14:creationId xmlns:p14="http://schemas.microsoft.com/office/powerpoint/2010/main" val="4155519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Types Of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7934691" y="4768448"/>
            <a:ext cx="2511636" cy="1462416"/>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828747597"/>
              </p:ext>
            </p:extLst>
          </p:nvPr>
        </p:nvGraphicFramePr>
        <p:xfrm>
          <a:off x="5000499" y="1358344"/>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-2</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8" name="TextBox 7">
            <a:extLst>
              <a:ext uri="{FF2B5EF4-FFF2-40B4-BE49-F238E27FC236}">
                <a16:creationId xmlns:a16="http://schemas.microsoft.com/office/drawing/2014/main" id="{AD183E00-1B38-F411-E20E-D35BA8A2AAF5}"/>
              </a:ext>
            </a:extLst>
          </p:cNvPr>
          <p:cNvSpPr txBox="1"/>
          <p:nvPr/>
        </p:nvSpPr>
        <p:spPr>
          <a:xfrm>
            <a:off x="8746502" y="2960016"/>
            <a:ext cx="1894420" cy="369332"/>
          </a:xfrm>
          <a:prstGeom prst="rect">
            <a:avLst/>
          </a:prstGeom>
          <a:noFill/>
        </p:spPr>
        <p:txBody>
          <a:bodyPr wrap="square" rtlCol="1" anchor="ctr" anchorCtr="0">
            <a:spAutoFit/>
          </a:bodyPr>
          <a:lstStyle/>
          <a:p>
            <a:pPr algn="ctr"/>
            <a:r>
              <a:rPr lang="en-US" dirty="0" err="1"/>
              <a:t>Scharr</a:t>
            </a:r>
            <a:r>
              <a:rPr lang="en-US" dirty="0"/>
              <a:t> filter</a:t>
            </a:r>
            <a:endParaRPr lang="he-IL" dirty="0"/>
          </a:p>
        </p:txBody>
      </p:sp>
      <p:graphicFrame>
        <p:nvGraphicFramePr>
          <p:cNvPr id="4" name="Table 7">
            <a:extLst>
              <a:ext uri="{FF2B5EF4-FFF2-40B4-BE49-F238E27FC236}">
                <a16:creationId xmlns:a16="http://schemas.microsoft.com/office/drawing/2014/main" id="{765C1934-60E0-3DD2-6A62-023604C20F55}"/>
              </a:ext>
            </a:extLst>
          </p:cNvPr>
          <p:cNvGraphicFramePr>
            <a:graphicFrameLocks noGrp="1"/>
          </p:cNvGraphicFramePr>
          <p:nvPr>
            <p:extLst>
              <p:ext uri="{D42A27DB-BD31-4B8C-83A1-F6EECF244321}">
                <p14:modId xmlns:p14="http://schemas.microsoft.com/office/powerpoint/2010/main" val="3582113924"/>
              </p:ext>
            </p:extLst>
          </p:nvPr>
        </p:nvGraphicFramePr>
        <p:xfrm>
          <a:off x="-3064811" y="916932"/>
          <a:ext cx="894918" cy="1920240"/>
        </p:xfrm>
        <a:graphic>
          <a:graphicData uri="http://schemas.openxmlformats.org/drawingml/2006/table">
            <a:tbl>
              <a:tblPr rtl="1" firstRow="1" bandRow="1"/>
              <a:tblGrid>
                <a:gridCol w="298306">
                  <a:extLst>
                    <a:ext uri="{9D8B030D-6E8A-4147-A177-3AD203B41FA5}">
                      <a16:colId xmlns:a16="http://schemas.microsoft.com/office/drawing/2014/main" val="4020434009"/>
                    </a:ext>
                  </a:extLst>
                </a:gridCol>
                <a:gridCol w="298306">
                  <a:extLst>
                    <a:ext uri="{9D8B030D-6E8A-4147-A177-3AD203B41FA5}">
                      <a16:colId xmlns:a16="http://schemas.microsoft.com/office/drawing/2014/main" val="428358547"/>
                    </a:ext>
                  </a:extLst>
                </a:gridCol>
                <a:gridCol w="298306">
                  <a:extLst>
                    <a:ext uri="{9D8B030D-6E8A-4147-A177-3AD203B41FA5}">
                      <a16:colId xmlns:a16="http://schemas.microsoft.com/office/drawing/2014/main" val="2353768429"/>
                    </a:ext>
                  </a:extLst>
                </a:gridCol>
              </a:tblGrid>
              <a:tr h="221180">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269170">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221180">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graphicFrame>
        <p:nvGraphicFramePr>
          <p:cNvPr id="6" name="Table 7">
            <a:extLst>
              <a:ext uri="{FF2B5EF4-FFF2-40B4-BE49-F238E27FC236}">
                <a16:creationId xmlns:a16="http://schemas.microsoft.com/office/drawing/2014/main" id="{33DFC774-E7A3-A642-B78F-620F143365EF}"/>
              </a:ext>
            </a:extLst>
          </p:cNvPr>
          <p:cNvGraphicFramePr>
            <a:graphicFrameLocks noGrp="1"/>
          </p:cNvGraphicFramePr>
          <p:nvPr>
            <p:extLst>
              <p:ext uri="{D42A27DB-BD31-4B8C-83A1-F6EECF244321}">
                <p14:modId xmlns:p14="http://schemas.microsoft.com/office/powerpoint/2010/main" val="3796448990"/>
              </p:ext>
            </p:extLst>
          </p:nvPr>
        </p:nvGraphicFramePr>
        <p:xfrm>
          <a:off x="8625771" y="1358344"/>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-2</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7" name="TextBox 6">
            <a:extLst>
              <a:ext uri="{FF2B5EF4-FFF2-40B4-BE49-F238E27FC236}">
                <a16:creationId xmlns:a16="http://schemas.microsoft.com/office/drawing/2014/main" id="{EB49ACA0-6C89-36CE-068B-F870D3636B63}"/>
              </a:ext>
            </a:extLst>
          </p:cNvPr>
          <p:cNvSpPr txBox="1"/>
          <p:nvPr/>
        </p:nvSpPr>
        <p:spPr>
          <a:xfrm>
            <a:off x="5000499" y="2960016"/>
            <a:ext cx="1894420" cy="369332"/>
          </a:xfrm>
          <a:prstGeom prst="rect">
            <a:avLst/>
          </a:prstGeom>
          <a:noFill/>
        </p:spPr>
        <p:txBody>
          <a:bodyPr wrap="square" rtlCol="1" anchor="ctr" anchorCtr="0">
            <a:spAutoFit/>
          </a:bodyPr>
          <a:lstStyle/>
          <a:p>
            <a:pPr algn="ctr"/>
            <a:r>
              <a:rPr lang="en-US" dirty="0"/>
              <a:t>Sobel filter</a:t>
            </a:r>
            <a:endParaRPr lang="he-IL" dirty="0"/>
          </a:p>
        </p:txBody>
      </p:sp>
      <p:pic>
        <p:nvPicPr>
          <p:cNvPr id="5124" name="Picture 4" descr="Screenshot">
            <a:extLst>
              <a:ext uri="{FF2B5EF4-FFF2-40B4-BE49-F238E27FC236}">
                <a16:creationId xmlns:a16="http://schemas.microsoft.com/office/drawing/2014/main" id="{CD4365AB-128E-C59F-406F-47CDEDD7B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8785" y="3664526"/>
            <a:ext cx="1569855" cy="102562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creenshot">
            <a:extLst>
              <a:ext uri="{FF2B5EF4-FFF2-40B4-BE49-F238E27FC236}">
                <a16:creationId xmlns:a16="http://schemas.microsoft.com/office/drawing/2014/main" id="{50A7D6FE-17ED-DECC-68ED-F74988919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7236" y="5095909"/>
            <a:ext cx="1652955" cy="102562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undefined">
            <a:extLst>
              <a:ext uri="{FF2B5EF4-FFF2-40B4-BE49-F238E27FC236}">
                <a16:creationId xmlns:a16="http://schemas.microsoft.com/office/drawing/2014/main" id="{2E662869-F19E-8690-F87C-3CB191F1C6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1117" y="3663274"/>
            <a:ext cx="1569765" cy="102562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undefined">
            <a:extLst>
              <a:ext uri="{FF2B5EF4-FFF2-40B4-BE49-F238E27FC236}">
                <a16:creationId xmlns:a16="http://schemas.microsoft.com/office/drawing/2014/main" id="{7F738352-A677-27AA-172C-5F04D074D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1117" y="5095909"/>
            <a:ext cx="1569765" cy="10256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7" name="Table 7">
            <a:extLst>
              <a:ext uri="{FF2B5EF4-FFF2-40B4-BE49-F238E27FC236}">
                <a16:creationId xmlns:a16="http://schemas.microsoft.com/office/drawing/2014/main" id="{1E740769-9450-C29B-26FC-AA68565931B9}"/>
              </a:ext>
            </a:extLst>
          </p:cNvPr>
          <p:cNvGraphicFramePr>
            <a:graphicFrameLocks noGrp="1"/>
          </p:cNvGraphicFramePr>
          <p:nvPr>
            <p:extLst>
              <p:ext uri="{D42A27DB-BD31-4B8C-83A1-F6EECF244321}">
                <p14:modId xmlns:p14="http://schemas.microsoft.com/office/powerpoint/2010/main" val="2844190659"/>
              </p:ext>
            </p:extLst>
          </p:nvPr>
        </p:nvGraphicFramePr>
        <p:xfrm>
          <a:off x="1375227" y="1358344"/>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pic>
        <p:nvPicPr>
          <p:cNvPr id="28" name="Picture 27">
            <a:extLst>
              <a:ext uri="{FF2B5EF4-FFF2-40B4-BE49-F238E27FC236}">
                <a16:creationId xmlns:a16="http://schemas.microsoft.com/office/drawing/2014/main" id="{F6465B97-AF6C-3258-66F1-B1229BC928DC}"/>
              </a:ext>
            </a:extLst>
          </p:cNvPr>
          <p:cNvPicPr>
            <a:picLocks noChangeAspect="1"/>
          </p:cNvPicPr>
          <p:nvPr/>
        </p:nvPicPr>
        <p:blipFill>
          <a:blip r:embed="rId6"/>
          <a:stretch>
            <a:fillRect/>
          </a:stretch>
        </p:blipFill>
        <p:spPr>
          <a:xfrm>
            <a:off x="1601725" y="3625633"/>
            <a:ext cx="1569765" cy="1063269"/>
          </a:xfrm>
          <a:prstGeom prst="rect">
            <a:avLst/>
          </a:prstGeom>
        </p:spPr>
      </p:pic>
      <p:pic>
        <p:nvPicPr>
          <p:cNvPr id="29" name="Picture 28">
            <a:extLst>
              <a:ext uri="{FF2B5EF4-FFF2-40B4-BE49-F238E27FC236}">
                <a16:creationId xmlns:a16="http://schemas.microsoft.com/office/drawing/2014/main" id="{67B045D4-A084-4D2B-BE77-9C36DC95D176}"/>
              </a:ext>
            </a:extLst>
          </p:cNvPr>
          <p:cNvPicPr>
            <a:picLocks noChangeAspect="1"/>
          </p:cNvPicPr>
          <p:nvPr/>
        </p:nvPicPr>
        <p:blipFill>
          <a:blip r:embed="rId7"/>
          <a:stretch>
            <a:fillRect/>
          </a:stretch>
        </p:blipFill>
        <p:spPr>
          <a:xfrm>
            <a:off x="1601724" y="5095909"/>
            <a:ext cx="1569766" cy="1025628"/>
          </a:xfrm>
          <a:prstGeom prst="rect">
            <a:avLst/>
          </a:prstGeom>
        </p:spPr>
      </p:pic>
    </p:spTree>
    <p:extLst>
      <p:ext uri="{BB962C8B-B14F-4D97-AF65-F5344CB8AC3E}">
        <p14:creationId xmlns:p14="http://schemas.microsoft.com/office/powerpoint/2010/main" val="3197326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616482" y="1143000"/>
                <a:ext cx="10862187" cy="5280512"/>
              </a:xfrm>
            </p:spPr>
            <p:txBody>
              <a:bodyPr/>
              <a:lstStyle/>
              <a:p>
                <a:pPr marL="0" indent="0">
                  <a:buNone/>
                </a:pPr>
                <a:r>
                  <a:rPr lang="en-US" dirty="0"/>
                  <a:t> </a:t>
                </a:r>
                <a14:m>
                  <m:oMath xmlns:m="http://schemas.openxmlformats.org/officeDocument/2006/math">
                    <m:f>
                      <m:fPr>
                        <m:ctrlPr>
                          <a:rPr lang="en-US" sz="3600" i="1" smtClean="0">
                            <a:latin typeface="Cambria Math" panose="02040503050406030204" pitchFamily="18" charset="0"/>
                          </a:rPr>
                        </m:ctrlPr>
                      </m:fPr>
                      <m:num>
                        <m:r>
                          <a:rPr lang="en-US" sz="3600" i="1" smtClean="0">
                            <a:latin typeface="Cambria Math" panose="02040503050406030204" pitchFamily="18" charset="0"/>
                            <a:ea typeface="Cambria Math" panose="02040503050406030204" pitchFamily="18" charset="0"/>
                          </a:rPr>
                          <m:t>𝜕</m:t>
                        </m:r>
                      </m:num>
                      <m:den>
                        <m:r>
                          <a:rPr lang="en-US" sz="3600" i="1" smtClean="0">
                            <a:latin typeface="Cambria Math" panose="02040503050406030204" pitchFamily="18" charset="0"/>
                            <a:ea typeface="Cambria Math" panose="02040503050406030204" pitchFamily="18" charset="0"/>
                          </a:rPr>
                          <m:t>𝜕𝜃</m:t>
                        </m:r>
                        <m:r>
                          <a:rPr lang="en-US" sz="3600" b="0" i="1" baseline="-10000" smtClean="0">
                            <a:latin typeface="Cambria Math" panose="02040503050406030204" pitchFamily="18" charset="0"/>
                            <a:ea typeface="Cambria Math" panose="02040503050406030204" pitchFamily="18" charset="0"/>
                          </a:rPr>
                          <m:t>𝑗</m:t>
                        </m:r>
                      </m:den>
                    </m:f>
                    <m:r>
                      <a:rPr lang="en-US" sz="3600" b="0" i="1" smtClean="0">
                        <a:latin typeface="Cambria Math" panose="02040503050406030204" pitchFamily="18" charset="0"/>
                      </a:rPr>
                      <m:t>𝐽</m:t>
                    </m:r>
                    <m:d>
                      <m:dPr>
                        <m:ctrlPr>
                          <a:rPr lang="en-US" sz="3600" b="0" i="1" smtClean="0">
                            <a:latin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𝜃</m:t>
                        </m:r>
                        <m:r>
                          <a:rPr lang="en-US" sz="3600" b="0" i="1" baseline="-20000" smtClean="0">
                            <a:latin typeface="Cambria Math" panose="02040503050406030204" pitchFamily="18" charset="0"/>
                            <a:ea typeface="Cambria Math" panose="02040503050406030204" pitchFamily="18" charset="0"/>
                          </a:rPr>
                          <m:t>0</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𝜃</m:t>
                        </m:r>
                        <m:r>
                          <a:rPr lang="en-US" sz="3600" b="0" i="1" baseline="-20000" smtClean="0">
                            <a:latin typeface="Cambria Math" panose="02040503050406030204" pitchFamily="18" charset="0"/>
                            <a:ea typeface="Cambria Math" panose="02040503050406030204" pitchFamily="18" charset="0"/>
                          </a:rPr>
                          <m:t>1</m:t>
                        </m:r>
                      </m:e>
                    </m:d>
                    <m:r>
                      <a:rPr lang="en-US" sz="3600" b="0" i="1" smtClean="0">
                        <a:latin typeface="Cambria Math" panose="02040503050406030204" pitchFamily="18" charset="0"/>
                        <a:ea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num>
                      <m:den>
                        <m:r>
                          <a:rPr lang="en-US" sz="3600" i="1">
                            <a:latin typeface="Cambria Math" panose="02040503050406030204" pitchFamily="18" charset="0"/>
                            <a:ea typeface="Cambria Math" panose="02040503050406030204" pitchFamily="18" charset="0"/>
                          </a:rPr>
                          <m:t>𝜕𝜃</m:t>
                        </m:r>
                        <m:r>
                          <a:rPr lang="en-US" sz="3600" i="1" baseline="-10000">
                            <a:latin typeface="Cambria Math" panose="02040503050406030204" pitchFamily="18" charset="0"/>
                            <a:ea typeface="Cambria Math" panose="02040503050406030204" pitchFamily="18" charset="0"/>
                          </a:rPr>
                          <m:t>𝑗</m:t>
                        </m:r>
                      </m:den>
                    </m:f>
                    <m:r>
                      <a:rPr lang="en-US" sz="3600" dirty="0">
                        <a:latin typeface="Cambria Math" panose="02040503050406030204" pitchFamily="18" charset="0"/>
                      </a:rPr>
                      <m:t>∙</m:t>
                    </m:r>
                    <m:f>
                      <m:fPr>
                        <m:ctrlPr>
                          <a:rPr lang="en-US" sz="3600" i="1" dirty="0" smtClean="0">
                            <a:latin typeface="Cambria Math" panose="02040503050406030204" pitchFamily="18" charset="0"/>
                          </a:rPr>
                        </m:ctrlPr>
                      </m:fPr>
                      <m:num>
                        <m:r>
                          <a:rPr lang="en-US" sz="3600" b="0" i="1" dirty="0" smtClean="0">
                            <a:latin typeface="Cambria Math" panose="02040503050406030204" pitchFamily="18" charset="0"/>
                          </a:rPr>
                          <m:t>1</m:t>
                        </m:r>
                      </m:num>
                      <m:den>
                        <m:r>
                          <a:rPr lang="en-US" sz="3600" b="0" i="1" dirty="0" smtClean="0">
                            <a:latin typeface="Cambria Math" panose="02040503050406030204" pitchFamily="18" charset="0"/>
                          </a:rPr>
                          <m:t>2</m:t>
                        </m:r>
                        <m:r>
                          <a:rPr lang="en-US" sz="3600" b="0" i="1" dirty="0" smtClean="0">
                            <a:latin typeface="Cambria Math" panose="02040503050406030204" pitchFamily="18" charset="0"/>
                          </a:rPr>
                          <m:t>𝑚</m:t>
                        </m:r>
                      </m:den>
                    </m:f>
                    <m:nary>
                      <m:naryPr>
                        <m:chr m:val="∑"/>
                        <m:ctrlPr>
                          <a:rPr lang="en-US" sz="3600" i="1" dirty="0" smtClean="0">
                            <a:latin typeface="Cambria Math" panose="02040503050406030204" pitchFamily="18" charset="0"/>
                          </a:rPr>
                        </m:ctrlPr>
                      </m:naryPr>
                      <m:sub>
                        <m:r>
                          <m:rPr>
                            <m:brk m:alnAt="23"/>
                          </m:rPr>
                          <a:rPr lang="en-US" sz="3600" b="0" i="1" dirty="0" smtClean="0">
                            <a:latin typeface="Cambria Math" panose="02040503050406030204" pitchFamily="18" charset="0"/>
                          </a:rPr>
                          <m:t>𝑖</m:t>
                        </m:r>
                        <m:r>
                          <a:rPr lang="en-US" sz="3600" b="0" i="1" dirty="0" smtClean="0">
                            <a:latin typeface="Cambria Math" panose="02040503050406030204" pitchFamily="18" charset="0"/>
                          </a:rPr>
                          <m:t>=</m:t>
                        </m:r>
                        <m:r>
                          <a:rPr lang="en-US" sz="3600" b="0" i="1" dirty="0" smtClean="0">
                            <a:latin typeface="Cambria Math" panose="02040503050406030204" pitchFamily="18" charset="0"/>
                          </a:rPr>
                          <m:t>0</m:t>
                        </m:r>
                      </m:sub>
                      <m:sup>
                        <m:r>
                          <a:rPr lang="en-US" sz="3600" b="0" i="1" dirty="0" smtClean="0">
                            <a:latin typeface="Cambria Math" panose="02040503050406030204" pitchFamily="18" charset="0"/>
                          </a:rPr>
                          <m:t>𝑚</m:t>
                        </m:r>
                      </m:sup>
                      <m:e>
                        <m:d>
                          <m:dPr>
                            <m:ctrlPr>
                              <a:rPr lang="en-US" sz="3600" i="1" dirty="0" smtClean="0">
                                <a:latin typeface="Cambria Math" panose="02040503050406030204" pitchFamily="18" charset="0"/>
                              </a:rPr>
                            </m:ctrlPr>
                          </m:dPr>
                          <m:e>
                            <m:r>
                              <a:rPr lang="en-US" sz="3600" b="0" i="1" dirty="0" smtClean="0">
                                <a:latin typeface="Cambria Math" panose="02040503050406030204" pitchFamily="18" charset="0"/>
                              </a:rPr>
                              <m:t>h</m:t>
                            </m:r>
                            <m:r>
                              <a:rPr lang="en-US" sz="3600" b="0" i="1" baseline="-20000" dirty="0" smtClean="0">
                                <a:latin typeface="Cambria Math" panose="02040503050406030204" pitchFamily="18" charset="0"/>
                                <a:ea typeface="Cambria Math" panose="02040503050406030204" pitchFamily="18" charset="0"/>
                              </a:rPr>
                              <m:t>∅</m:t>
                            </m:r>
                            <m:d>
                              <m:dPr>
                                <m:ctrlPr>
                                  <a:rPr lang="en-US" sz="3600" b="0" i="1" dirty="0" smtClean="0">
                                    <a:latin typeface="Cambria Math" panose="02040503050406030204" pitchFamily="18" charset="0"/>
                                    <a:ea typeface="Cambria Math" panose="02040503050406030204" pitchFamily="18" charset="0"/>
                                  </a:rPr>
                                </m:ctrlPr>
                              </m:dPr>
                              <m:e>
                                <m:r>
                                  <a:rPr lang="en-US" sz="3600" b="0" i="1" dirty="0" smtClean="0">
                                    <a:latin typeface="Cambria Math" panose="02040503050406030204" pitchFamily="18" charset="0"/>
                                    <a:ea typeface="Cambria Math" panose="02040503050406030204" pitchFamily="18" charset="0"/>
                                  </a:rPr>
                                  <m:t>𝑥</m:t>
                                </m:r>
                                <m:d>
                                  <m:dPr>
                                    <m:ctrlPr>
                                      <a:rPr lang="en-US" sz="3600" b="0" i="1" baseline="30000" dirty="0" smtClean="0">
                                        <a:latin typeface="Cambria Math" panose="02040503050406030204" pitchFamily="18" charset="0"/>
                                        <a:ea typeface="Cambria Math" panose="02040503050406030204" pitchFamily="18" charset="0"/>
                                      </a:rPr>
                                    </m:ctrlPr>
                                  </m:dPr>
                                  <m:e>
                                    <m:r>
                                      <a:rPr lang="en-US" sz="3600" b="0" i="1" baseline="10000" dirty="0" smtClean="0">
                                        <a:latin typeface="Cambria Math" panose="02040503050406030204" pitchFamily="18" charset="0"/>
                                        <a:ea typeface="Cambria Math" panose="02040503050406030204" pitchFamily="18" charset="0"/>
                                      </a:rPr>
                                      <m:t>𝑖</m:t>
                                    </m:r>
                                  </m:e>
                                </m:d>
                              </m:e>
                            </m:d>
                            <m:r>
                              <a:rPr lang="en-US" sz="3600" b="0" i="1" dirty="0" smtClean="0">
                                <a:latin typeface="Cambria Math" panose="02040503050406030204" pitchFamily="18" charset="0"/>
                                <a:ea typeface="Cambria Math" panose="02040503050406030204" pitchFamily="18" charset="0"/>
                              </a:rPr>
                              <m:t>−</m:t>
                            </m:r>
                            <m:r>
                              <a:rPr lang="en-US" sz="3600" b="0" i="1" dirty="0" smtClean="0">
                                <a:latin typeface="Cambria Math" panose="02040503050406030204" pitchFamily="18" charset="0"/>
                                <a:ea typeface="Cambria Math" panose="02040503050406030204" pitchFamily="18" charset="0"/>
                              </a:rPr>
                              <m:t>𝑦</m:t>
                            </m:r>
                          </m:e>
                        </m:d>
                        <m:r>
                          <a:rPr lang="en-US" sz="3600" b="0" i="1" baseline="40000" dirty="0" smtClean="0">
                            <a:latin typeface="Cambria Math" panose="02040503050406030204" pitchFamily="18" charset="0"/>
                          </a:rPr>
                          <m:t>2</m:t>
                        </m:r>
                      </m:e>
                    </m:nary>
                  </m:oMath>
                </a14:m>
                <a:endParaRPr lang="en-US" sz="3600" dirty="0"/>
              </a:p>
              <a:p>
                <a:pPr marL="0" indent="0">
                  <a:buNone/>
                </a:pPr>
                <a:endParaRPr lang="en-US" baseline="50000" dirty="0"/>
              </a:p>
              <a:p>
                <a:pPr marL="0" indent="0">
                  <a:buNone/>
                </a:pPr>
                <a:r>
                  <a:rPr lang="en-US" b="0" i="1" baseline="50000" dirty="0">
                    <a:latin typeface="Cambria Math" panose="02040503050406030204" pitchFamily="18" charset="0"/>
                  </a:rPr>
                  <a:t> </a:t>
                </a:r>
                <a14:m>
                  <m:oMath xmlns:m="http://schemas.openxmlformats.org/officeDocument/2006/math">
                    <m:r>
                      <a:rPr lang="en-US" sz="3600" b="0" i="1" smtClean="0">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num>
                      <m:den>
                        <m:r>
                          <a:rPr lang="en-US" sz="3600" i="1">
                            <a:latin typeface="Cambria Math" panose="02040503050406030204" pitchFamily="18" charset="0"/>
                            <a:ea typeface="Cambria Math" panose="02040503050406030204" pitchFamily="18" charset="0"/>
                          </a:rPr>
                          <m:t>𝜕𝜃</m:t>
                        </m:r>
                        <m:r>
                          <a:rPr lang="en-US" sz="3600" i="1" baseline="-10000">
                            <a:latin typeface="Cambria Math" panose="02040503050406030204" pitchFamily="18" charset="0"/>
                            <a:ea typeface="Cambria Math" panose="02040503050406030204" pitchFamily="18" charset="0"/>
                          </a:rPr>
                          <m:t>𝑗</m:t>
                        </m:r>
                      </m:den>
                    </m:f>
                    <m:r>
                      <a:rPr lang="en-US" sz="3600" dirty="0">
                        <a:latin typeface="Cambria Math" panose="02040503050406030204" pitchFamily="18" charset="0"/>
                      </a:rPr>
                      <m:t>∙</m:t>
                    </m:r>
                    <m:f>
                      <m:fPr>
                        <m:ctrlPr>
                          <a:rPr lang="en-US" sz="3600" i="1" dirty="0">
                            <a:latin typeface="Cambria Math" panose="02040503050406030204" pitchFamily="18" charset="0"/>
                          </a:rPr>
                        </m:ctrlPr>
                      </m:fPr>
                      <m:num>
                        <m:r>
                          <a:rPr lang="en-US" sz="3600" i="1" dirty="0">
                            <a:latin typeface="Cambria Math" panose="02040503050406030204" pitchFamily="18" charset="0"/>
                          </a:rPr>
                          <m:t>1</m:t>
                        </m:r>
                      </m:num>
                      <m:den>
                        <m:r>
                          <a:rPr lang="en-US" sz="3600" i="1" dirty="0">
                            <a:latin typeface="Cambria Math" panose="02040503050406030204" pitchFamily="18" charset="0"/>
                          </a:rPr>
                          <m:t>2</m:t>
                        </m:r>
                        <m:r>
                          <a:rPr lang="en-US" sz="3600" i="1" dirty="0">
                            <a:latin typeface="Cambria Math" panose="02040503050406030204" pitchFamily="18" charset="0"/>
                          </a:rPr>
                          <m:t>𝑚</m:t>
                        </m:r>
                      </m:den>
                    </m:f>
                    <m:nary>
                      <m:naryPr>
                        <m:chr m:val="∑"/>
                        <m:ctrlPr>
                          <a:rPr lang="en-US" sz="3600" i="1" dirty="0">
                            <a:latin typeface="Cambria Math" panose="02040503050406030204" pitchFamily="18" charset="0"/>
                          </a:rPr>
                        </m:ctrlPr>
                      </m:naryPr>
                      <m:sub>
                        <m:r>
                          <m:rPr>
                            <m:brk m:alnAt="23"/>
                          </m:rPr>
                          <a:rPr lang="en-US" sz="3600" i="1" dirty="0">
                            <a:latin typeface="Cambria Math" panose="02040503050406030204" pitchFamily="18" charset="0"/>
                          </a:rPr>
                          <m:t>𝑖</m:t>
                        </m:r>
                        <m:r>
                          <a:rPr lang="en-US" sz="3600" i="1" dirty="0">
                            <a:latin typeface="Cambria Math" panose="02040503050406030204" pitchFamily="18" charset="0"/>
                          </a:rPr>
                          <m:t>=</m:t>
                        </m:r>
                        <m:r>
                          <a:rPr lang="en-US" sz="3600" i="1" dirty="0">
                            <a:latin typeface="Cambria Math" panose="02040503050406030204" pitchFamily="18" charset="0"/>
                          </a:rPr>
                          <m:t>0</m:t>
                        </m:r>
                      </m:sub>
                      <m:sup>
                        <m:r>
                          <a:rPr lang="en-US" sz="3600" i="1" dirty="0">
                            <a:latin typeface="Cambria Math" panose="02040503050406030204" pitchFamily="18" charset="0"/>
                          </a:rPr>
                          <m:t>𝑚</m:t>
                        </m:r>
                      </m:sup>
                      <m:e>
                        <m:d>
                          <m:dPr>
                            <m:ctrlPr>
                              <a:rPr lang="en-US" sz="3600" i="1" dirty="0">
                                <a:latin typeface="Cambria Math" panose="02040503050406030204" pitchFamily="18" charset="0"/>
                              </a:rPr>
                            </m:ctrlPr>
                          </m:dPr>
                          <m:e>
                            <m:r>
                              <a:rPr lang="en-US" sz="3600" i="1" dirty="0" smtClean="0">
                                <a:latin typeface="Cambria Math" panose="02040503050406030204" pitchFamily="18" charset="0"/>
                                <a:ea typeface="Cambria Math" panose="02040503050406030204" pitchFamily="18" charset="0"/>
                              </a:rPr>
                              <m:t>𝜃</m:t>
                            </m:r>
                            <m:r>
                              <a:rPr lang="en-US" sz="3600" b="0" i="1" baseline="-20000" dirty="0" smtClean="0">
                                <a:latin typeface="Cambria Math" panose="02040503050406030204" pitchFamily="18" charset="0"/>
                                <a:ea typeface="Cambria Math" panose="02040503050406030204" pitchFamily="18" charset="0"/>
                              </a:rPr>
                              <m:t>0</m:t>
                            </m:r>
                            <m:r>
                              <a:rPr lang="en-US" sz="3600" b="0" i="1" dirty="0" smtClean="0">
                                <a:latin typeface="Cambria Math" panose="02040503050406030204" pitchFamily="18" charset="0"/>
                                <a:ea typeface="Cambria Math" panose="02040503050406030204" pitchFamily="18" charset="0"/>
                              </a:rPr>
                              <m:t>+</m:t>
                            </m:r>
                            <m:r>
                              <a:rPr lang="en-US" sz="3600" b="0" i="1" dirty="0" smtClean="0">
                                <a:latin typeface="Cambria Math" panose="02040503050406030204" pitchFamily="18" charset="0"/>
                                <a:ea typeface="Cambria Math" panose="02040503050406030204" pitchFamily="18" charset="0"/>
                              </a:rPr>
                              <m:t>𝜃</m:t>
                            </m:r>
                            <m:r>
                              <a:rPr lang="en-US" sz="3600" b="0" i="1" baseline="-20000" dirty="0" smtClean="0">
                                <a:latin typeface="Cambria Math" panose="02040503050406030204" pitchFamily="18" charset="0"/>
                                <a:ea typeface="Cambria Math" panose="02040503050406030204" pitchFamily="18" charset="0"/>
                              </a:rPr>
                              <m:t>1</m:t>
                            </m:r>
                            <m:r>
                              <a:rPr lang="en-US" sz="3600" b="0" i="1" dirty="0" smtClean="0">
                                <a:latin typeface="Cambria Math" panose="02040503050406030204" pitchFamily="18" charset="0"/>
                                <a:ea typeface="Cambria Math" panose="02040503050406030204" pitchFamily="18" charset="0"/>
                              </a:rPr>
                              <m:t>𝑥</m:t>
                            </m:r>
                            <m:d>
                              <m:dPr>
                                <m:ctrlPr>
                                  <a:rPr lang="en-US" sz="3600" b="0" i="1" baseline="20000" dirty="0" smtClean="0">
                                    <a:latin typeface="Cambria Math" panose="02040503050406030204" pitchFamily="18" charset="0"/>
                                    <a:ea typeface="Cambria Math" panose="02040503050406030204" pitchFamily="18" charset="0"/>
                                  </a:rPr>
                                </m:ctrlPr>
                              </m:dPr>
                              <m:e>
                                <m:r>
                                  <a:rPr lang="en-US" sz="3600" b="0" i="1" baseline="35000" dirty="0" smtClean="0">
                                    <a:latin typeface="Cambria Math" panose="02040503050406030204" pitchFamily="18" charset="0"/>
                                    <a:ea typeface="Cambria Math" panose="02040503050406030204" pitchFamily="18" charset="0"/>
                                  </a:rPr>
                                  <m:t>𝑖</m:t>
                                </m:r>
                              </m:e>
                            </m:d>
                            <m:r>
                              <a:rPr lang="en-US" sz="3600" i="1" dirty="0">
                                <a:latin typeface="Cambria Math" panose="02040503050406030204" pitchFamily="18" charset="0"/>
                                <a:ea typeface="Cambria Math" panose="02040503050406030204" pitchFamily="18" charset="0"/>
                              </a:rPr>
                              <m:t>−</m:t>
                            </m:r>
                            <m:r>
                              <a:rPr lang="en-US" sz="3600" i="1" dirty="0">
                                <a:latin typeface="Cambria Math" panose="02040503050406030204" pitchFamily="18" charset="0"/>
                                <a:ea typeface="Cambria Math" panose="02040503050406030204" pitchFamily="18" charset="0"/>
                              </a:rPr>
                              <m:t>𝑦</m:t>
                            </m:r>
                          </m:e>
                        </m:d>
                        <m:r>
                          <a:rPr lang="en-US" sz="3600" i="1" baseline="40000" dirty="0">
                            <a:latin typeface="Cambria Math" panose="02040503050406030204" pitchFamily="18" charset="0"/>
                          </a:rPr>
                          <m:t>2</m:t>
                        </m:r>
                        <m:r>
                          <a:rPr lang="en-US" sz="3600" b="0" i="1" baseline="40000" dirty="0" smtClean="0">
                            <a:latin typeface="Cambria Math" panose="02040503050406030204" pitchFamily="18" charset="0"/>
                          </a:rPr>
                          <m:t> </m:t>
                        </m:r>
                      </m:e>
                    </m:nary>
                  </m:oMath>
                </a14:m>
                <a:endParaRPr lang="en-US" dirty="0"/>
              </a:p>
              <a:p>
                <a:pPr marL="0" indent="0">
                  <a:buNone/>
                </a:pPr>
                <a:endParaRPr lang="en-US" baseline="50000" dirty="0"/>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𝜕𝜃</m:t>
                          </m:r>
                          <m:r>
                            <a:rPr lang="en-US" b="0" i="1" baseline="-10000" smtClean="0">
                              <a:latin typeface="Cambria Math" panose="02040503050406030204" pitchFamily="18" charset="0"/>
                              <a:ea typeface="Cambria Math" panose="02040503050406030204" pitchFamily="18" charset="0"/>
                            </a:rPr>
                            <m:t>0</m:t>
                          </m:r>
                        </m:den>
                      </m:f>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𝑀</m:t>
                          </m:r>
                        </m:den>
                      </m:f>
                      <m:r>
                        <a:rPr lang="en-US" b="0" i="1" smtClean="0">
                          <a:latin typeface="Cambria Math" panose="02040503050406030204" pitchFamily="18" charset="0"/>
                          <a:ea typeface="Cambria Math" panose="02040503050406030204" pitchFamily="18" charset="0"/>
                        </a:rPr>
                        <m:t>∙</m:t>
                      </m:r>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0</m:t>
                          </m:r>
                        </m:sub>
                        <m:sup>
                          <m:r>
                            <a:rPr lang="en-US" i="1" dirty="0">
                              <a:latin typeface="Cambria Math" panose="02040503050406030204" pitchFamily="18" charset="0"/>
                            </a:rPr>
                            <m:t>𝑚</m:t>
                          </m:r>
                        </m:sup>
                        <m:e>
                          <m:d>
                            <m:dPr>
                              <m:ctrlPr>
                                <a:rPr lang="en-US" i="1" dirty="0">
                                  <a:latin typeface="Cambria Math" panose="02040503050406030204" pitchFamily="18" charset="0"/>
                                </a:rPr>
                              </m:ctrlPr>
                            </m:dPr>
                            <m:e>
                              <m:r>
                                <a:rPr lang="en-US" i="1" dirty="0">
                                  <a:latin typeface="Cambria Math" panose="02040503050406030204" pitchFamily="18" charset="0"/>
                                </a:rPr>
                                <m:t>h</m:t>
                              </m:r>
                              <m:r>
                                <a:rPr lang="en-US" i="1" baseline="-20000" dirty="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𝑥</m:t>
                                  </m:r>
                                  <m:d>
                                    <m:dPr>
                                      <m:ctrlPr>
                                        <a:rPr lang="en-US" i="1" baseline="30000" dirty="0">
                                          <a:latin typeface="Cambria Math" panose="02040503050406030204" pitchFamily="18" charset="0"/>
                                          <a:ea typeface="Cambria Math" panose="02040503050406030204" pitchFamily="18" charset="0"/>
                                        </a:rPr>
                                      </m:ctrlPr>
                                    </m:dPr>
                                    <m:e>
                                      <m:r>
                                        <a:rPr lang="en-US" i="1" baseline="10000" dirty="0">
                                          <a:latin typeface="Cambria Math" panose="02040503050406030204" pitchFamily="18" charset="0"/>
                                          <a:ea typeface="Cambria Math" panose="02040503050406030204" pitchFamily="18" charset="0"/>
                                        </a:rPr>
                                        <m:t>𝑖</m:t>
                                      </m:r>
                                    </m:e>
                                  </m:d>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𝑦</m:t>
                              </m:r>
                            </m:e>
                          </m:d>
                        </m:e>
                      </m:nary>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𝐽</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𝜕𝜃</m:t>
                          </m:r>
                          <m:r>
                            <a:rPr lang="en-US" b="0" i="1" baseline="-10000" smtClean="0">
                              <a:latin typeface="Cambria Math" panose="02040503050406030204" pitchFamily="18" charset="0"/>
                              <a:ea typeface="Cambria Math" panose="02040503050406030204" pitchFamily="18" charset="0"/>
                            </a:rPr>
                            <m:t>1</m:t>
                          </m:r>
                        </m:den>
                      </m:f>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1</m:t>
                          </m:r>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𝑀</m:t>
                          </m:r>
                        </m:den>
                      </m:f>
                      <m:r>
                        <a:rPr lang="en-US" i="1">
                          <a:latin typeface="Cambria Math" panose="02040503050406030204" pitchFamily="18" charset="0"/>
                          <a:ea typeface="Cambria Math" panose="02040503050406030204" pitchFamily="18" charset="0"/>
                        </a:rPr>
                        <m:t>∙</m:t>
                      </m:r>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0</m:t>
                          </m:r>
                        </m:sub>
                        <m:sup>
                          <m:r>
                            <a:rPr lang="en-US" i="1" dirty="0">
                              <a:latin typeface="Cambria Math" panose="02040503050406030204" pitchFamily="18" charset="0"/>
                            </a:rPr>
                            <m:t>𝑚</m:t>
                          </m:r>
                        </m:sup>
                        <m:e>
                          <m:d>
                            <m:dPr>
                              <m:ctrlPr>
                                <a:rPr lang="en-US" i="1" dirty="0">
                                  <a:latin typeface="Cambria Math" panose="02040503050406030204" pitchFamily="18" charset="0"/>
                                </a:rPr>
                              </m:ctrlPr>
                            </m:dPr>
                            <m:e>
                              <m:r>
                                <a:rPr lang="en-US" i="1" dirty="0">
                                  <a:latin typeface="Cambria Math" panose="02040503050406030204" pitchFamily="18" charset="0"/>
                                </a:rPr>
                                <m:t>h</m:t>
                              </m:r>
                              <m:r>
                                <a:rPr lang="en-US" i="1" baseline="-20000" dirty="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𝑥</m:t>
                                  </m:r>
                                  <m:d>
                                    <m:dPr>
                                      <m:ctrlPr>
                                        <a:rPr lang="en-US" i="1" baseline="30000" dirty="0">
                                          <a:latin typeface="Cambria Math" panose="02040503050406030204" pitchFamily="18" charset="0"/>
                                          <a:ea typeface="Cambria Math" panose="02040503050406030204" pitchFamily="18" charset="0"/>
                                        </a:rPr>
                                      </m:ctrlPr>
                                    </m:dPr>
                                    <m:e>
                                      <m:r>
                                        <a:rPr lang="en-US" i="1" baseline="10000" dirty="0">
                                          <a:latin typeface="Cambria Math" panose="02040503050406030204" pitchFamily="18" charset="0"/>
                                          <a:ea typeface="Cambria Math" panose="02040503050406030204" pitchFamily="18" charset="0"/>
                                        </a:rPr>
                                        <m:t>𝑖</m:t>
                                      </m:r>
                                    </m:e>
                                  </m:d>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𝑦</m:t>
                              </m:r>
                            </m:e>
                          </m:d>
                        </m:e>
                      </m:nary>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𝑥</m:t>
                          </m:r>
                        </m:e>
                        <m:sup>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7" name="Content Placeholder 6">
                <a:extLst>
                  <a:ext uri="{FF2B5EF4-FFF2-40B4-BE49-F238E27FC236}">
                    <a16:creationId xmlns:a16="http://schemas.microsoft.com/office/drawing/2014/main" id="{5D6D7F3D-3FA1-4E90-B5F3-A1F1B5E37FB4}"/>
                  </a:ext>
                </a:extLst>
              </p:cNvPr>
              <p:cNvSpPr>
                <a:spLocks noGrp="1" noRot="1" noChangeAspect="1" noMove="1" noResize="1" noEditPoints="1" noAdjustHandles="1" noChangeArrowheads="1" noChangeShapeType="1" noTextEdit="1"/>
              </p:cNvSpPr>
              <p:nvPr>
                <p:ph idx="1"/>
              </p:nvPr>
            </p:nvSpPr>
            <p:spPr>
              <a:xfrm>
                <a:off x="616482" y="1143000"/>
                <a:ext cx="10862187" cy="5280512"/>
              </a:xfrm>
              <a:blipFill>
                <a:blip r:embed="rId2"/>
                <a:stretch>
                  <a:fillRect/>
                </a:stretch>
              </a:blipFill>
            </p:spPr>
            <p:txBody>
              <a:bodyPr/>
              <a:lstStyle/>
              <a:p>
                <a:r>
                  <a:rPr lang="en-US">
                    <a:noFill/>
                  </a:rPr>
                  <a:t> </a:t>
                </a:r>
              </a:p>
            </p:txBody>
          </p:sp>
        </mc:Fallback>
      </mc:AlternateContent>
      <p:sp>
        <p:nvSpPr>
          <p:cNvPr id="3" name="Right Brace 2">
            <a:extLst>
              <a:ext uri="{FF2B5EF4-FFF2-40B4-BE49-F238E27FC236}">
                <a16:creationId xmlns:a16="http://schemas.microsoft.com/office/drawing/2014/main" id="{513A4BCC-A0B2-45FA-9EE8-27B75DAF0636}"/>
              </a:ext>
            </a:extLst>
          </p:cNvPr>
          <p:cNvSpPr/>
          <p:nvPr/>
        </p:nvSpPr>
        <p:spPr>
          <a:xfrm rot="5400000">
            <a:off x="6671805" y="1290184"/>
            <a:ext cx="200939" cy="1352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FED537A9-A223-47E4-9D96-EFB1B20B3DD3}"/>
              </a:ext>
            </a:extLst>
          </p:cNvPr>
          <p:cNvSpPr/>
          <p:nvPr/>
        </p:nvSpPr>
        <p:spPr>
          <a:xfrm>
            <a:off x="4633237" y="2114550"/>
            <a:ext cx="2119988" cy="540372"/>
          </a:xfrm>
          <a:custGeom>
            <a:avLst/>
            <a:gdLst>
              <a:gd name="connsiteX0" fmla="*/ 2119988 w 2119988"/>
              <a:gd name="connsiteY0" fmla="*/ 0 h 540372"/>
              <a:gd name="connsiteX1" fmla="*/ 1034138 w 2119988"/>
              <a:gd name="connsiteY1" fmla="*/ 114300 h 540372"/>
              <a:gd name="connsiteX2" fmla="*/ 148313 w 2119988"/>
              <a:gd name="connsiteY2" fmla="*/ 352425 h 540372"/>
              <a:gd name="connsiteX3" fmla="*/ 5438 w 2119988"/>
              <a:gd name="connsiteY3" fmla="*/ 523875 h 540372"/>
              <a:gd name="connsiteX4" fmla="*/ 43538 w 2119988"/>
              <a:gd name="connsiteY4" fmla="*/ 523875 h 540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988" h="540372">
                <a:moveTo>
                  <a:pt x="2119988" y="0"/>
                </a:moveTo>
                <a:cubicBezTo>
                  <a:pt x="1741369" y="27781"/>
                  <a:pt x="1362750" y="55563"/>
                  <a:pt x="1034138" y="114300"/>
                </a:cubicBezTo>
                <a:cubicBezTo>
                  <a:pt x="705526" y="173037"/>
                  <a:pt x="319763" y="284162"/>
                  <a:pt x="148313" y="352425"/>
                </a:cubicBezTo>
                <a:cubicBezTo>
                  <a:pt x="-23137" y="420688"/>
                  <a:pt x="22900" y="495300"/>
                  <a:pt x="5438" y="523875"/>
                </a:cubicBezTo>
                <a:cubicBezTo>
                  <a:pt x="-12024" y="552450"/>
                  <a:pt x="15757" y="538162"/>
                  <a:pt x="43538" y="523875"/>
                </a:cubicBezTo>
              </a:path>
            </a:pathLst>
          </a:custGeom>
          <a:noFill/>
          <a:ln>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A3ECF9A5-D041-41F7-9254-AC003A4C84B3}"/>
              </a:ext>
            </a:extLst>
          </p:cNvPr>
          <p:cNvCxnSpPr/>
          <p:nvPr/>
        </p:nvCxnSpPr>
        <p:spPr>
          <a:xfrm>
            <a:off x="616480" y="3543305"/>
            <a:ext cx="1086218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2ED7D63F-D2A0-482F-BE8F-122ADCE559FA}"/>
              </a:ext>
            </a:extLst>
          </p:cNvPr>
          <p:cNvSpPr/>
          <p:nvPr/>
        </p:nvSpPr>
        <p:spPr>
          <a:xfrm>
            <a:off x="616482" y="3543305"/>
            <a:ext cx="10862186" cy="3129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B7068541-B325-4197-B2BA-BD729DEBCC5A}"/>
                  </a:ext>
                </a:extLst>
              </p:cNvPr>
              <p:cNvSpPr/>
              <p:nvPr/>
            </p:nvSpPr>
            <p:spPr>
              <a:xfrm>
                <a:off x="616480" y="3783255"/>
                <a:ext cx="11232620" cy="2912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US" sz="2800" i="1" smtClean="0">
                          <a:solidFill>
                            <a:schemeClr val="tx1"/>
                          </a:solidFill>
                          <a:latin typeface="Cambria Math" panose="02040503050406030204" pitchFamily="18" charset="0"/>
                        </a:rPr>
                        <m:t>𝐽</m:t>
                      </m:r>
                      <m:r>
                        <a:rPr lang="en-US" sz="2800" i="1" smtClean="0">
                          <a:solidFill>
                            <a:schemeClr val="tx1"/>
                          </a:solidFill>
                          <a:latin typeface="Cambria Math" panose="02040503050406030204" pitchFamily="18" charset="0"/>
                        </a:rPr>
                        <m:t>=</m:t>
                      </m:r>
                      <m:r>
                        <a:rPr lang="en-US" sz="2800" i="1" smtClean="0">
                          <a:solidFill>
                            <a:schemeClr val="tx1"/>
                          </a:solidFill>
                          <a:latin typeface="Cambria Math" panose="02040503050406030204" pitchFamily="18" charset="0"/>
                        </a:rPr>
                        <m:t>0</m:t>
                      </m:r>
                      <m:r>
                        <a:rPr lang="en-US" sz="2800" i="1" smtClean="0">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m:t>
                          </m:r>
                        </m:num>
                        <m:den>
                          <m:r>
                            <a:rPr lang="en-US" sz="2800" i="1">
                              <a:solidFill>
                                <a:schemeClr val="tx1"/>
                              </a:solidFill>
                              <a:latin typeface="Cambria Math" panose="02040503050406030204" pitchFamily="18" charset="0"/>
                              <a:ea typeface="Cambria Math" panose="02040503050406030204" pitchFamily="18" charset="0"/>
                            </a:rPr>
                            <m:t>𝜕𝜃</m:t>
                          </m:r>
                          <m:r>
                            <a:rPr lang="en-US" sz="2800" i="1" baseline="-10000">
                              <a:solidFill>
                                <a:schemeClr val="tx1"/>
                              </a:solidFill>
                              <a:latin typeface="Cambria Math" panose="02040503050406030204" pitchFamily="18" charset="0"/>
                              <a:ea typeface="Cambria Math" panose="02040503050406030204" pitchFamily="18" charset="0"/>
                            </a:rPr>
                            <m:t>0</m:t>
                          </m:r>
                        </m:den>
                      </m:f>
                      <m:r>
                        <a:rPr lang="en-US" sz="2800" i="1">
                          <a:solidFill>
                            <a:schemeClr val="tx1"/>
                          </a:solidFill>
                          <a:latin typeface="Cambria Math" panose="02040503050406030204" pitchFamily="18" charset="0"/>
                        </a:rPr>
                        <m:t>𝐽</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0</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1</m:t>
                          </m:r>
                        </m:e>
                      </m:d>
                      <m:r>
                        <a:rPr lang="en-US" sz="2800" i="1">
                          <a:solidFill>
                            <a:schemeClr val="tx1"/>
                          </a:solidFill>
                          <a:latin typeface="Cambria Math" panose="02040503050406030204" pitchFamily="18" charset="0"/>
                          <a:ea typeface="Cambria Math" panose="02040503050406030204" pitchFamily="18" charset="0"/>
                        </a:rPr>
                        <m:t>=</m:t>
                      </m:r>
                      <m:f>
                        <m:fPr>
                          <m:ctrlPr>
                            <a:rPr lang="en-US" sz="2800" i="1">
                              <a:solidFill>
                                <a:schemeClr val="tx1"/>
                              </a:solidFill>
                              <a:latin typeface="Cambria Math" panose="02040503050406030204" pitchFamily="18" charset="0"/>
                              <a:ea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1</m:t>
                          </m:r>
                        </m:num>
                        <m:den>
                          <m:r>
                            <a:rPr lang="en-US" sz="2800" i="1">
                              <a:solidFill>
                                <a:schemeClr val="tx1"/>
                              </a:solidFill>
                              <a:latin typeface="Cambria Math" panose="02040503050406030204" pitchFamily="18" charset="0"/>
                              <a:ea typeface="Cambria Math" panose="02040503050406030204" pitchFamily="18" charset="0"/>
                            </a:rPr>
                            <m:t>𝑀</m:t>
                          </m:r>
                        </m:den>
                      </m:f>
                      <m:r>
                        <a:rPr lang="en-US" sz="2800" i="1">
                          <a:solidFill>
                            <a:schemeClr val="tx1"/>
                          </a:solidFill>
                          <a:latin typeface="Cambria Math" panose="02040503050406030204" pitchFamily="18" charset="0"/>
                          <a:ea typeface="Cambria Math" panose="02040503050406030204" pitchFamily="18" charset="0"/>
                        </a:rPr>
                        <m:t>∙</m:t>
                      </m:r>
                      <m:nary>
                        <m:naryPr>
                          <m:chr m:val="∑"/>
                          <m:ctrlPr>
                            <a:rPr lang="en-US" sz="2800" i="1" dirty="0">
                              <a:solidFill>
                                <a:schemeClr val="tx1"/>
                              </a:solidFill>
                              <a:latin typeface="Cambria Math" panose="02040503050406030204" pitchFamily="18" charset="0"/>
                            </a:rPr>
                          </m:ctrlPr>
                        </m:naryPr>
                        <m:sub>
                          <m:r>
                            <m:rPr>
                              <m:brk m:alnAt="23"/>
                            </m:rPr>
                            <a:rPr lang="en-US" sz="2800" i="1" dirty="0">
                              <a:solidFill>
                                <a:schemeClr val="tx1"/>
                              </a:solidFill>
                              <a:latin typeface="Cambria Math" panose="02040503050406030204" pitchFamily="18" charset="0"/>
                            </a:rPr>
                            <m:t>𝑖</m:t>
                          </m:r>
                          <m:r>
                            <a:rPr lang="en-US" sz="2800" i="1" dirty="0">
                              <a:solidFill>
                                <a:schemeClr val="tx1"/>
                              </a:solidFill>
                              <a:latin typeface="Cambria Math" panose="02040503050406030204" pitchFamily="18" charset="0"/>
                            </a:rPr>
                            <m:t>=</m:t>
                          </m:r>
                          <m:r>
                            <a:rPr lang="en-US" sz="2800" i="1" dirty="0">
                              <a:solidFill>
                                <a:schemeClr val="tx1"/>
                              </a:solidFill>
                              <a:latin typeface="Cambria Math" panose="02040503050406030204" pitchFamily="18" charset="0"/>
                            </a:rPr>
                            <m:t>0</m:t>
                          </m:r>
                        </m:sub>
                        <m:sup>
                          <m:r>
                            <a:rPr lang="en-US" sz="2800" i="1" dirty="0">
                              <a:solidFill>
                                <a:schemeClr val="tx1"/>
                              </a:solidFill>
                              <a:latin typeface="Cambria Math" panose="02040503050406030204" pitchFamily="18" charset="0"/>
                            </a:rPr>
                            <m:t>𝑚</m:t>
                          </m:r>
                        </m:sup>
                        <m:e>
                          <m:d>
                            <m:dPr>
                              <m:ctrlPr>
                                <a:rPr lang="en-US" sz="2800" i="1" dirty="0">
                                  <a:solidFill>
                                    <a:schemeClr val="tx1"/>
                                  </a:solidFill>
                                  <a:latin typeface="Cambria Math" panose="02040503050406030204" pitchFamily="18" charset="0"/>
                                </a:rPr>
                              </m:ctrlPr>
                            </m:dPr>
                            <m:e>
                              <m:r>
                                <a:rPr lang="en-US" sz="2800" i="1" dirty="0">
                                  <a:solidFill>
                                    <a:schemeClr val="tx1"/>
                                  </a:solidFill>
                                  <a:latin typeface="Cambria Math" panose="02040503050406030204" pitchFamily="18" charset="0"/>
                                </a:rPr>
                                <m:t>h</m:t>
                              </m:r>
                              <m:r>
                                <a:rPr lang="en-US" sz="2800" i="1" baseline="-20000" dirty="0">
                                  <a:solidFill>
                                    <a:schemeClr val="tx1"/>
                                  </a:solidFill>
                                  <a:latin typeface="Cambria Math" panose="02040503050406030204" pitchFamily="18" charset="0"/>
                                  <a:ea typeface="Cambria Math" panose="02040503050406030204" pitchFamily="18" charset="0"/>
                                </a:rPr>
                                <m:t>∅</m:t>
                              </m:r>
                              <m:d>
                                <m:dPr>
                                  <m:ctrlPr>
                                    <a:rPr lang="en-US" sz="2800" i="1" dirty="0">
                                      <a:solidFill>
                                        <a:schemeClr val="tx1"/>
                                      </a:solidFill>
                                      <a:latin typeface="Cambria Math" panose="02040503050406030204" pitchFamily="18" charset="0"/>
                                      <a:ea typeface="Cambria Math" panose="02040503050406030204" pitchFamily="18" charset="0"/>
                                    </a:rPr>
                                  </m:ctrlPr>
                                </m:dPr>
                                <m:e>
                                  <m:r>
                                    <a:rPr lang="en-US" sz="2800" i="1" dirty="0">
                                      <a:solidFill>
                                        <a:schemeClr val="tx1"/>
                                      </a:solidFill>
                                      <a:latin typeface="Cambria Math" panose="02040503050406030204" pitchFamily="18" charset="0"/>
                                      <a:ea typeface="Cambria Math" panose="02040503050406030204" pitchFamily="18" charset="0"/>
                                    </a:rPr>
                                    <m:t>𝑥</m:t>
                                  </m:r>
                                  <m:d>
                                    <m:dPr>
                                      <m:ctrlPr>
                                        <a:rPr lang="en-US" sz="2800" i="1" baseline="30000" dirty="0">
                                          <a:solidFill>
                                            <a:schemeClr val="tx1"/>
                                          </a:solidFill>
                                          <a:latin typeface="Cambria Math" panose="02040503050406030204" pitchFamily="18" charset="0"/>
                                          <a:ea typeface="Cambria Math" panose="02040503050406030204" pitchFamily="18" charset="0"/>
                                        </a:rPr>
                                      </m:ctrlPr>
                                    </m:dPr>
                                    <m:e>
                                      <m:r>
                                        <a:rPr lang="en-US" sz="2800" i="1" baseline="10000" dirty="0">
                                          <a:solidFill>
                                            <a:schemeClr val="tx1"/>
                                          </a:solidFill>
                                          <a:latin typeface="Cambria Math" panose="02040503050406030204" pitchFamily="18" charset="0"/>
                                          <a:ea typeface="Cambria Math" panose="02040503050406030204" pitchFamily="18" charset="0"/>
                                        </a:rPr>
                                        <m:t>𝑖</m:t>
                                      </m:r>
                                    </m:e>
                                  </m:d>
                                </m:e>
                              </m:d>
                              <m:r>
                                <a:rPr lang="en-US" sz="2800" i="1" dirty="0">
                                  <a:solidFill>
                                    <a:schemeClr val="tx1"/>
                                  </a:solidFill>
                                  <a:latin typeface="Cambria Math" panose="02040503050406030204" pitchFamily="18" charset="0"/>
                                  <a:ea typeface="Cambria Math" panose="02040503050406030204" pitchFamily="18" charset="0"/>
                                </a:rPr>
                                <m:t>−</m:t>
                              </m:r>
                              <m:r>
                                <a:rPr lang="en-US" sz="2800" i="1" dirty="0">
                                  <a:solidFill>
                                    <a:schemeClr val="tx1"/>
                                  </a:solidFill>
                                  <a:latin typeface="Cambria Math" panose="02040503050406030204" pitchFamily="18" charset="0"/>
                                  <a:ea typeface="Cambria Math" panose="02040503050406030204" pitchFamily="18" charset="0"/>
                                </a:rPr>
                                <m:t>𝑦</m:t>
                              </m:r>
                            </m:e>
                          </m:d>
                        </m:e>
                      </m:nary>
                    </m:oMath>
                  </m:oMathPara>
                </a14:m>
                <a:endParaRPr lang="en-US" sz="2800" dirty="0">
                  <a:solidFill>
                    <a:schemeClr val="tx1"/>
                  </a:solidFill>
                </a:endParaRPr>
              </a:p>
              <a:p>
                <a:pPr/>
                <a14:m>
                  <m:oMathPara xmlns:m="http://schemas.openxmlformats.org/officeDocument/2006/math">
                    <m:oMathParaPr>
                      <m:jc m:val="left"/>
                    </m:oMathParaPr>
                    <m:oMath xmlns:m="http://schemas.openxmlformats.org/officeDocument/2006/math">
                      <m:r>
                        <a:rPr lang="en-US" sz="2800" i="1">
                          <a:solidFill>
                            <a:schemeClr val="tx1"/>
                          </a:solidFill>
                          <a:latin typeface="Cambria Math" panose="02040503050406030204" pitchFamily="18" charset="0"/>
                        </a:rPr>
                        <m:t>𝐽</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1</m:t>
                      </m:r>
                      <m:r>
                        <a:rPr lang="en-US" sz="2800" i="1">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m:t>
                          </m:r>
                        </m:num>
                        <m:den>
                          <m:r>
                            <a:rPr lang="en-US" sz="2800" i="1">
                              <a:solidFill>
                                <a:schemeClr val="tx1"/>
                              </a:solidFill>
                              <a:latin typeface="Cambria Math" panose="02040503050406030204" pitchFamily="18" charset="0"/>
                              <a:ea typeface="Cambria Math" panose="02040503050406030204" pitchFamily="18" charset="0"/>
                            </a:rPr>
                            <m:t>𝜕𝜃</m:t>
                          </m:r>
                          <m:r>
                            <a:rPr lang="en-US" sz="2800" i="1" baseline="-10000">
                              <a:solidFill>
                                <a:schemeClr val="tx1"/>
                              </a:solidFill>
                              <a:latin typeface="Cambria Math" panose="02040503050406030204" pitchFamily="18" charset="0"/>
                              <a:ea typeface="Cambria Math" panose="02040503050406030204" pitchFamily="18" charset="0"/>
                            </a:rPr>
                            <m:t>1</m:t>
                          </m:r>
                        </m:den>
                      </m:f>
                      <m:r>
                        <a:rPr lang="en-US" sz="2800" i="1">
                          <a:solidFill>
                            <a:schemeClr val="tx1"/>
                          </a:solidFill>
                          <a:latin typeface="Cambria Math" panose="02040503050406030204" pitchFamily="18" charset="0"/>
                        </a:rPr>
                        <m:t>𝐽</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0</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1</m:t>
                          </m:r>
                        </m:e>
                      </m:d>
                      <m:r>
                        <a:rPr lang="en-US" sz="2800" i="1">
                          <a:solidFill>
                            <a:schemeClr val="tx1"/>
                          </a:solidFill>
                          <a:latin typeface="Cambria Math" panose="02040503050406030204" pitchFamily="18" charset="0"/>
                          <a:ea typeface="Cambria Math" panose="02040503050406030204" pitchFamily="18" charset="0"/>
                        </a:rPr>
                        <m:t>=</m:t>
                      </m:r>
                      <m:f>
                        <m:fPr>
                          <m:ctrlPr>
                            <a:rPr lang="en-US" sz="2800" i="1">
                              <a:solidFill>
                                <a:schemeClr val="tx1"/>
                              </a:solidFill>
                              <a:latin typeface="Cambria Math" panose="02040503050406030204" pitchFamily="18" charset="0"/>
                              <a:ea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1</m:t>
                          </m:r>
                        </m:num>
                        <m:den>
                          <m:r>
                            <a:rPr lang="en-US" sz="2800" i="1">
                              <a:solidFill>
                                <a:schemeClr val="tx1"/>
                              </a:solidFill>
                              <a:latin typeface="Cambria Math" panose="02040503050406030204" pitchFamily="18" charset="0"/>
                              <a:ea typeface="Cambria Math" panose="02040503050406030204" pitchFamily="18" charset="0"/>
                            </a:rPr>
                            <m:t>𝑀</m:t>
                          </m:r>
                        </m:den>
                      </m:f>
                      <m:r>
                        <a:rPr lang="en-US" sz="2800" i="1">
                          <a:solidFill>
                            <a:schemeClr val="tx1"/>
                          </a:solidFill>
                          <a:latin typeface="Cambria Math" panose="02040503050406030204" pitchFamily="18" charset="0"/>
                          <a:ea typeface="Cambria Math" panose="02040503050406030204" pitchFamily="18" charset="0"/>
                        </a:rPr>
                        <m:t>∙</m:t>
                      </m:r>
                      <m:nary>
                        <m:naryPr>
                          <m:chr m:val="∑"/>
                          <m:ctrlPr>
                            <a:rPr lang="en-US" sz="2800" i="1" dirty="0">
                              <a:solidFill>
                                <a:schemeClr val="tx1"/>
                              </a:solidFill>
                              <a:latin typeface="Cambria Math" panose="02040503050406030204" pitchFamily="18" charset="0"/>
                            </a:rPr>
                          </m:ctrlPr>
                        </m:naryPr>
                        <m:sub>
                          <m:r>
                            <m:rPr>
                              <m:brk m:alnAt="23"/>
                            </m:rPr>
                            <a:rPr lang="en-US" sz="2800" i="1" dirty="0">
                              <a:solidFill>
                                <a:schemeClr val="tx1"/>
                              </a:solidFill>
                              <a:latin typeface="Cambria Math" panose="02040503050406030204" pitchFamily="18" charset="0"/>
                            </a:rPr>
                            <m:t>𝑖</m:t>
                          </m:r>
                          <m:r>
                            <a:rPr lang="en-US" sz="2800" i="1" dirty="0">
                              <a:solidFill>
                                <a:schemeClr val="tx1"/>
                              </a:solidFill>
                              <a:latin typeface="Cambria Math" panose="02040503050406030204" pitchFamily="18" charset="0"/>
                            </a:rPr>
                            <m:t>=</m:t>
                          </m:r>
                          <m:r>
                            <a:rPr lang="en-US" sz="2800" i="1" dirty="0">
                              <a:solidFill>
                                <a:schemeClr val="tx1"/>
                              </a:solidFill>
                              <a:latin typeface="Cambria Math" panose="02040503050406030204" pitchFamily="18" charset="0"/>
                            </a:rPr>
                            <m:t>0</m:t>
                          </m:r>
                        </m:sub>
                        <m:sup>
                          <m:r>
                            <a:rPr lang="en-US" sz="2800" i="1" dirty="0">
                              <a:solidFill>
                                <a:schemeClr val="tx1"/>
                              </a:solidFill>
                              <a:latin typeface="Cambria Math" panose="02040503050406030204" pitchFamily="18" charset="0"/>
                            </a:rPr>
                            <m:t>𝑚</m:t>
                          </m:r>
                        </m:sup>
                        <m:e>
                          <m:d>
                            <m:dPr>
                              <m:ctrlPr>
                                <a:rPr lang="en-US" sz="2800" i="1" dirty="0">
                                  <a:solidFill>
                                    <a:schemeClr val="tx1"/>
                                  </a:solidFill>
                                  <a:latin typeface="Cambria Math" panose="02040503050406030204" pitchFamily="18" charset="0"/>
                                </a:rPr>
                              </m:ctrlPr>
                            </m:dPr>
                            <m:e>
                              <m:r>
                                <a:rPr lang="en-US" sz="2800" i="1" dirty="0">
                                  <a:solidFill>
                                    <a:schemeClr val="tx1"/>
                                  </a:solidFill>
                                  <a:latin typeface="Cambria Math" panose="02040503050406030204" pitchFamily="18" charset="0"/>
                                </a:rPr>
                                <m:t>h</m:t>
                              </m:r>
                              <m:r>
                                <a:rPr lang="en-US" sz="2800" i="1" baseline="-20000" dirty="0">
                                  <a:solidFill>
                                    <a:schemeClr val="tx1"/>
                                  </a:solidFill>
                                  <a:latin typeface="Cambria Math" panose="02040503050406030204" pitchFamily="18" charset="0"/>
                                  <a:ea typeface="Cambria Math" panose="02040503050406030204" pitchFamily="18" charset="0"/>
                                </a:rPr>
                                <m:t>∅</m:t>
                              </m:r>
                              <m:d>
                                <m:dPr>
                                  <m:ctrlPr>
                                    <a:rPr lang="en-US" sz="2800" i="1" dirty="0">
                                      <a:solidFill>
                                        <a:schemeClr val="tx1"/>
                                      </a:solidFill>
                                      <a:latin typeface="Cambria Math" panose="02040503050406030204" pitchFamily="18" charset="0"/>
                                      <a:ea typeface="Cambria Math" panose="02040503050406030204" pitchFamily="18" charset="0"/>
                                    </a:rPr>
                                  </m:ctrlPr>
                                </m:dPr>
                                <m:e>
                                  <m:r>
                                    <a:rPr lang="en-US" sz="2800" i="1" dirty="0">
                                      <a:solidFill>
                                        <a:schemeClr val="tx1"/>
                                      </a:solidFill>
                                      <a:latin typeface="Cambria Math" panose="02040503050406030204" pitchFamily="18" charset="0"/>
                                      <a:ea typeface="Cambria Math" panose="02040503050406030204" pitchFamily="18" charset="0"/>
                                    </a:rPr>
                                    <m:t>𝑥</m:t>
                                  </m:r>
                                  <m:d>
                                    <m:dPr>
                                      <m:ctrlPr>
                                        <a:rPr lang="en-US" sz="2800" i="1" baseline="30000" dirty="0">
                                          <a:solidFill>
                                            <a:schemeClr val="tx1"/>
                                          </a:solidFill>
                                          <a:latin typeface="Cambria Math" panose="02040503050406030204" pitchFamily="18" charset="0"/>
                                          <a:ea typeface="Cambria Math" panose="02040503050406030204" pitchFamily="18" charset="0"/>
                                        </a:rPr>
                                      </m:ctrlPr>
                                    </m:dPr>
                                    <m:e>
                                      <m:r>
                                        <a:rPr lang="en-US" sz="2800" i="1" baseline="10000" dirty="0">
                                          <a:solidFill>
                                            <a:schemeClr val="tx1"/>
                                          </a:solidFill>
                                          <a:latin typeface="Cambria Math" panose="02040503050406030204" pitchFamily="18" charset="0"/>
                                          <a:ea typeface="Cambria Math" panose="02040503050406030204" pitchFamily="18" charset="0"/>
                                        </a:rPr>
                                        <m:t>𝑖</m:t>
                                      </m:r>
                                    </m:e>
                                  </m:d>
                                </m:e>
                              </m:d>
                              <m:r>
                                <a:rPr lang="en-US" sz="2800" i="1" dirty="0">
                                  <a:solidFill>
                                    <a:schemeClr val="tx1"/>
                                  </a:solidFill>
                                  <a:latin typeface="Cambria Math" panose="02040503050406030204" pitchFamily="18" charset="0"/>
                                  <a:ea typeface="Cambria Math" panose="02040503050406030204" pitchFamily="18" charset="0"/>
                                </a:rPr>
                                <m:t>−</m:t>
                              </m:r>
                              <m:r>
                                <a:rPr lang="en-US" sz="2800" i="1" dirty="0">
                                  <a:solidFill>
                                    <a:schemeClr val="tx1"/>
                                  </a:solidFill>
                                  <a:latin typeface="Cambria Math" panose="02040503050406030204" pitchFamily="18" charset="0"/>
                                  <a:ea typeface="Cambria Math" panose="02040503050406030204" pitchFamily="18" charset="0"/>
                                </a:rPr>
                                <m:t>𝑦</m:t>
                              </m:r>
                            </m:e>
                          </m:d>
                        </m:e>
                      </m:nary>
                      <m:r>
                        <a:rPr lang="en-US" sz="2800" i="1" dirty="0">
                          <a:solidFill>
                            <a:schemeClr val="tx1"/>
                          </a:solidFill>
                          <a:latin typeface="Cambria Math" panose="02040503050406030204" pitchFamily="18" charset="0"/>
                          <a:ea typeface="Cambria Math" panose="02040503050406030204" pitchFamily="18" charset="0"/>
                        </a:rPr>
                        <m:t>∙</m:t>
                      </m:r>
                      <m:sSup>
                        <m:sSupPr>
                          <m:ctrlPr>
                            <a:rPr lang="en-US" sz="2800" i="1" dirty="0">
                              <a:solidFill>
                                <a:schemeClr val="tx1"/>
                              </a:solidFill>
                              <a:latin typeface="Cambria Math" panose="02040503050406030204" pitchFamily="18" charset="0"/>
                              <a:ea typeface="Cambria Math" panose="02040503050406030204" pitchFamily="18" charset="0"/>
                            </a:rPr>
                          </m:ctrlPr>
                        </m:sSupPr>
                        <m:e>
                          <m:r>
                            <a:rPr lang="en-US" sz="2800" i="1" dirty="0">
                              <a:solidFill>
                                <a:schemeClr val="tx1"/>
                              </a:solidFill>
                              <a:latin typeface="Cambria Math" panose="02040503050406030204" pitchFamily="18" charset="0"/>
                              <a:ea typeface="Cambria Math" panose="02040503050406030204" pitchFamily="18" charset="0"/>
                            </a:rPr>
                            <m:t>𝑥</m:t>
                          </m:r>
                        </m:e>
                        <m:sup>
                          <m:r>
                            <a:rPr lang="en-US" sz="2800" i="1" dirty="0">
                              <a:solidFill>
                                <a:schemeClr val="tx1"/>
                              </a:solidFill>
                              <a:latin typeface="Cambria Math" panose="02040503050406030204" pitchFamily="18" charset="0"/>
                              <a:ea typeface="Cambria Math" panose="02040503050406030204" pitchFamily="18" charset="0"/>
                            </a:rPr>
                            <m:t>(</m:t>
                          </m:r>
                          <m:r>
                            <a:rPr lang="en-US" sz="2800" i="1" dirty="0">
                              <a:solidFill>
                                <a:schemeClr val="tx1"/>
                              </a:solidFill>
                              <a:latin typeface="Cambria Math" panose="02040503050406030204" pitchFamily="18" charset="0"/>
                              <a:ea typeface="Cambria Math" panose="02040503050406030204" pitchFamily="18" charset="0"/>
                            </a:rPr>
                            <m:t>𝑖</m:t>
                          </m:r>
                          <m:r>
                            <a:rPr lang="en-US" sz="2800" i="1" dirty="0">
                              <a:solidFill>
                                <a:schemeClr val="tx1"/>
                              </a:solidFill>
                              <a:latin typeface="Cambria Math" panose="02040503050406030204" pitchFamily="18" charset="0"/>
                              <a:ea typeface="Cambria Math" panose="02040503050406030204" pitchFamily="18" charset="0"/>
                            </a:rPr>
                            <m:t>)</m:t>
                          </m:r>
                        </m:sup>
                      </m:sSup>
                    </m:oMath>
                  </m:oMathPara>
                </a14:m>
                <a:endParaRPr lang="en-US" sz="2800" dirty="0">
                  <a:solidFill>
                    <a:schemeClr val="tx1"/>
                  </a:solidFill>
                </a:endParaRPr>
              </a:p>
              <a:p>
                <a:pPr algn="ctr"/>
                <a:endParaRPr lang="en-US" sz="2800" dirty="0">
                  <a:solidFill>
                    <a:schemeClr val="tx1"/>
                  </a:solidFill>
                </a:endParaRPr>
              </a:p>
            </p:txBody>
          </p:sp>
        </mc:Choice>
        <mc:Fallback xmlns="">
          <p:sp>
            <p:nvSpPr>
              <p:cNvPr id="67" name="Rectangle 66">
                <a:extLst>
                  <a:ext uri="{FF2B5EF4-FFF2-40B4-BE49-F238E27FC236}">
                    <a16:creationId xmlns:a16="http://schemas.microsoft.com/office/drawing/2014/main" id="{B7068541-B325-4197-B2BA-BD729DEBCC5A}"/>
                  </a:ext>
                </a:extLst>
              </p:cNvPr>
              <p:cNvSpPr>
                <a:spLocks noRot="1" noChangeAspect="1" noMove="1" noResize="1" noEditPoints="1" noAdjustHandles="1" noChangeArrowheads="1" noChangeShapeType="1" noTextEdit="1"/>
              </p:cNvSpPr>
              <p:nvPr/>
            </p:nvSpPr>
            <p:spPr>
              <a:xfrm>
                <a:off x="616480" y="3783255"/>
                <a:ext cx="11232620" cy="2912249"/>
              </a:xfrm>
              <a:prstGeom prst="rect">
                <a:avLst/>
              </a:prstGeom>
              <a:blipFill>
                <a:blip r:embed="rId3"/>
                <a:stretch>
                  <a:fillRect/>
                </a:stretch>
              </a:blipFill>
              <a:ln>
                <a:noFill/>
              </a:ln>
            </p:spPr>
            <p:txBody>
              <a:bodyPr/>
              <a:lstStyle/>
              <a:p>
                <a:r>
                  <a:rPr lang="en-US">
                    <a:noFill/>
                  </a:rPr>
                  <a:t> </a:t>
                </a:r>
              </a:p>
            </p:txBody>
          </p:sp>
        </mc:Fallback>
      </mc:AlternateContent>
      <p:sp>
        <p:nvSpPr>
          <p:cNvPr id="69" name="Right Brace 68">
            <a:extLst>
              <a:ext uri="{FF2B5EF4-FFF2-40B4-BE49-F238E27FC236}">
                <a16:creationId xmlns:a16="http://schemas.microsoft.com/office/drawing/2014/main" id="{458C9F68-3D6E-4049-92D0-9D575034DB71}"/>
              </a:ext>
            </a:extLst>
          </p:cNvPr>
          <p:cNvSpPr/>
          <p:nvPr/>
        </p:nvSpPr>
        <p:spPr>
          <a:xfrm>
            <a:off x="8134350" y="3890962"/>
            <a:ext cx="866775" cy="2550864"/>
          </a:xfrm>
          <a:prstGeom prst="rightBrace">
            <a:avLst>
              <a:gd name="adj1" fmla="val 8333"/>
              <a:gd name="adj2" fmla="val 5074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Rectangle: Rounded Corners 70">
                <a:extLst>
                  <a:ext uri="{FF2B5EF4-FFF2-40B4-BE49-F238E27FC236}">
                    <a16:creationId xmlns:a16="http://schemas.microsoft.com/office/drawing/2014/main" id="{719CC3CF-0F6A-48DF-93FC-C073287328F1}"/>
                  </a:ext>
                </a:extLst>
              </p:cNvPr>
              <p:cNvSpPr/>
              <p:nvPr/>
            </p:nvSpPr>
            <p:spPr>
              <a:xfrm>
                <a:off x="9096375" y="4776784"/>
                <a:ext cx="2628900" cy="7792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Calculate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ea typeface="Cambria Math" panose="02040503050406030204" pitchFamily="18" charset="0"/>
                          </a:rPr>
                          <m:t>𝜃</m:t>
                        </m:r>
                      </m:e>
                      <m:sub>
                        <m:r>
                          <a:rPr lang="en-US" sz="2400" b="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𝜃</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oMath>
                </a14:m>
                <a:endParaRPr lang="en-US" sz="2400" dirty="0">
                  <a:solidFill>
                    <a:schemeClr val="tx1"/>
                  </a:solidFill>
                </a:endParaRPr>
              </a:p>
            </p:txBody>
          </p:sp>
        </mc:Choice>
        <mc:Fallback xmlns="">
          <p:sp>
            <p:nvSpPr>
              <p:cNvPr id="71" name="Rectangle: Rounded Corners 70">
                <a:extLst>
                  <a:ext uri="{FF2B5EF4-FFF2-40B4-BE49-F238E27FC236}">
                    <a16:creationId xmlns:a16="http://schemas.microsoft.com/office/drawing/2014/main" id="{719CC3CF-0F6A-48DF-93FC-C073287328F1}"/>
                  </a:ext>
                </a:extLst>
              </p:cNvPr>
              <p:cNvSpPr>
                <a:spLocks noRot="1" noChangeAspect="1" noMove="1" noResize="1" noEditPoints="1" noAdjustHandles="1" noChangeArrowheads="1" noChangeShapeType="1" noTextEdit="1"/>
              </p:cNvSpPr>
              <p:nvPr/>
            </p:nvSpPr>
            <p:spPr>
              <a:xfrm>
                <a:off x="9096375" y="4776784"/>
                <a:ext cx="2628900" cy="779219"/>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403038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37417"/>
            <a:ext cx="10515600" cy="521283"/>
          </a:xfrm>
        </p:spPr>
        <p:txBody>
          <a:bodyPr>
            <a:normAutofit fontScale="90000"/>
          </a:bodyPr>
          <a:lstStyle/>
          <a:p>
            <a:r>
              <a:rPr lang="en-US" dirty="0"/>
              <a:t>Feature Map</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1899069757"/>
              </p:ext>
            </p:extLst>
          </p:nvPr>
        </p:nvGraphicFramePr>
        <p:xfrm>
          <a:off x="5216482" y="1810137"/>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0</a:t>
                      </a:r>
                      <a:endParaRPr lang="he-IL" dirty="0"/>
                    </a:p>
                  </a:txBody>
                  <a:tcPr anchor="ctr">
                    <a:solidFill>
                      <a:srgbClr val="F3CAF6"/>
                    </a:solidFill>
                  </a:tcPr>
                </a:tc>
                <a:tc>
                  <a:txBody>
                    <a:bodyPr/>
                    <a:lstStyle/>
                    <a:p>
                      <a:pPr algn="ctr" rtl="1"/>
                      <a:r>
                        <a:rPr lang="en-US" dirty="0"/>
                        <a:t>-1</a:t>
                      </a:r>
                      <a:endParaRPr lang="he-IL" dirty="0"/>
                    </a:p>
                  </a:txBody>
                  <a:tcPr anchor="ctr">
                    <a:solidFill>
                      <a:srgbClr val="F3CAF6"/>
                    </a:solidFill>
                  </a:tcPr>
                </a:tc>
                <a:tc>
                  <a:txBody>
                    <a:bodyPr/>
                    <a:lstStyle/>
                    <a:p>
                      <a:pPr algn="ctr" rtl="1"/>
                      <a:r>
                        <a:rPr lang="en-US" dirty="0"/>
                        <a:t>0</a:t>
                      </a:r>
                      <a:endParaRPr lang="he-IL" dirty="0"/>
                    </a:p>
                  </a:txBody>
                  <a:tcPr anchor="ctr">
                    <a:solidFill>
                      <a:srgbClr val="F3CAF6"/>
                    </a:solidFill>
                  </a:tcP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solidFill>
                      <a:srgbClr val="F3CAF6"/>
                    </a:solidFill>
                  </a:tcPr>
                </a:tc>
                <a:tc>
                  <a:txBody>
                    <a:bodyPr/>
                    <a:lstStyle/>
                    <a:p>
                      <a:pPr algn="ctr" rtl="1"/>
                      <a:r>
                        <a:rPr lang="en-US" dirty="0"/>
                        <a:t>5</a:t>
                      </a:r>
                      <a:endParaRPr lang="he-IL" dirty="0"/>
                    </a:p>
                  </a:txBody>
                  <a:tcPr anchor="ctr">
                    <a:solidFill>
                      <a:srgbClr val="F3CAF6"/>
                    </a:solidFill>
                  </a:tcPr>
                </a:tc>
                <a:tc>
                  <a:txBody>
                    <a:bodyPr/>
                    <a:lstStyle/>
                    <a:p>
                      <a:pPr algn="ctr" rtl="1"/>
                      <a:r>
                        <a:rPr lang="en-US" dirty="0"/>
                        <a:t>-1</a:t>
                      </a:r>
                      <a:endParaRPr lang="he-IL" dirty="0"/>
                    </a:p>
                  </a:txBody>
                  <a:tcPr anchor="ctr">
                    <a:solidFill>
                      <a:srgbClr val="F3CAF6"/>
                    </a:solidFill>
                  </a:tcPr>
                </a:tc>
                <a:extLst>
                  <a:ext uri="{0D108BD9-81ED-4DB2-BD59-A6C34878D82A}">
                    <a16:rowId xmlns:a16="http://schemas.microsoft.com/office/drawing/2014/main" val="1557951069"/>
                  </a:ext>
                </a:extLst>
              </a:tr>
              <a:tr h="483627">
                <a:tc>
                  <a:txBody>
                    <a:bodyPr/>
                    <a:lstStyle/>
                    <a:p>
                      <a:pPr algn="ctr" rtl="1"/>
                      <a:r>
                        <a:rPr lang="en-US" dirty="0"/>
                        <a:t>0</a:t>
                      </a:r>
                      <a:endParaRPr lang="he-IL" dirty="0"/>
                    </a:p>
                  </a:txBody>
                  <a:tcPr anchor="ctr">
                    <a:solidFill>
                      <a:srgbClr val="F3CAF6"/>
                    </a:solidFill>
                  </a:tcPr>
                </a:tc>
                <a:tc>
                  <a:txBody>
                    <a:bodyPr/>
                    <a:lstStyle/>
                    <a:p>
                      <a:pPr algn="ctr" rtl="1"/>
                      <a:r>
                        <a:rPr lang="en-US" dirty="0"/>
                        <a:t>-1</a:t>
                      </a:r>
                      <a:endParaRPr lang="he-IL" dirty="0"/>
                    </a:p>
                  </a:txBody>
                  <a:tcPr anchor="ctr">
                    <a:solidFill>
                      <a:srgbClr val="F3CAF6"/>
                    </a:solidFill>
                  </a:tcPr>
                </a:tc>
                <a:tc>
                  <a:txBody>
                    <a:bodyPr/>
                    <a:lstStyle/>
                    <a:p>
                      <a:pPr algn="ctr" rtl="1"/>
                      <a:r>
                        <a:rPr lang="en-US" dirty="0"/>
                        <a:t>0</a:t>
                      </a:r>
                      <a:endParaRPr lang="he-IL" dirty="0"/>
                    </a:p>
                  </a:txBody>
                  <a:tcPr anchor="ctr">
                    <a:solidFill>
                      <a:srgbClr val="F3CAF6"/>
                    </a:solidFill>
                  </a:tcP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4273153" y="2357213"/>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7659883" y="2237143"/>
            <a:ext cx="460973" cy="461665"/>
          </a:xfrm>
          <a:prstGeom prst="rect">
            <a:avLst/>
          </a:prstGeom>
          <a:noFill/>
        </p:spPr>
        <p:txBody>
          <a:bodyPr wrap="square" rtlCol="1" anchor="ctr" anchorCtr="0">
            <a:spAutoFit/>
          </a:bodyPr>
          <a:lstStyle/>
          <a:p>
            <a:pPr algn="ctr"/>
            <a:r>
              <a:rPr lang="en-US" sz="2400" dirty="0"/>
              <a:t>=</a:t>
            </a:r>
            <a:endParaRPr lang="he-IL" sz="2400" dirty="0"/>
          </a:p>
        </p:txBody>
      </p:sp>
      <p:graphicFrame>
        <p:nvGraphicFramePr>
          <p:cNvPr id="9" name="Table 9">
            <a:extLst>
              <a:ext uri="{FF2B5EF4-FFF2-40B4-BE49-F238E27FC236}">
                <a16:creationId xmlns:a16="http://schemas.microsoft.com/office/drawing/2014/main" id="{A1229A1D-6648-33B9-04C3-FC92C46AB031}"/>
              </a:ext>
            </a:extLst>
          </p:cNvPr>
          <p:cNvGraphicFramePr>
            <a:graphicFrameLocks noGrp="1"/>
          </p:cNvGraphicFramePr>
          <p:nvPr>
            <p:extLst>
              <p:ext uri="{D42A27DB-BD31-4B8C-83A1-F6EECF244321}">
                <p14:modId xmlns:p14="http://schemas.microsoft.com/office/powerpoint/2010/main" val="3280784652"/>
              </p:ext>
            </p:extLst>
          </p:nvPr>
        </p:nvGraphicFramePr>
        <p:xfrm>
          <a:off x="918253" y="1578684"/>
          <a:ext cx="2857404" cy="2332764"/>
        </p:xfrm>
        <a:graphic>
          <a:graphicData uri="http://schemas.openxmlformats.org/drawingml/2006/table">
            <a:tbl>
              <a:tblPr rtl="1" firstRow="1" bandRow="1"/>
              <a:tblGrid>
                <a:gridCol w="714351">
                  <a:extLst>
                    <a:ext uri="{9D8B030D-6E8A-4147-A177-3AD203B41FA5}">
                      <a16:colId xmlns:a16="http://schemas.microsoft.com/office/drawing/2014/main" val="1946491820"/>
                    </a:ext>
                  </a:extLst>
                </a:gridCol>
                <a:gridCol w="714351">
                  <a:extLst>
                    <a:ext uri="{9D8B030D-6E8A-4147-A177-3AD203B41FA5}">
                      <a16:colId xmlns:a16="http://schemas.microsoft.com/office/drawing/2014/main" val="2966678041"/>
                    </a:ext>
                  </a:extLst>
                </a:gridCol>
                <a:gridCol w="714351">
                  <a:extLst>
                    <a:ext uri="{9D8B030D-6E8A-4147-A177-3AD203B41FA5}">
                      <a16:colId xmlns:a16="http://schemas.microsoft.com/office/drawing/2014/main" val="1337041926"/>
                    </a:ext>
                  </a:extLst>
                </a:gridCol>
                <a:gridCol w="714351">
                  <a:extLst>
                    <a:ext uri="{9D8B030D-6E8A-4147-A177-3AD203B41FA5}">
                      <a16:colId xmlns:a16="http://schemas.microsoft.com/office/drawing/2014/main" val="2570233080"/>
                    </a:ext>
                  </a:extLst>
                </a:gridCol>
              </a:tblGrid>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3852801387"/>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3236934678"/>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2241027326"/>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3605850567"/>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2393837925"/>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405572049"/>
                  </a:ext>
                </a:extLst>
              </a:tr>
            </a:tbl>
          </a:graphicData>
        </a:graphic>
      </p:graphicFrame>
      <p:graphicFrame>
        <p:nvGraphicFramePr>
          <p:cNvPr id="10" name="Table 10">
            <a:extLst>
              <a:ext uri="{FF2B5EF4-FFF2-40B4-BE49-F238E27FC236}">
                <a16:creationId xmlns:a16="http://schemas.microsoft.com/office/drawing/2014/main" id="{7A82479A-F578-D134-45BE-40844B5B0FAC}"/>
              </a:ext>
            </a:extLst>
          </p:cNvPr>
          <p:cNvGraphicFramePr>
            <a:graphicFrameLocks noGrp="1"/>
          </p:cNvGraphicFramePr>
          <p:nvPr>
            <p:extLst>
              <p:ext uri="{D42A27DB-BD31-4B8C-83A1-F6EECF244321}">
                <p14:modId xmlns:p14="http://schemas.microsoft.com/office/powerpoint/2010/main" val="3684542096"/>
              </p:ext>
            </p:extLst>
          </p:nvPr>
        </p:nvGraphicFramePr>
        <p:xfrm>
          <a:off x="8541495" y="1718720"/>
          <a:ext cx="1745674" cy="1827836"/>
        </p:xfrm>
        <a:graphic>
          <a:graphicData uri="http://schemas.openxmlformats.org/drawingml/2006/table">
            <a:tbl>
              <a:tblPr rtl="1" firstRow="1" bandRow="1"/>
              <a:tblGrid>
                <a:gridCol w="872837">
                  <a:extLst>
                    <a:ext uri="{9D8B030D-6E8A-4147-A177-3AD203B41FA5}">
                      <a16:colId xmlns:a16="http://schemas.microsoft.com/office/drawing/2014/main" val="1663014007"/>
                    </a:ext>
                  </a:extLst>
                </a:gridCol>
                <a:gridCol w="872837">
                  <a:extLst>
                    <a:ext uri="{9D8B030D-6E8A-4147-A177-3AD203B41FA5}">
                      <a16:colId xmlns:a16="http://schemas.microsoft.com/office/drawing/2014/main" val="1037951740"/>
                    </a:ext>
                  </a:extLst>
                </a:gridCol>
              </a:tblGrid>
              <a:tr h="450032">
                <a:tc>
                  <a:txBody>
                    <a:bodyPr/>
                    <a:lstStyle/>
                    <a:p>
                      <a:pPr algn="ctr" rtl="1"/>
                      <a:r>
                        <a:rPr lang="en-US" dirty="0"/>
                        <a:t>45.5</a:t>
                      </a:r>
                      <a:endParaRPr lang="he-IL" dirty="0"/>
                    </a:p>
                  </a:txBody>
                  <a:tcPr anchor="ctr">
                    <a:solidFill>
                      <a:srgbClr val="D8A862"/>
                    </a:solidFill>
                  </a:tcPr>
                </a:tc>
                <a:tc>
                  <a:txBody>
                    <a:bodyPr/>
                    <a:lstStyle/>
                    <a:p>
                      <a:pPr algn="ctr" rtl="1"/>
                      <a:r>
                        <a:rPr lang="en-US" dirty="0"/>
                        <a:t>-6.1</a:t>
                      </a:r>
                      <a:endParaRPr lang="he-IL" dirty="0"/>
                    </a:p>
                  </a:txBody>
                  <a:tcPr anchor="ctr">
                    <a:solidFill>
                      <a:srgbClr val="D8A862"/>
                    </a:solidFill>
                  </a:tcPr>
                </a:tc>
                <a:extLst>
                  <a:ext uri="{0D108BD9-81ED-4DB2-BD59-A6C34878D82A}">
                    <a16:rowId xmlns:a16="http://schemas.microsoft.com/office/drawing/2014/main" val="1500915890"/>
                  </a:ext>
                </a:extLst>
              </a:tr>
              <a:tr h="450032">
                <a:tc>
                  <a:txBody>
                    <a:bodyPr/>
                    <a:lstStyle/>
                    <a:p>
                      <a:pPr algn="ctr" rtl="1"/>
                      <a:r>
                        <a:rPr lang="en-US" dirty="0"/>
                        <a:t>45.5</a:t>
                      </a:r>
                      <a:endParaRPr lang="he-IL" dirty="0"/>
                    </a:p>
                  </a:txBody>
                  <a:tcPr anchor="ctr">
                    <a:solidFill>
                      <a:srgbClr val="D8A862"/>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-6.1</a:t>
                      </a:r>
                      <a:endParaRPr lang="he-IL" dirty="0"/>
                    </a:p>
                  </a:txBody>
                  <a:tcPr anchor="ctr">
                    <a:solidFill>
                      <a:srgbClr val="D8A862"/>
                    </a:solidFill>
                  </a:tcPr>
                </a:tc>
                <a:extLst>
                  <a:ext uri="{0D108BD9-81ED-4DB2-BD59-A6C34878D82A}">
                    <a16:rowId xmlns:a16="http://schemas.microsoft.com/office/drawing/2014/main" val="3401743999"/>
                  </a:ext>
                </a:extLst>
              </a:tr>
              <a:tr h="450032">
                <a:tc>
                  <a:txBody>
                    <a:bodyPr/>
                    <a:lstStyle/>
                    <a:p>
                      <a:pPr algn="ctr" rtl="1"/>
                      <a:r>
                        <a:rPr lang="en-US" dirty="0"/>
                        <a:t>45.5</a:t>
                      </a:r>
                      <a:endParaRPr lang="he-IL" dirty="0"/>
                    </a:p>
                  </a:txBody>
                  <a:tcPr anchor="ctr">
                    <a:solidFill>
                      <a:srgbClr val="D8A862"/>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-6.1</a:t>
                      </a:r>
                      <a:endParaRPr lang="he-IL" dirty="0"/>
                    </a:p>
                  </a:txBody>
                  <a:tcPr anchor="ctr">
                    <a:solidFill>
                      <a:srgbClr val="D8A862"/>
                    </a:solidFill>
                  </a:tcPr>
                </a:tc>
                <a:extLst>
                  <a:ext uri="{0D108BD9-81ED-4DB2-BD59-A6C34878D82A}">
                    <a16:rowId xmlns:a16="http://schemas.microsoft.com/office/drawing/2014/main" val="1306167515"/>
                  </a:ext>
                </a:extLst>
              </a:tr>
              <a:tr h="477740">
                <a:tc>
                  <a:txBody>
                    <a:bodyPr/>
                    <a:lstStyle/>
                    <a:p>
                      <a:pPr algn="ctr" rtl="1"/>
                      <a:r>
                        <a:rPr lang="en-US" dirty="0"/>
                        <a:t>45.5</a:t>
                      </a:r>
                      <a:endParaRPr lang="he-IL" dirty="0"/>
                    </a:p>
                  </a:txBody>
                  <a:tcPr anchor="ctr">
                    <a:solidFill>
                      <a:srgbClr val="D8A862"/>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-6.1</a:t>
                      </a:r>
                      <a:endParaRPr lang="he-IL" dirty="0"/>
                    </a:p>
                  </a:txBody>
                  <a:tcPr anchor="ctr">
                    <a:solidFill>
                      <a:srgbClr val="D8A862"/>
                    </a:solidFill>
                  </a:tcPr>
                </a:tc>
                <a:extLst>
                  <a:ext uri="{0D108BD9-81ED-4DB2-BD59-A6C34878D82A}">
                    <a16:rowId xmlns:a16="http://schemas.microsoft.com/office/drawing/2014/main" val="2575367403"/>
                  </a:ext>
                </a:extLst>
              </a:tr>
            </a:tbl>
          </a:graphicData>
        </a:graphic>
      </p:graphicFrame>
      <p:sp>
        <p:nvSpPr>
          <p:cNvPr id="12" name="TextBox 11">
            <a:extLst>
              <a:ext uri="{FF2B5EF4-FFF2-40B4-BE49-F238E27FC236}">
                <a16:creationId xmlns:a16="http://schemas.microsoft.com/office/drawing/2014/main" id="{C9C8F4C5-7D8A-2E4F-DA46-7E2E8E34F3C8}"/>
              </a:ext>
            </a:extLst>
          </p:cNvPr>
          <p:cNvSpPr txBox="1"/>
          <p:nvPr/>
        </p:nvSpPr>
        <p:spPr>
          <a:xfrm>
            <a:off x="8120856" y="3654871"/>
            <a:ext cx="2857405" cy="923330"/>
          </a:xfrm>
          <a:prstGeom prst="rect">
            <a:avLst/>
          </a:prstGeom>
          <a:noFill/>
        </p:spPr>
        <p:txBody>
          <a:bodyPr wrap="square" rtlCol="1">
            <a:spAutoFit/>
          </a:bodyPr>
          <a:lstStyle/>
          <a:p>
            <a:pPr algn="ctr"/>
            <a:r>
              <a:rPr lang="en-US" dirty="0"/>
              <a:t>Specific features of interest which was extract from the original image</a:t>
            </a:r>
          </a:p>
        </p:txBody>
      </p:sp>
      <p:sp>
        <p:nvSpPr>
          <p:cNvPr id="13" name="TextBox 12">
            <a:extLst>
              <a:ext uri="{FF2B5EF4-FFF2-40B4-BE49-F238E27FC236}">
                <a16:creationId xmlns:a16="http://schemas.microsoft.com/office/drawing/2014/main" id="{CF25DEF9-2B71-E060-D110-13F015D865F3}"/>
              </a:ext>
            </a:extLst>
          </p:cNvPr>
          <p:cNvSpPr txBox="1"/>
          <p:nvPr/>
        </p:nvSpPr>
        <p:spPr>
          <a:xfrm>
            <a:off x="8726825" y="1438672"/>
            <a:ext cx="1384803" cy="276999"/>
          </a:xfrm>
          <a:prstGeom prst="rect">
            <a:avLst/>
          </a:prstGeom>
          <a:solidFill>
            <a:schemeClr val="accent4">
              <a:lumMod val="60000"/>
              <a:lumOff val="40000"/>
            </a:schemeClr>
          </a:solidFill>
        </p:spPr>
        <p:txBody>
          <a:bodyPr wrap="none" tIns="0" bIns="0" rtlCol="1">
            <a:spAutoFit/>
          </a:bodyPr>
          <a:lstStyle/>
          <a:p>
            <a:r>
              <a:rPr lang="en-US" dirty="0"/>
              <a:t>Feature Map</a:t>
            </a:r>
          </a:p>
        </p:txBody>
      </p:sp>
      <p:sp>
        <p:nvSpPr>
          <p:cNvPr id="14" name="TextBox 13">
            <a:extLst>
              <a:ext uri="{FF2B5EF4-FFF2-40B4-BE49-F238E27FC236}">
                <a16:creationId xmlns:a16="http://schemas.microsoft.com/office/drawing/2014/main" id="{B9EAAD18-3C23-21B2-CC69-EA389E73E1CE}"/>
              </a:ext>
            </a:extLst>
          </p:cNvPr>
          <p:cNvSpPr txBox="1"/>
          <p:nvPr/>
        </p:nvSpPr>
        <p:spPr>
          <a:xfrm>
            <a:off x="5372052" y="1453739"/>
            <a:ext cx="1776384" cy="349702"/>
          </a:xfrm>
          <a:prstGeom prst="rect">
            <a:avLst/>
          </a:prstGeom>
          <a:solidFill>
            <a:schemeClr val="accent4">
              <a:lumMod val="60000"/>
              <a:lumOff val="40000"/>
            </a:schemeClr>
          </a:solidFill>
        </p:spPr>
        <p:txBody>
          <a:bodyPr wrap="none" tIns="36000" bIns="36000" rtlCol="1">
            <a:spAutoFit/>
          </a:bodyPr>
          <a:lstStyle/>
          <a:p>
            <a:r>
              <a:rPr lang="en-US" dirty="0"/>
              <a:t>Feature Detector</a:t>
            </a:r>
          </a:p>
        </p:txBody>
      </p:sp>
      <p:sp>
        <p:nvSpPr>
          <p:cNvPr id="15" name="TextBox 14">
            <a:extLst>
              <a:ext uri="{FF2B5EF4-FFF2-40B4-BE49-F238E27FC236}">
                <a16:creationId xmlns:a16="http://schemas.microsoft.com/office/drawing/2014/main" id="{42DDC4C9-6519-3651-95BA-45EA2FD48446}"/>
              </a:ext>
            </a:extLst>
          </p:cNvPr>
          <p:cNvSpPr txBox="1"/>
          <p:nvPr/>
        </p:nvSpPr>
        <p:spPr>
          <a:xfrm>
            <a:off x="1973705" y="1291782"/>
            <a:ext cx="759823" cy="276999"/>
          </a:xfrm>
          <a:prstGeom prst="rect">
            <a:avLst/>
          </a:prstGeom>
          <a:solidFill>
            <a:schemeClr val="accent4">
              <a:lumMod val="60000"/>
              <a:lumOff val="40000"/>
            </a:schemeClr>
          </a:solidFill>
        </p:spPr>
        <p:txBody>
          <a:bodyPr wrap="none" tIns="0" bIns="0" rtlCol="1">
            <a:spAutoFit/>
          </a:bodyPr>
          <a:lstStyle/>
          <a:p>
            <a:r>
              <a:rPr lang="en-US" dirty="0"/>
              <a:t>Image</a:t>
            </a:r>
          </a:p>
        </p:txBody>
      </p:sp>
      <p:grpSp>
        <p:nvGrpSpPr>
          <p:cNvPr id="18" name="Group 17">
            <a:extLst>
              <a:ext uri="{FF2B5EF4-FFF2-40B4-BE49-F238E27FC236}">
                <a16:creationId xmlns:a16="http://schemas.microsoft.com/office/drawing/2014/main" id="{552BBB7E-671E-3874-B517-C58601E600DD}"/>
              </a:ext>
            </a:extLst>
          </p:cNvPr>
          <p:cNvGrpSpPr/>
          <p:nvPr/>
        </p:nvGrpSpPr>
        <p:grpSpPr>
          <a:xfrm>
            <a:off x="793927" y="4936146"/>
            <a:ext cx="10001212" cy="784830"/>
            <a:chOff x="858581" y="4967246"/>
            <a:chExt cx="10001212" cy="784830"/>
          </a:xfrm>
        </p:grpSpPr>
        <p:sp>
          <p:nvSpPr>
            <p:cNvPr id="11" name="TextBox 10">
              <a:extLst>
                <a:ext uri="{FF2B5EF4-FFF2-40B4-BE49-F238E27FC236}">
                  <a16:creationId xmlns:a16="http://schemas.microsoft.com/office/drawing/2014/main" id="{BDF4397F-42F9-B30A-6FBB-6C0F2AD4FB3D}"/>
                </a:ext>
              </a:extLst>
            </p:cNvPr>
            <p:cNvSpPr txBox="1"/>
            <p:nvPr/>
          </p:nvSpPr>
          <p:spPr>
            <a:xfrm>
              <a:off x="1461515" y="4967246"/>
              <a:ext cx="9398278" cy="784830"/>
            </a:xfrm>
            <a:prstGeom prst="rect">
              <a:avLst/>
            </a:prstGeom>
            <a:noFill/>
          </p:spPr>
          <p:txBody>
            <a:bodyPr wrap="none" rtlCol="1">
              <a:spAutoFit/>
            </a:bodyPr>
            <a:lstStyle/>
            <a:p>
              <a:pPr>
                <a:spcAft>
                  <a:spcPts val="600"/>
                </a:spcAft>
              </a:pPr>
              <a:r>
                <a:rPr lang="en-US" sz="2000" dirty="0"/>
                <a:t>The primary purpose of a convolution layer is to extract and learn specific image feature.</a:t>
              </a:r>
            </a:p>
            <a:p>
              <a:pPr>
                <a:spcAft>
                  <a:spcPts val="600"/>
                </a:spcAft>
              </a:pPr>
              <a:r>
                <a:rPr lang="en-US" sz="2000" dirty="0"/>
                <a:t>Feature that we can use to help classify an image </a:t>
              </a:r>
              <a:endParaRPr lang="he-IL" sz="2000" dirty="0"/>
            </a:p>
          </p:txBody>
        </p:sp>
        <p:pic>
          <p:nvPicPr>
            <p:cNvPr id="17" name="Graphic 16" descr="Lights On with solid fill">
              <a:extLst>
                <a:ext uri="{FF2B5EF4-FFF2-40B4-BE49-F238E27FC236}">
                  <a16:creationId xmlns:a16="http://schemas.microsoft.com/office/drawing/2014/main" id="{9BF435DC-8D58-9443-CA6A-F1A3B35C0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8581" y="5058194"/>
              <a:ext cx="602934" cy="602934"/>
            </a:xfrm>
            <a:prstGeom prst="rect">
              <a:avLst/>
            </a:prstGeom>
          </p:spPr>
        </p:pic>
      </p:grpSp>
      <p:sp>
        <p:nvSpPr>
          <p:cNvPr id="25" name="Rectangle 24">
            <a:extLst>
              <a:ext uri="{FF2B5EF4-FFF2-40B4-BE49-F238E27FC236}">
                <a16:creationId xmlns:a16="http://schemas.microsoft.com/office/drawing/2014/main" id="{65D65F57-1BA4-F317-53FF-862AE080E28D}"/>
              </a:ext>
            </a:extLst>
          </p:cNvPr>
          <p:cNvSpPr/>
          <p:nvPr/>
        </p:nvSpPr>
        <p:spPr>
          <a:xfrm>
            <a:off x="5088047" y="1397029"/>
            <a:ext cx="2217915" cy="20481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2A1C9767-E869-E76E-34AF-7FAE12EE1AD6}"/>
              </a:ext>
            </a:extLst>
          </p:cNvPr>
          <p:cNvSpPr/>
          <p:nvPr/>
        </p:nvSpPr>
        <p:spPr>
          <a:xfrm>
            <a:off x="824683" y="1227972"/>
            <a:ext cx="3027831" cy="27806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D04E133E-ECE0-8251-869F-A0E5C0B119F8}"/>
              </a:ext>
            </a:extLst>
          </p:cNvPr>
          <p:cNvSpPr/>
          <p:nvPr/>
        </p:nvSpPr>
        <p:spPr>
          <a:xfrm>
            <a:off x="8440601" y="1379912"/>
            <a:ext cx="1922600" cy="2248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3" name="Straight Connector 32">
            <a:extLst>
              <a:ext uri="{FF2B5EF4-FFF2-40B4-BE49-F238E27FC236}">
                <a16:creationId xmlns:a16="http://schemas.microsoft.com/office/drawing/2014/main" id="{ED400243-B081-6BD0-2FD1-851FF762F0F4}"/>
              </a:ext>
            </a:extLst>
          </p:cNvPr>
          <p:cNvCxnSpPr>
            <a:cxnSpLocks/>
            <a:stCxn id="10" idx="0"/>
            <a:endCxn id="10" idx="2"/>
          </p:cNvCxnSpPr>
          <p:nvPr/>
        </p:nvCxnSpPr>
        <p:spPr>
          <a:xfrm>
            <a:off x="9414332" y="1718720"/>
            <a:ext cx="0" cy="18278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8536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Learning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8</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4</a:t>
                      </a:r>
                      <a:endParaRPr lang="he-IL" dirty="0"/>
                    </a:p>
                  </a:txBody>
                  <a:tcPr anchor="ctr"/>
                </a:tc>
                <a:tc>
                  <a:txBody>
                    <a:bodyPr/>
                    <a:lstStyle/>
                    <a:p>
                      <a:pPr algn="ctr" rtl="1"/>
                      <a:r>
                        <a:rPr lang="en-US" dirty="0"/>
                        <a:t>9</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3</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6</a:t>
                      </a:r>
                      <a:endParaRPr lang="he-IL" dirty="0"/>
                    </a:p>
                  </a:txBody>
                  <a:tcPr anchor="ctr"/>
                </a:tc>
                <a:tc>
                  <a:txBody>
                    <a:bodyPr/>
                    <a:lstStyle/>
                    <a:p>
                      <a:pPr algn="ctr" rtl="1"/>
                      <a:r>
                        <a:rPr lang="en-US" dirty="0"/>
                        <a:t>76</a:t>
                      </a:r>
                      <a:endParaRPr lang="he-IL" dirty="0"/>
                    </a:p>
                  </a:txBody>
                  <a:tcPr anchor="ctr"/>
                </a:tc>
                <a:tc>
                  <a:txBody>
                    <a:bodyPr/>
                    <a:lstStyle/>
                    <a:p>
                      <a:pPr algn="ctr" rtl="1"/>
                      <a:r>
                        <a:rPr lang="en-US" dirty="0"/>
                        <a:t>32</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31</a:t>
                      </a:r>
                      <a:endParaRPr lang="he-IL" dirty="0"/>
                    </a:p>
                  </a:txBody>
                  <a:tcPr anchor="ctr"/>
                </a:tc>
                <a:tc>
                  <a:txBody>
                    <a:bodyPr/>
                    <a:lstStyle/>
                    <a:p>
                      <a:pPr algn="ctr" rtl="1"/>
                      <a:r>
                        <a:rPr lang="en-US" dirty="0"/>
                        <a:t>7</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a:t>
                      </a:r>
                      <a:endParaRPr lang="he-IL" dirty="0"/>
                    </a:p>
                  </a:txBody>
                  <a:tcPr anchor="ctr"/>
                </a:tc>
                <a:tc>
                  <a:txBody>
                    <a:bodyPr/>
                    <a:lstStyle/>
                    <a:p>
                      <a:pPr algn="ctr" rtl="1"/>
                      <a:r>
                        <a:rPr lang="en-US" dirty="0"/>
                        <a:t>45</a:t>
                      </a:r>
                      <a:endParaRPr lang="he-IL" dirty="0"/>
                    </a:p>
                  </a:txBody>
                  <a:tcPr anchor="ctr"/>
                </a:tc>
                <a:tc>
                  <a:txBody>
                    <a:bodyPr/>
                    <a:lstStyle/>
                    <a:p>
                      <a:pPr algn="ctr" rtl="1"/>
                      <a:r>
                        <a:rPr lang="en-US" dirty="0"/>
                        <a:t>23</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7</a:t>
                      </a:r>
                      <a:endParaRPr lang="he-IL" dirty="0"/>
                    </a:p>
                  </a:txBody>
                  <a:tcPr anchor="ctr"/>
                </a:tc>
                <a:tc>
                  <a:txBody>
                    <a:bodyPr/>
                    <a:lstStyle/>
                    <a:p>
                      <a:pPr algn="ctr" rtl="1"/>
                      <a:r>
                        <a:rPr lang="en-US" dirty="0"/>
                        <a:t>61</a:t>
                      </a:r>
                      <a:endParaRPr lang="he-IL" dirty="0"/>
                    </a:p>
                  </a:txBody>
                  <a:tcPr anchor="ctr"/>
                </a:tc>
                <a:tc>
                  <a:txBody>
                    <a:bodyPr/>
                    <a:lstStyle/>
                    <a:p>
                      <a:pPr algn="ctr" rtl="1"/>
                      <a:r>
                        <a:rPr lang="en-US" dirty="0"/>
                        <a:t>23</a:t>
                      </a:r>
                      <a:endParaRPr lang="he-IL" dirty="0"/>
                    </a:p>
                  </a:txBody>
                  <a:tcPr anchor="ctr"/>
                </a:tc>
                <a:tc>
                  <a:txBody>
                    <a:bodyPr/>
                    <a:lstStyle/>
                    <a:p>
                      <a:pPr algn="ctr" rtl="1"/>
                      <a:r>
                        <a:rPr lang="en-US" dirty="0"/>
                        <a:t>53</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52</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51</a:t>
                      </a:r>
                      <a:endParaRPr lang="he-IL" dirty="0"/>
                    </a:p>
                  </a:txBody>
                  <a:tcPr anchor="ctr"/>
                </a:tc>
                <a:tc>
                  <a:txBody>
                    <a:bodyPr/>
                    <a:lstStyle/>
                    <a:p>
                      <a:pPr algn="ctr" rtl="1"/>
                      <a:r>
                        <a:rPr lang="en-US" dirty="0"/>
                        <a:t>61</a:t>
                      </a:r>
                      <a:endParaRPr lang="he-IL" dirty="0"/>
                    </a:p>
                  </a:txBody>
                  <a:tcPr anchor="ctr"/>
                </a:tc>
                <a:tc>
                  <a:txBody>
                    <a:bodyPr/>
                    <a:lstStyle/>
                    <a:p>
                      <a:pPr algn="ctr" rtl="1"/>
                      <a:r>
                        <a:rPr lang="en-US" dirty="0"/>
                        <a:t>73</a:t>
                      </a:r>
                      <a:endParaRPr lang="he-IL" dirty="0"/>
                    </a:p>
                  </a:txBody>
                  <a:tcPr anchor="ctr"/>
                </a:tc>
                <a:tc>
                  <a:txBody>
                    <a:bodyPr/>
                    <a:lstStyle/>
                    <a:p>
                      <a:pPr algn="ctr" rtl="1"/>
                      <a:r>
                        <a:rPr lang="en-US" dirty="0"/>
                        <a:t>35</a:t>
                      </a:r>
                      <a:endParaRPr lang="he-IL" dirty="0"/>
                    </a:p>
                  </a:txBody>
                  <a:tcPr anchor="ctr"/>
                </a:tc>
                <a:tc>
                  <a:txBody>
                    <a:bodyPr/>
                    <a:lstStyle/>
                    <a:p>
                      <a:pPr algn="ctr" rtl="1"/>
                      <a:r>
                        <a:rPr lang="en-US" dirty="0"/>
                        <a:t>34</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62</a:t>
                      </a:r>
                      <a:endParaRPr lang="he-IL" dirty="0"/>
                    </a:p>
                  </a:txBody>
                  <a:tcPr anchor="ctr"/>
                </a:tc>
                <a:tc>
                  <a:txBody>
                    <a:bodyPr/>
                    <a:lstStyle/>
                    <a:p>
                      <a:pPr algn="ctr" rtl="1"/>
                      <a:r>
                        <a:rPr lang="en-US" dirty="0"/>
                        <a:t>62</a:t>
                      </a:r>
                      <a:endParaRPr lang="he-IL" dirty="0"/>
                    </a:p>
                  </a:txBody>
                  <a:tcPr anchor="ctr"/>
                </a:tc>
                <a:tc>
                  <a:txBody>
                    <a:bodyPr/>
                    <a:lstStyle/>
                    <a:p>
                      <a:pPr algn="ctr" rtl="1"/>
                      <a:r>
                        <a:rPr lang="en-US" dirty="0"/>
                        <a:t>41</a:t>
                      </a:r>
                      <a:endParaRPr lang="he-IL" dirty="0"/>
                    </a:p>
                  </a:txBody>
                  <a:tcPr anchor="ctr"/>
                </a:tc>
                <a:tc>
                  <a:txBody>
                    <a:bodyPr/>
                    <a:lstStyle/>
                    <a:p>
                      <a:pPr algn="ctr" rtl="1"/>
                      <a:r>
                        <a:rPr lang="en-US" dirty="0"/>
                        <a:t>43</a:t>
                      </a:r>
                      <a:endParaRPr lang="he-IL" dirty="0"/>
                    </a:p>
                  </a:txBody>
                  <a:tcPr anchor="ctr"/>
                </a:tc>
                <a:tc>
                  <a:txBody>
                    <a:bodyPr/>
                    <a:lstStyle/>
                    <a:p>
                      <a:pPr algn="ctr" rtl="1"/>
                      <a:r>
                        <a:rPr lang="en-US" dirty="0"/>
                        <a:t>11</a:t>
                      </a:r>
                      <a:endParaRPr lang="he-IL" dirty="0"/>
                    </a:p>
                  </a:txBody>
                  <a:tcPr anchor="ctr"/>
                </a:tc>
                <a:tc>
                  <a:txBody>
                    <a:bodyPr/>
                    <a:lstStyle/>
                    <a:p>
                      <a:pPr algn="ctr" rtl="1"/>
                      <a:r>
                        <a:rPr lang="en-US" dirty="0"/>
                        <a:t>5</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W3</a:t>
                      </a:r>
                      <a:endParaRPr lang="he-IL" dirty="0"/>
                    </a:p>
                  </a:txBody>
                  <a:tcPr anchor="ctr"/>
                </a:tc>
                <a:tc>
                  <a:txBody>
                    <a:bodyPr/>
                    <a:lstStyle/>
                    <a:p>
                      <a:pPr algn="ctr" rtl="1"/>
                      <a:r>
                        <a:rPr lang="en-US" dirty="0"/>
                        <a:t>W2</a:t>
                      </a:r>
                      <a:endParaRPr lang="he-IL" dirty="0"/>
                    </a:p>
                  </a:txBody>
                  <a:tcPr anchor="ctr"/>
                </a:tc>
                <a:tc>
                  <a:txBody>
                    <a:bodyPr/>
                    <a:lstStyle/>
                    <a:p>
                      <a:pPr algn="ctr" rtl="1"/>
                      <a:r>
                        <a:rPr lang="en-US" dirty="0"/>
                        <a:t>W1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W6</a:t>
                      </a:r>
                      <a:endParaRPr lang="he-IL" dirty="0"/>
                    </a:p>
                  </a:txBody>
                  <a:tcPr anchor="ctr"/>
                </a:tc>
                <a:tc>
                  <a:txBody>
                    <a:bodyPr/>
                    <a:lstStyle/>
                    <a:p>
                      <a:pPr algn="ctr" rtl="1"/>
                      <a:r>
                        <a:rPr lang="en-US" dirty="0"/>
                        <a:t>W5</a:t>
                      </a:r>
                      <a:endParaRPr lang="he-IL" dirty="0"/>
                    </a:p>
                  </a:txBody>
                  <a:tcPr anchor="ctr"/>
                </a:tc>
                <a:tc>
                  <a:txBody>
                    <a:bodyPr/>
                    <a:lstStyle/>
                    <a:p>
                      <a:pPr algn="ctr" rtl="1"/>
                      <a:r>
                        <a:rPr lang="en-US" dirty="0"/>
                        <a:t>W4</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W9</a:t>
                      </a:r>
                      <a:endParaRPr lang="he-IL" dirty="0"/>
                    </a:p>
                  </a:txBody>
                  <a:tcPr anchor="ctr"/>
                </a:tc>
                <a:tc>
                  <a:txBody>
                    <a:bodyPr/>
                    <a:lstStyle/>
                    <a:p>
                      <a:pPr algn="ctr" rtl="1"/>
                      <a:r>
                        <a:rPr lang="en-US" dirty="0"/>
                        <a:t>W8</a:t>
                      </a:r>
                      <a:endParaRPr lang="he-IL" dirty="0"/>
                    </a:p>
                  </a:txBody>
                  <a:tcPr anchor="ctr"/>
                </a:tc>
                <a:tc>
                  <a:txBody>
                    <a:bodyPr/>
                    <a:lstStyle/>
                    <a:p>
                      <a:pPr algn="ctr" rtl="1"/>
                      <a:r>
                        <a:rPr lang="en-US" dirty="0"/>
                        <a:t>W7</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785666323"/>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6639665"/>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77199110"/>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8" name="Rectangle: Rounded Corners 7">
            <a:extLst>
              <a:ext uri="{FF2B5EF4-FFF2-40B4-BE49-F238E27FC236}">
                <a16:creationId xmlns:a16="http://schemas.microsoft.com/office/drawing/2014/main" id="{C0675590-4567-8B00-1CFB-35A38D02F1CA}"/>
              </a:ext>
            </a:extLst>
          </p:cNvPr>
          <p:cNvSpPr/>
          <p:nvPr/>
        </p:nvSpPr>
        <p:spPr>
          <a:xfrm>
            <a:off x="838200" y="5054012"/>
            <a:ext cx="10716491" cy="1450109"/>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457200" indent="-457200">
              <a:spcAft>
                <a:spcPts val="1200"/>
              </a:spcAft>
              <a:buFont typeface="Arial" panose="020B0604020202020204" pitchFamily="34" charset="0"/>
              <a:buChar char="•"/>
            </a:pPr>
            <a:r>
              <a:rPr lang="en-US" sz="2800" dirty="0">
                <a:solidFill>
                  <a:srgbClr val="0070C0"/>
                </a:solidFill>
              </a:rPr>
              <a:t>We trait those filter numbers as weights</a:t>
            </a:r>
          </a:p>
          <a:p>
            <a:pPr marL="457200" indent="-457200">
              <a:buFont typeface="Arial" panose="020B0604020202020204" pitchFamily="34" charset="0"/>
              <a:buChar char="•"/>
            </a:pPr>
            <a:r>
              <a:rPr lang="en-US" sz="2800" dirty="0">
                <a:solidFill>
                  <a:srgbClr val="0070C0"/>
                </a:solidFill>
              </a:rPr>
              <a:t>We can just lean the weights of the filter using back propagation  </a:t>
            </a:r>
          </a:p>
        </p:txBody>
      </p:sp>
    </p:spTree>
    <p:extLst>
      <p:ext uri="{BB962C8B-B14F-4D97-AF65-F5344CB8AC3E}">
        <p14:creationId xmlns:p14="http://schemas.microsoft.com/office/powerpoint/2010/main" val="244915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Padding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177116"/>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828301783"/>
              </p:ext>
            </p:extLst>
          </p:nvPr>
        </p:nvGraphicFramePr>
        <p:xfrm>
          <a:off x="838200" y="1546448"/>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94264753"/>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292034617"/>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53796818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582979292"/>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38439957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2913562654"/>
              </p:ext>
            </p:extLst>
          </p:nvPr>
        </p:nvGraphicFramePr>
        <p:xfrm>
          <a:off x="5851965" y="2282056"/>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033505258"/>
                  </a:ext>
                </a:extLst>
              </a:tr>
              <a:tr h="58856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57951069"/>
                  </a:ext>
                </a:extLst>
              </a:tr>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03028" y="2847511"/>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494078" y="180154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3215883596"/>
              </p:ext>
            </p:extLst>
          </p:nvPr>
        </p:nvGraphicFramePr>
        <p:xfrm>
          <a:off x="8871872" y="2226107"/>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785666323"/>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6639665"/>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77199110"/>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817552" y="1801542"/>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034267" y="2847511"/>
            <a:ext cx="460973" cy="461665"/>
          </a:xfrm>
          <a:prstGeom prst="rect">
            <a:avLst/>
          </a:prstGeom>
          <a:noFill/>
        </p:spPr>
        <p:txBody>
          <a:bodyPr wrap="square" rtlCol="1" anchor="ctr" anchorCtr="0">
            <a:spAutoFit/>
          </a:bodyPr>
          <a:lstStyle/>
          <a:p>
            <a:pPr algn="ctr"/>
            <a:r>
              <a:rPr lang="en-US" sz="2400" dirty="0"/>
              <a:t>=</a:t>
            </a:r>
            <a:endParaRPr lang="he-IL" sz="24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4DC7E4D-E4B6-E336-D4D1-881133684237}"/>
                  </a:ext>
                </a:extLst>
              </p:cNvPr>
              <p:cNvSpPr txBox="1"/>
              <p:nvPr/>
            </p:nvSpPr>
            <p:spPr>
              <a:xfrm>
                <a:off x="2126463" y="4721422"/>
                <a:ext cx="609600"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he-IL" dirty="0"/>
              </a:p>
            </p:txBody>
          </p:sp>
        </mc:Choice>
        <mc:Fallback xmlns="">
          <p:sp>
            <p:nvSpPr>
              <p:cNvPr id="4" name="TextBox 3">
                <a:extLst>
                  <a:ext uri="{FF2B5EF4-FFF2-40B4-BE49-F238E27FC236}">
                    <a16:creationId xmlns:a16="http://schemas.microsoft.com/office/drawing/2014/main" id="{C4DC7E4D-E4B6-E336-D4D1-881133684237}"/>
                  </a:ext>
                </a:extLst>
              </p:cNvPr>
              <p:cNvSpPr txBox="1">
                <a:spLocks noRot="1" noChangeAspect="1" noMove="1" noResize="1" noEditPoints="1" noAdjustHandles="1" noChangeArrowheads="1" noChangeShapeType="1" noTextEdit="1"/>
              </p:cNvSpPr>
              <p:nvPr/>
            </p:nvSpPr>
            <p:spPr>
              <a:xfrm>
                <a:off x="2126463" y="4721422"/>
                <a:ext cx="609600" cy="369332"/>
              </a:xfrm>
              <a:prstGeom prst="rect">
                <a:avLst/>
              </a:prstGeom>
              <a:blipFill>
                <a:blip r:embed="rId2"/>
                <a:stretch>
                  <a:fillRect l="-18000" r="-8000" b="-15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ADC14DC-FA30-2347-9A20-609A0ECF8272}"/>
                  </a:ext>
                </a:extLst>
              </p:cNvPr>
              <p:cNvSpPr txBox="1"/>
              <p:nvPr/>
            </p:nvSpPr>
            <p:spPr>
              <a:xfrm>
                <a:off x="6558546" y="3880571"/>
                <a:ext cx="609600"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he-IL" dirty="0"/>
              </a:p>
            </p:txBody>
          </p:sp>
        </mc:Choice>
        <mc:Fallback xmlns="">
          <p:sp>
            <p:nvSpPr>
              <p:cNvPr id="6" name="TextBox 5">
                <a:extLst>
                  <a:ext uri="{FF2B5EF4-FFF2-40B4-BE49-F238E27FC236}">
                    <a16:creationId xmlns:a16="http://schemas.microsoft.com/office/drawing/2014/main" id="{2ADC14DC-FA30-2347-9A20-609A0ECF8272}"/>
                  </a:ext>
                </a:extLst>
              </p:cNvPr>
              <p:cNvSpPr txBox="1">
                <a:spLocks noRot="1" noChangeAspect="1" noMove="1" noResize="1" noEditPoints="1" noAdjustHandles="1" noChangeArrowheads="1" noChangeShapeType="1" noTextEdit="1"/>
              </p:cNvSpPr>
              <p:nvPr/>
            </p:nvSpPr>
            <p:spPr>
              <a:xfrm>
                <a:off x="6558546" y="3880571"/>
                <a:ext cx="609600" cy="369332"/>
              </a:xfrm>
              <a:prstGeom prst="rect">
                <a:avLst/>
              </a:prstGeom>
              <a:blipFill>
                <a:blip r:embed="rId3"/>
                <a:stretch>
                  <a:fillRect l="-18000" r="-7000" b="-15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919383-91E0-E3E5-028D-CAB373A19710}"/>
                  </a:ext>
                </a:extLst>
              </p:cNvPr>
              <p:cNvSpPr txBox="1"/>
              <p:nvPr/>
            </p:nvSpPr>
            <p:spPr>
              <a:xfrm>
                <a:off x="8976929" y="3930579"/>
                <a:ext cx="2429163"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m:oMathPara>
                </a14:m>
                <a:endParaRPr lang="he-IL" dirty="0"/>
              </a:p>
            </p:txBody>
          </p:sp>
        </mc:Choice>
        <mc:Fallback xmlns="">
          <p:sp>
            <p:nvSpPr>
              <p:cNvPr id="7" name="TextBox 6">
                <a:extLst>
                  <a:ext uri="{FF2B5EF4-FFF2-40B4-BE49-F238E27FC236}">
                    <a16:creationId xmlns:a16="http://schemas.microsoft.com/office/drawing/2014/main" id="{BD919383-91E0-E3E5-028D-CAB373A19710}"/>
                  </a:ext>
                </a:extLst>
              </p:cNvPr>
              <p:cNvSpPr txBox="1">
                <a:spLocks noRot="1" noChangeAspect="1" noMove="1" noResize="1" noEditPoints="1" noAdjustHandles="1" noChangeArrowheads="1" noChangeShapeType="1" noTextEdit="1"/>
              </p:cNvSpPr>
              <p:nvPr/>
            </p:nvSpPr>
            <p:spPr>
              <a:xfrm>
                <a:off x="8976929" y="3930579"/>
                <a:ext cx="2429163" cy="369332"/>
              </a:xfrm>
              <a:prstGeom prst="rect">
                <a:avLst/>
              </a:prstGeom>
              <a:blipFill>
                <a:blip r:embed="rId4"/>
                <a:stretch>
                  <a:fillRect l="-251" b="-16667"/>
                </a:stretch>
              </a:blipFill>
            </p:spPr>
            <p:txBody>
              <a:bodyPr/>
              <a:lstStyle/>
              <a:p>
                <a:r>
                  <a:rPr lang="he-IL">
                    <a:noFill/>
                  </a:rPr>
                  <a:t> </a:t>
                </a:r>
              </a:p>
            </p:txBody>
          </p:sp>
        </mc:Fallback>
      </mc:AlternateContent>
      <p:grpSp>
        <p:nvGrpSpPr>
          <p:cNvPr id="16" name="Group 15">
            <a:extLst>
              <a:ext uri="{FF2B5EF4-FFF2-40B4-BE49-F238E27FC236}">
                <a16:creationId xmlns:a16="http://schemas.microsoft.com/office/drawing/2014/main" id="{2C2F950A-28B7-9381-0C52-DA4ED1AC9567}"/>
              </a:ext>
            </a:extLst>
          </p:cNvPr>
          <p:cNvGrpSpPr/>
          <p:nvPr/>
        </p:nvGrpSpPr>
        <p:grpSpPr>
          <a:xfrm>
            <a:off x="888797" y="1139001"/>
            <a:ext cx="6985930" cy="1881290"/>
            <a:chOff x="888797" y="1139001"/>
            <a:chExt cx="6985930" cy="1881290"/>
          </a:xfrm>
        </p:grpSpPr>
        <p:grpSp>
          <p:nvGrpSpPr>
            <p:cNvPr id="11" name="Group 10">
              <a:extLst>
                <a:ext uri="{FF2B5EF4-FFF2-40B4-BE49-F238E27FC236}">
                  <a16:creationId xmlns:a16="http://schemas.microsoft.com/office/drawing/2014/main" id="{277B1A44-A6C7-D616-FE33-510E6D27A88F}"/>
                </a:ext>
              </a:extLst>
            </p:cNvPr>
            <p:cNvGrpSpPr/>
            <p:nvPr/>
          </p:nvGrpSpPr>
          <p:grpSpPr>
            <a:xfrm>
              <a:off x="888797" y="1603171"/>
              <a:ext cx="1771276" cy="1417120"/>
              <a:chOff x="888797" y="1603171"/>
              <a:chExt cx="1771276" cy="1417120"/>
            </a:xfrm>
          </p:grpSpPr>
          <p:sp>
            <p:nvSpPr>
              <p:cNvPr id="9" name="TextBox 8">
                <a:extLst>
                  <a:ext uri="{FF2B5EF4-FFF2-40B4-BE49-F238E27FC236}">
                    <a16:creationId xmlns:a16="http://schemas.microsoft.com/office/drawing/2014/main" id="{7EE8E562-C58E-4201-7372-9AC52516F286}"/>
                  </a:ext>
                </a:extLst>
              </p:cNvPr>
              <p:cNvSpPr txBox="1"/>
              <p:nvPr/>
            </p:nvSpPr>
            <p:spPr>
              <a:xfrm>
                <a:off x="923637" y="1638587"/>
                <a:ext cx="460973" cy="369332"/>
              </a:xfrm>
              <a:prstGeom prst="rect">
                <a:avLst/>
              </a:prstGeom>
              <a:solidFill>
                <a:schemeClr val="accent6">
                  <a:lumMod val="75000"/>
                </a:schemeClr>
              </a:solidFill>
            </p:spPr>
            <p:txBody>
              <a:bodyPr wrap="square" rtlCol="1">
                <a:spAutoFit/>
              </a:bodyPr>
              <a:lstStyle/>
              <a:p>
                <a:endParaRPr lang="he-IL" dirty="0"/>
              </a:p>
            </p:txBody>
          </p:sp>
          <p:sp>
            <p:nvSpPr>
              <p:cNvPr id="10" name="Rectangle 9">
                <a:extLst>
                  <a:ext uri="{FF2B5EF4-FFF2-40B4-BE49-F238E27FC236}">
                    <a16:creationId xmlns:a16="http://schemas.microsoft.com/office/drawing/2014/main" id="{23FD5493-CD90-AFBB-4471-EB775A960416}"/>
                  </a:ext>
                </a:extLst>
              </p:cNvPr>
              <p:cNvSpPr/>
              <p:nvPr/>
            </p:nvSpPr>
            <p:spPr>
              <a:xfrm>
                <a:off x="888797" y="1603171"/>
                <a:ext cx="1771276" cy="1417120"/>
              </a:xfrm>
              <a:prstGeom prst="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5" name="Callout: Bent Line with Border and Accent Bar 14">
              <a:extLst>
                <a:ext uri="{FF2B5EF4-FFF2-40B4-BE49-F238E27FC236}">
                  <a16:creationId xmlns:a16="http://schemas.microsoft.com/office/drawing/2014/main" id="{0109FFE4-25F8-B236-1EB7-05B744637DF3}"/>
                </a:ext>
              </a:extLst>
            </p:cNvPr>
            <p:cNvSpPr/>
            <p:nvPr/>
          </p:nvSpPr>
          <p:spPr>
            <a:xfrm>
              <a:off x="5403514" y="1139001"/>
              <a:ext cx="2471213" cy="433656"/>
            </a:xfrm>
            <a:prstGeom prst="accentBorderCallout2">
              <a:avLst>
                <a:gd name="adj1" fmla="val 18750"/>
                <a:gd name="adj2" fmla="val -8333"/>
                <a:gd name="adj3" fmla="val 18750"/>
                <a:gd name="adj4" fmla="val -16667"/>
                <a:gd name="adj5" fmla="val 163037"/>
                <a:gd name="adj6" fmla="val -110953"/>
              </a:avLst>
            </a:prstGeom>
            <a:noFill/>
            <a:ln>
              <a:solidFill>
                <a:schemeClr val="accent6">
                  <a:lumMod val="7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solidFill>
                    <a:schemeClr val="tx1"/>
                  </a:solidFill>
                </a:rPr>
                <a:t>Include in just one filter</a:t>
              </a:r>
              <a:endParaRPr lang="he-IL" dirty="0">
                <a:solidFill>
                  <a:schemeClr val="tx1"/>
                </a:solidFill>
              </a:endParaRPr>
            </a:p>
          </p:txBody>
        </p:sp>
      </p:grpSp>
      <p:grpSp>
        <p:nvGrpSpPr>
          <p:cNvPr id="18" name="Group 17">
            <a:extLst>
              <a:ext uri="{FF2B5EF4-FFF2-40B4-BE49-F238E27FC236}">
                <a16:creationId xmlns:a16="http://schemas.microsoft.com/office/drawing/2014/main" id="{42451489-56B6-1759-123F-1ACC7E6E878A}"/>
              </a:ext>
            </a:extLst>
          </p:cNvPr>
          <p:cNvGrpSpPr/>
          <p:nvPr/>
        </p:nvGrpSpPr>
        <p:grpSpPr>
          <a:xfrm>
            <a:off x="2167019" y="2104240"/>
            <a:ext cx="5996561" cy="2948982"/>
            <a:chOff x="2167019" y="2104240"/>
            <a:chExt cx="5996561" cy="2948982"/>
          </a:xfrm>
        </p:grpSpPr>
        <p:grpSp>
          <p:nvGrpSpPr>
            <p:cNvPr id="12" name="Group 11">
              <a:extLst>
                <a:ext uri="{FF2B5EF4-FFF2-40B4-BE49-F238E27FC236}">
                  <a16:creationId xmlns:a16="http://schemas.microsoft.com/office/drawing/2014/main" id="{BF1DBFD6-C92A-3A2E-3F94-DE130BAE555E}"/>
                </a:ext>
              </a:extLst>
            </p:cNvPr>
            <p:cNvGrpSpPr/>
            <p:nvPr/>
          </p:nvGrpSpPr>
          <p:grpSpPr>
            <a:xfrm>
              <a:off x="2167019" y="2104240"/>
              <a:ext cx="1771276" cy="1417120"/>
              <a:chOff x="888797" y="1603171"/>
              <a:chExt cx="1771276" cy="1417120"/>
            </a:xfrm>
          </p:grpSpPr>
          <p:sp>
            <p:nvSpPr>
              <p:cNvPr id="13" name="TextBox 12">
                <a:extLst>
                  <a:ext uri="{FF2B5EF4-FFF2-40B4-BE49-F238E27FC236}">
                    <a16:creationId xmlns:a16="http://schemas.microsoft.com/office/drawing/2014/main" id="{CEB60F42-AE79-0296-3DDE-F323B7778E8E}"/>
                  </a:ext>
                </a:extLst>
              </p:cNvPr>
              <p:cNvSpPr txBox="1"/>
              <p:nvPr/>
            </p:nvSpPr>
            <p:spPr>
              <a:xfrm>
                <a:off x="923637" y="1638587"/>
                <a:ext cx="460973" cy="369332"/>
              </a:xfrm>
              <a:prstGeom prst="rect">
                <a:avLst/>
              </a:prstGeom>
              <a:solidFill>
                <a:srgbClr val="7030A0"/>
              </a:solidFill>
            </p:spPr>
            <p:txBody>
              <a:bodyPr wrap="square" rtlCol="1">
                <a:spAutoFit/>
              </a:bodyPr>
              <a:lstStyle/>
              <a:p>
                <a:endParaRPr lang="he-IL" dirty="0"/>
              </a:p>
            </p:txBody>
          </p:sp>
          <p:sp>
            <p:nvSpPr>
              <p:cNvPr id="14" name="Rectangle 13">
                <a:extLst>
                  <a:ext uri="{FF2B5EF4-FFF2-40B4-BE49-F238E27FC236}">
                    <a16:creationId xmlns:a16="http://schemas.microsoft.com/office/drawing/2014/main" id="{621AC592-83C9-68B0-1138-DD892BF39CE2}"/>
                  </a:ext>
                </a:extLst>
              </p:cNvPr>
              <p:cNvSpPr/>
              <p:nvPr/>
            </p:nvSpPr>
            <p:spPr>
              <a:xfrm>
                <a:off x="888797" y="1603171"/>
                <a:ext cx="1771276" cy="1417120"/>
              </a:xfrm>
              <a:prstGeom prst="rect">
                <a:avLst/>
              </a:prstGeom>
              <a:noFill/>
              <a:ln w="190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7" name="Callout: Bent Line with Border and Accent Bar 16">
              <a:extLst>
                <a:ext uri="{FF2B5EF4-FFF2-40B4-BE49-F238E27FC236}">
                  <a16:creationId xmlns:a16="http://schemas.microsoft.com/office/drawing/2014/main" id="{61E92479-01B4-3472-5706-C782E51E4061}"/>
                </a:ext>
              </a:extLst>
            </p:cNvPr>
            <p:cNvSpPr/>
            <p:nvPr/>
          </p:nvSpPr>
          <p:spPr>
            <a:xfrm>
              <a:off x="5692367" y="4404444"/>
              <a:ext cx="2471213" cy="648778"/>
            </a:xfrm>
            <a:prstGeom prst="accentBorderCallout2">
              <a:avLst>
                <a:gd name="adj1" fmla="val 44375"/>
                <a:gd name="adj2" fmla="val -6090"/>
                <a:gd name="adj3" fmla="val 44375"/>
                <a:gd name="adj4" fmla="val -18163"/>
                <a:gd name="adj5" fmla="val -247649"/>
                <a:gd name="adj6" fmla="val -71334"/>
              </a:avLst>
            </a:prstGeom>
            <a:noFill/>
            <a:ln>
              <a:solidFill>
                <a:srgbClr val="7030A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tIns="216000" bIns="252000" rtlCol="1" anchor="ctr"/>
            <a:lstStyle/>
            <a:p>
              <a:r>
                <a:rPr lang="en-US" dirty="0">
                  <a:solidFill>
                    <a:schemeClr val="tx1"/>
                  </a:solidFill>
                </a:rPr>
                <a:t>Include in many overlap filters</a:t>
              </a:r>
              <a:endParaRPr lang="he-IL" dirty="0">
                <a:solidFill>
                  <a:schemeClr val="tx1"/>
                </a:solidFill>
              </a:endParaRPr>
            </a:p>
          </p:txBody>
        </p:sp>
      </p:grpSp>
      <p:sp>
        <p:nvSpPr>
          <p:cNvPr id="25" name="TextBox 24">
            <a:extLst>
              <a:ext uri="{FF2B5EF4-FFF2-40B4-BE49-F238E27FC236}">
                <a16:creationId xmlns:a16="http://schemas.microsoft.com/office/drawing/2014/main" id="{79D4D468-F08A-C6FD-DF7F-04D222B353BE}"/>
              </a:ext>
            </a:extLst>
          </p:cNvPr>
          <p:cNvSpPr txBox="1"/>
          <p:nvPr/>
        </p:nvSpPr>
        <p:spPr>
          <a:xfrm>
            <a:off x="838200" y="5450575"/>
            <a:ext cx="4854167" cy="723275"/>
          </a:xfrm>
          <a:prstGeom prst="rect">
            <a:avLst/>
          </a:prstGeom>
          <a:noFill/>
        </p:spPr>
        <p:txBody>
          <a:bodyPr wrap="square" rtlCol="1">
            <a:spAutoFit/>
          </a:bodyPr>
          <a:lstStyle/>
          <a:p>
            <a:pPr marL="285750" indent="-285750">
              <a:spcAft>
                <a:spcPts val="600"/>
              </a:spcAft>
              <a:buFont typeface="Arial" panose="020B0604020202020204" pitchFamily="34" charset="0"/>
              <a:buChar char="•"/>
            </a:pPr>
            <a:r>
              <a:rPr lang="en-US" dirty="0">
                <a:solidFill>
                  <a:srgbClr val="C00000"/>
                </a:solidFill>
              </a:rPr>
              <a:t>In every filter operation the image is shrink</a:t>
            </a:r>
          </a:p>
          <a:p>
            <a:pPr marL="285750" indent="-285750">
              <a:spcAft>
                <a:spcPts val="600"/>
              </a:spcAft>
              <a:buFont typeface="Arial" panose="020B0604020202020204" pitchFamily="34" charset="0"/>
              <a:buChar char="•"/>
            </a:pPr>
            <a:r>
              <a:rPr lang="en-US" dirty="0">
                <a:solidFill>
                  <a:srgbClr val="C00000"/>
                </a:solidFill>
              </a:rPr>
              <a:t>Throw way a lot of information on the edges</a:t>
            </a:r>
            <a:endParaRPr lang="he-IL" dirty="0">
              <a:solidFill>
                <a:srgbClr val="C00000"/>
              </a:solidFill>
            </a:endParaRPr>
          </a:p>
        </p:txBody>
      </p:sp>
      <p:grpSp>
        <p:nvGrpSpPr>
          <p:cNvPr id="31" name="Group 30">
            <a:extLst>
              <a:ext uri="{FF2B5EF4-FFF2-40B4-BE49-F238E27FC236}">
                <a16:creationId xmlns:a16="http://schemas.microsoft.com/office/drawing/2014/main" id="{9255694A-5D82-0342-1F04-2486BCEDB1F4}"/>
              </a:ext>
            </a:extLst>
          </p:cNvPr>
          <p:cNvGrpSpPr/>
          <p:nvPr/>
        </p:nvGrpSpPr>
        <p:grpSpPr>
          <a:xfrm>
            <a:off x="8976929" y="4319197"/>
            <a:ext cx="2341073" cy="1246331"/>
            <a:chOff x="8976929" y="4319197"/>
            <a:chExt cx="2341073" cy="1246331"/>
          </a:xfrm>
        </p:grpSpPr>
        <p:sp>
          <p:nvSpPr>
            <p:cNvPr id="28" name="TextBox 27">
              <a:extLst>
                <a:ext uri="{FF2B5EF4-FFF2-40B4-BE49-F238E27FC236}">
                  <a16:creationId xmlns:a16="http://schemas.microsoft.com/office/drawing/2014/main" id="{24EA2566-D773-5889-00D7-1765AD21C91C}"/>
                </a:ext>
              </a:extLst>
            </p:cNvPr>
            <p:cNvSpPr txBox="1"/>
            <p:nvPr/>
          </p:nvSpPr>
          <p:spPr>
            <a:xfrm>
              <a:off x="8976929" y="4919197"/>
              <a:ext cx="2341073" cy="646331"/>
            </a:xfrm>
            <a:prstGeom prst="rect">
              <a:avLst/>
            </a:prstGeom>
            <a:noFill/>
            <a:ln>
              <a:solidFill>
                <a:srgbClr val="C00000"/>
              </a:solidFill>
            </a:ln>
          </p:spPr>
          <p:txBody>
            <a:bodyPr wrap="square" rtlCol="1" anchor="ctr" anchorCtr="0">
              <a:spAutoFit/>
            </a:bodyPr>
            <a:lstStyle/>
            <a:p>
              <a:pPr algn="ctr"/>
              <a:r>
                <a:rPr lang="en-US" dirty="0"/>
                <a:t>Image is shrunk in every convolution</a:t>
              </a:r>
              <a:endParaRPr lang="he-IL" dirty="0"/>
            </a:p>
          </p:txBody>
        </p:sp>
        <p:cxnSp>
          <p:nvCxnSpPr>
            <p:cNvPr id="30" name="Straight Arrow Connector 29">
              <a:extLst>
                <a:ext uri="{FF2B5EF4-FFF2-40B4-BE49-F238E27FC236}">
                  <a16:creationId xmlns:a16="http://schemas.microsoft.com/office/drawing/2014/main" id="{4CF6D141-CE68-94B6-678E-E92900B4078F}"/>
                </a:ext>
              </a:extLst>
            </p:cNvPr>
            <p:cNvCxnSpPr>
              <a:cxnSpLocks/>
              <a:stCxn id="28" idx="0"/>
            </p:cNvCxnSpPr>
            <p:nvPr/>
          </p:nvCxnSpPr>
          <p:spPr>
            <a:xfrm flipV="1">
              <a:off x="10147466" y="4319197"/>
              <a:ext cx="0" cy="6000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586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Padding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239507" y="4767440"/>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3818096454"/>
              </p:ext>
            </p:extLst>
          </p:nvPr>
        </p:nvGraphicFramePr>
        <p:xfrm>
          <a:off x="838200" y="1648050"/>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94264753"/>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292034617"/>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53796818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582979292"/>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38439957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460320978"/>
              </p:ext>
            </p:extLst>
          </p:nvPr>
        </p:nvGraphicFramePr>
        <p:xfrm>
          <a:off x="5737812" y="2255661"/>
          <a:ext cx="2022762" cy="1443535"/>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033505258"/>
                  </a:ext>
                </a:extLst>
              </a:tr>
              <a:tr h="476281">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57951069"/>
                  </a:ext>
                </a:extLst>
              </a:tr>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276688" y="2775517"/>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494078" y="180154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nvGraphicFramePr>
        <p:xfrm>
          <a:off x="8871872" y="2226107"/>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785666323"/>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6639665"/>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77199110"/>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817552" y="1801542"/>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7762359" y="2775517"/>
            <a:ext cx="460973" cy="461665"/>
          </a:xfrm>
          <a:prstGeom prst="rect">
            <a:avLst/>
          </a:prstGeom>
          <a:noFill/>
        </p:spPr>
        <p:txBody>
          <a:bodyPr wrap="square" rtlCol="1" anchor="ctr" anchorCtr="0">
            <a:spAutoFit/>
          </a:bodyPr>
          <a:lstStyle/>
          <a:p>
            <a:pPr algn="ctr"/>
            <a:r>
              <a:rPr lang="en-US" sz="2400" dirty="0"/>
              <a:t>=</a:t>
            </a:r>
            <a:endParaRPr lang="he-IL" sz="24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ADC14DC-FA30-2347-9A20-609A0ECF8272}"/>
                  </a:ext>
                </a:extLst>
              </p:cNvPr>
              <p:cNvSpPr txBox="1"/>
              <p:nvPr/>
            </p:nvSpPr>
            <p:spPr>
              <a:xfrm>
                <a:off x="6504163" y="3783983"/>
                <a:ext cx="609600"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he-IL" dirty="0"/>
              </a:p>
            </p:txBody>
          </p:sp>
        </mc:Choice>
        <mc:Fallback xmlns="">
          <p:sp>
            <p:nvSpPr>
              <p:cNvPr id="6" name="TextBox 5">
                <a:extLst>
                  <a:ext uri="{FF2B5EF4-FFF2-40B4-BE49-F238E27FC236}">
                    <a16:creationId xmlns:a16="http://schemas.microsoft.com/office/drawing/2014/main" id="{2ADC14DC-FA30-2347-9A20-609A0ECF8272}"/>
                  </a:ext>
                </a:extLst>
              </p:cNvPr>
              <p:cNvSpPr txBox="1">
                <a:spLocks noRot="1" noChangeAspect="1" noMove="1" noResize="1" noEditPoints="1" noAdjustHandles="1" noChangeArrowheads="1" noChangeShapeType="1" noTextEdit="1"/>
              </p:cNvSpPr>
              <p:nvPr/>
            </p:nvSpPr>
            <p:spPr>
              <a:xfrm>
                <a:off x="6504163" y="3783983"/>
                <a:ext cx="609600" cy="369332"/>
              </a:xfrm>
              <a:prstGeom prst="rect">
                <a:avLst/>
              </a:prstGeom>
              <a:blipFill>
                <a:blip r:embed="rId2"/>
                <a:stretch>
                  <a:fillRect l="-18000" r="-7000" b="-1666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919383-91E0-E3E5-028D-CAB373A19710}"/>
                  </a:ext>
                </a:extLst>
              </p:cNvPr>
              <p:cNvSpPr txBox="1"/>
              <p:nvPr/>
            </p:nvSpPr>
            <p:spPr>
              <a:xfrm>
                <a:off x="8943669" y="4057346"/>
                <a:ext cx="2429163"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m:oMathPara>
                </a14:m>
                <a:endParaRPr lang="he-IL" dirty="0"/>
              </a:p>
            </p:txBody>
          </p:sp>
        </mc:Choice>
        <mc:Fallback xmlns="">
          <p:sp>
            <p:nvSpPr>
              <p:cNvPr id="7" name="TextBox 6">
                <a:extLst>
                  <a:ext uri="{FF2B5EF4-FFF2-40B4-BE49-F238E27FC236}">
                    <a16:creationId xmlns:a16="http://schemas.microsoft.com/office/drawing/2014/main" id="{BD919383-91E0-E3E5-028D-CAB373A19710}"/>
                  </a:ext>
                </a:extLst>
              </p:cNvPr>
              <p:cNvSpPr txBox="1">
                <a:spLocks noRot="1" noChangeAspect="1" noMove="1" noResize="1" noEditPoints="1" noAdjustHandles="1" noChangeArrowheads="1" noChangeShapeType="1" noTextEdit="1"/>
              </p:cNvSpPr>
              <p:nvPr/>
            </p:nvSpPr>
            <p:spPr>
              <a:xfrm>
                <a:off x="8943669" y="4057346"/>
                <a:ext cx="2429163" cy="369332"/>
              </a:xfrm>
              <a:prstGeom prst="rect">
                <a:avLst/>
              </a:prstGeom>
              <a:blipFill>
                <a:blip r:embed="rId3"/>
                <a:stretch>
                  <a:fillRect l="-251" b="-15000"/>
                </a:stretch>
              </a:blipFill>
            </p:spPr>
            <p:txBody>
              <a:bodyPr/>
              <a:lstStyle/>
              <a:p>
                <a:r>
                  <a:rPr lang="he-IL">
                    <a:noFill/>
                  </a:rPr>
                  <a:t> </a:t>
                </a:r>
              </a:p>
            </p:txBody>
          </p:sp>
        </mc:Fallback>
      </mc:AlternateContent>
      <p:graphicFrame>
        <p:nvGraphicFramePr>
          <p:cNvPr id="32" name="Table 32">
            <a:extLst>
              <a:ext uri="{FF2B5EF4-FFF2-40B4-BE49-F238E27FC236}">
                <a16:creationId xmlns:a16="http://schemas.microsoft.com/office/drawing/2014/main" id="{6F71E408-4B9A-3EF8-081B-291BB25B2636}"/>
              </a:ext>
            </a:extLst>
          </p:cNvPr>
          <p:cNvGraphicFramePr>
            <a:graphicFrameLocks noGrp="1"/>
          </p:cNvGraphicFramePr>
          <p:nvPr>
            <p:extLst>
              <p:ext uri="{D42A27DB-BD31-4B8C-83A1-F6EECF244321}">
                <p14:modId xmlns:p14="http://schemas.microsoft.com/office/powerpoint/2010/main" val="4011335904"/>
              </p:ext>
            </p:extLst>
          </p:nvPr>
        </p:nvGraphicFramePr>
        <p:xfrm>
          <a:off x="848894" y="4786785"/>
          <a:ext cx="3795726" cy="370840"/>
        </p:xfrm>
        <a:graphic>
          <a:graphicData uri="http://schemas.openxmlformats.org/drawingml/2006/table">
            <a:tbl>
              <a:tblPr rtl="1" firstRow="1" bandRow="1"/>
              <a:tblGrid>
                <a:gridCol w="632621">
                  <a:extLst>
                    <a:ext uri="{9D8B030D-6E8A-4147-A177-3AD203B41FA5}">
                      <a16:colId xmlns:a16="http://schemas.microsoft.com/office/drawing/2014/main" val="1935939532"/>
                    </a:ext>
                  </a:extLst>
                </a:gridCol>
                <a:gridCol w="632621">
                  <a:extLst>
                    <a:ext uri="{9D8B030D-6E8A-4147-A177-3AD203B41FA5}">
                      <a16:colId xmlns:a16="http://schemas.microsoft.com/office/drawing/2014/main" val="4152404593"/>
                    </a:ext>
                  </a:extLst>
                </a:gridCol>
                <a:gridCol w="632621">
                  <a:extLst>
                    <a:ext uri="{9D8B030D-6E8A-4147-A177-3AD203B41FA5}">
                      <a16:colId xmlns:a16="http://schemas.microsoft.com/office/drawing/2014/main" val="773228949"/>
                    </a:ext>
                  </a:extLst>
                </a:gridCol>
                <a:gridCol w="632621">
                  <a:extLst>
                    <a:ext uri="{9D8B030D-6E8A-4147-A177-3AD203B41FA5}">
                      <a16:colId xmlns:a16="http://schemas.microsoft.com/office/drawing/2014/main" val="1800314736"/>
                    </a:ext>
                  </a:extLst>
                </a:gridCol>
                <a:gridCol w="632621">
                  <a:extLst>
                    <a:ext uri="{9D8B030D-6E8A-4147-A177-3AD203B41FA5}">
                      <a16:colId xmlns:a16="http://schemas.microsoft.com/office/drawing/2014/main" val="4228063851"/>
                    </a:ext>
                  </a:extLst>
                </a:gridCol>
                <a:gridCol w="632621">
                  <a:extLst>
                    <a:ext uri="{9D8B030D-6E8A-4147-A177-3AD203B41FA5}">
                      <a16:colId xmlns:a16="http://schemas.microsoft.com/office/drawing/2014/main" val="1313309094"/>
                    </a:ext>
                  </a:extLst>
                </a:gridCol>
              </a:tblGrid>
              <a:tr h="370840">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extLst>
                  <a:ext uri="{0D108BD9-81ED-4DB2-BD59-A6C34878D82A}">
                    <a16:rowId xmlns:a16="http://schemas.microsoft.com/office/drawing/2014/main" val="4111142015"/>
                  </a:ext>
                </a:extLst>
              </a:tr>
            </a:tbl>
          </a:graphicData>
        </a:graphic>
      </p:graphicFrame>
      <p:graphicFrame>
        <p:nvGraphicFramePr>
          <p:cNvPr id="33" name="Table 32">
            <a:extLst>
              <a:ext uri="{FF2B5EF4-FFF2-40B4-BE49-F238E27FC236}">
                <a16:creationId xmlns:a16="http://schemas.microsoft.com/office/drawing/2014/main" id="{2D12827D-9C15-BA64-D4C4-3E9572A791BE}"/>
              </a:ext>
            </a:extLst>
          </p:cNvPr>
          <p:cNvGraphicFramePr>
            <a:graphicFrameLocks noGrp="1"/>
          </p:cNvGraphicFramePr>
          <p:nvPr>
            <p:extLst>
              <p:ext uri="{D42A27DB-BD31-4B8C-83A1-F6EECF244321}">
                <p14:modId xmlns:p14="http://schemas.microsoft.com/office/powerpoint/2010/main" val="710301442"/>
              </p:ext>
            </p:extLst>
          </p:nvPr>
        </p:nvGraphicFramePr>
        <p:xfrm>
          <a:off x="838200" y="1204390"/>
          <a:ext cx="3795726" cy="370840"/>
        </p:xfrm>
        <a:graphic>
          <a:graphicData uri="http://schemas.openxmlformats.org/drawingml/2006/table">
            <a:tbl>
              <a:tblPr rtl="1" firstRow="1" bandRow="1"/>
              <a:tblGrid>
                <a:gridCol w="632621">
                  <a:extLst>
                    <a:ext uri="{9D8B030D-6E8A-4147-A177-3AD203B41FA5}">
                      <a16:colId xmlns:a16="http://schemas.microsoft.com/office/drawing/2014/main" val="1935939532"/>
                    </a:ext>
                  </a:extLst>
                </a:gridCol>
                <a:gridCol w="632621">
                  <a:extLst>
                    <a:ext uri="{9D8B030D-6E8A-4147-A177-3AD203B41FA5}">
                      <a16:colId xmlns:a16="http://schemas.microsoft.com/office/drawing/2014/main" val="4152404593"/>
                    </a:ext>
                  </a:extLst>
                </a:gridCol>
                <a:gridCol w="632621">
                  <a:extLst>
                    <a:ext uri="{9D8B030D-6E8A-4147-A177-3AD203B41FA5}">
                      <a16:colId xmlns:a16="http://schemas.microsoft.com/office/drawing/2014/main" val="773228949"/>
                    </a:ext>
                  </a:extLst>
                </a:gridCol>
                <a:gridCol w="632621">
                  <a:extLst>
                    <a:ext uri="{9D8B030D-6E8A-4147-A177-3AD203B41FA5}">
                      <a16:colId xmlns:a16="http://schemas.microsoft.com/office/drawing/2014/main" val="1800314736"/>
                    </a:ext>
                  </a:extLst>
                </a:gridCol>
                <a:gridCol w="632621">
                  <a:extLst>
                    <a:ext uri="{9D8B030D-6E8A-4147-A177-3AD203B41FA5}">
                      <a16:colId xmlns:a16="http://schemas.microsoft.com/office/drawing/2014/main" val="4228063851"/>
                    </a:ext>
                  </a:extLst>
                </a:gridCol>
                <a:gridCol w="632621">
                  <a:extLst>
                    <a:ext uri="{9D8B030D-6E8A-4147-A177-3AD203B41FA5}">
                      <a16:colId xmlns:a16="http://schemas.microsoft.com/office/drawing/2014/main" val="1313309094"/>
                    </a:ext>
                  </a:extLst>
                </a:gridCol>
              </a:tblGrid>
              <a:tr h="370840">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sz="1800" kern="1200" dirty="0">
                          <a:solidFill>
                            <a:schemeClr val="tx1"/>
                          </a:solidFill>
                          <a:latin typeface="+mn-lt"/>
                          <a:ea typeface="+mn-ea"/>
                          <a:cs typeface="+mn-cs"/>
                        </a:rPr>
                        <a:t>0</a:t>
                      </a:r>
                      <a:endParaRPr lang="he-IL" sz="1800" kern="1200" dirty="0">
                        <a:solidFill>
                          <a:schemeClr val="tx1"/>
                        </a:solidFill>
                        <a:latin typeface="+mn-lt"/>
                        <a:ea typeface="+mn-ea"/>
                        <a:cs typeface="+mn-cs"/>
                      </a:endParaRPr>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4111142015"/>
                  </a:ext>
                </a:extLst>
              </a:tr>
            </a:tbl>
          </a:graphicData>
        </a:graphic>
      </p:graphicFrame>
      <p:graphicFrame>
        <p:nvGraphicFramePr>
          <p:cNvPr id="35" name="Table 35">
            <a:extLst>
              <a:ext uri="{FF2B5EF4-FFF2-40B4-BE49-F238E27FC236}">
                <a16:creationId xmlns:a16="http://schemas.microsoft.com/office/drawing/2014/main" id="{3CD1185E-90B3-C500-01EA-A98F14714B0C}"/>
              </a:ext>
            </a:extLst>
          </p:cNvPr>
          <p:cNvGraphicFramePr>
            <a:graphicFrameLocks noGrp="1"/>
          </p:cNvGraphicFramePr>
          <p:nvPr>
            <p:extLst>
              <p:ext uri="{D42A27DB-BD31-4B8C-83A1-F6EECF244321}">
                <p14:modId xmlns:p14="http://schemas.microsoft.com/office/powerpoint/2010/main" val="1093808148"/>
              </p:ext>
            </p:extLst>
          </p:nvPr>
        </p:nvGraphicFramePr>
        <p:xfrm>
          <a:off x="4711294" y="1216549"/>
          <a:ext cx="625944" cy="3939032"/>
        </p:xfrm>
        <a:graphic>
          <a:graphicData uri="http://schemas.openxmlformats.org/drawingml/2006/table">
            <a:tbl>
              <a:tblPr rtl="1" firstRow="1" bandRow="1"/>
              <a:tblGrid>
                <a:gridCol w="625944">
                  <a:extLst>
                    <a:ext uri="{9D8B030D-6E8A-4147-A177-3AD203B41FA5}">
                      <a16:colId xmlns:a16="http://schemas.microsoft.com/office/drawing/2014/main" val="4199831063"/>
                    </a:ext>
                  </a:extLst>
                </a:gridCol>
              </a:tblGrid>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440193341"/>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2303398923"/>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4001921627"/>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2764674861"/>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940481989"/>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365513764"/>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859978352"/>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494036908"/>
                  </a:ext>
                </a:extLst>
              </a:tr>
            </a:tbl>
          </a:graphicData>
        </a:graphic>
      </p:graphicFrame>
      <p:graphicFrame>
        <p:nvGraphicFramePr>
          <p:cNvPr id="36" name="Table 35">
            <a:extLst>
              <a:ext uri="{FF2B5EF4-FFF2-40B4-BE49-F238E27FC236}">
                <a16:creationId xmlns:a16="http://schemas.microsoft.com/office/drawing/2014/main" id="{358B71AE-B555-C052-4AB2-049FA5420A4E}"/>
              </a:ext>
            </a:extLst>
          </p:cNvPr>
          <p:cNvGraphicFramePr>
            <a:graphicFrameLocks noGrp="1"/>
          </p:cNvGraphicFramePr>
          <p:nvPr>
            <p:extLst>
              <p:ext uri="{D42A27DB-BD31-4B8C-83A1-F6EECF244321}">
                <p14:modId xmlns:p14="http://schemas.microsoft.com/office/powerpoint/2010/main" val="3036066656"/>
              </p:ext>
            </p:extLst>
          </p:nvPr>
        </p:nvGraphicFramePr>
        <p:xfrm>
          <a:off x="145582" y="1216549"/>
          <a:ext cx="625944" cy="3939032"/>
        </p:xfrm>
        <a:graphic>
          <a:graphicData uri="http://schemas.openxmlformats.org/drawingml/2006/table">
            <a:tbl>
              <a:tblPr rtl="1" firstRow="1" bandRow="1"/>
              <a:tblGrid>
                <a:gridCol w="625944">
                  <a:extLst>
                    <a:ext uri="{9D8B030D-6E8A-4147-A177-3AD203B41FA5}">
                      <a16:colId xmlns:a16="http://schemas.microsoft.com/office/drawing/2014/main" val="2903393751"/>
                    </a:ext>
                  </a:extLst>
                </a:gridCol>
              </a:tblGrid>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834882151"/>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766566417"/>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550165508"/>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394640308"/>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593979554"/>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947260934"/>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787664388"/>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318074321"/>
                  </a:ext>
                </a:extLst>
              </a:tr>
            </a:tbl>
          </a:graphicData>
        </a:graphic>
      </p:graphicFrame>
      <p:graphicFrame>
        <p:nvGraphicFramePr>
          <p:cNvPr id="37" name="Table 4">
            <a:extLst>
              <a:ext uri="{FF2B5EF4-FFF2-40B4-BE49-F238E27FC236}">
                <a16:creationId xmlns:a16="http://schemas.microsoft.com/office/drawing/2014/main" id="{CDA9E47E-EAC2-AD06-A928-500C6BDBE74D}"/>
              </a:ext>
            </a:extLst>
          </p:cNvPr>
          <p:cNvGraphicFramePr>
            <a:graphicFrameLocks noGrp="1"/>
          </p:cNvGraphicFramePr>
          <p:nvPr>
            <p:extLst>
              <p:ext uri="{D42A27DB-BD31-4B8C-83A1-F6EECF244321}">
                <p14:modId xmlns:p14="http://schemas.microsoft.com/office/powerpoint/2010/main" val="3971983876"/>
              </p:ext>
            </p:extLst>
          </p:nvPr>
        </p:nvGraphicFramePr>
        <p:xfrm>
          <a:off x="8224489" y="1546447"/>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94264753"/>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3292034617"/>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3537968189"/>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582979292"/>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2384399579"/>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1668198904"/>
                  </a:ext>
                </a:extLst>
              </a:tr>
            </a:tbl>
          </a:graphicData>
        </a:graphic>
      </p:graphicFrame>
      <p:sp>
        <p:nvSpPr>
          <p:cNvPr id="38" name="TextBox 37">
            <a:extLst>
              <a:ext uri="{FF2B5EF4-FFF2-40B4-BE49-F238E27FC236}">
                <a16:creationId xmlns:a16="http://schemas.microsoft.com/office/drawing/2014/main" id="{1238264C-4204-C586-9E85-D1D9563FF73A}"/>
              </a:ext>
            </a:extLst>
          </p:cNvPr>
          <p:cNvSpPr txBox="1"/>
          <p:nvPr/>
        </p:nvSpPr>
        <p:spPr>
          <a:xfrm>
            <a:off x="9678889" y="4585360"/>
            <a:ext cx="609600" cy="369332"/>
          </a:xfrm>
          <a:prstGeom prst="rect">
            <a:avLst/>
          </a:prstGeom>
          <a:noFill/>
        </p:spPr>
        <p:txBody>
          <a:bodyPr wrap="square" rtlCol="1" anchor="ctr" anchorCtr="0">
            <a:spAutoFit/>
          </a:bodyPr>
          <a:lstStyle/>
          <a:p>
            <a:pPr algn="ctr"/>
            <a:r>
              <a:rPr lang="en-US" dirty="0"/>
              <a:t>6x6</a:t>
            </a:r>
            <a:endParaRPr lang="he-IL" dirty="0"/>
          </a:p>
        </p:txBody>
      </p:sp>
      <p:sp>
        <p:nvSpPr>
          <p:cNvPr id="39" name="TextBox 38">
            <a:extLst>
              <a:ext uri="{FF2B5EF4-FFF2-40B4-BE49-F238E27FC236}">
                <a16:creationId xmlns:a16="http://schemas.microsoft.com/office/drawing/2014/main" id="{F0FA48A9-EDE5-186E-ED34-7E1C8C363273}"/>
              </a:ext>
            </a:extLst>
          </p:cNvPr>
          <p:cNvSpPr txBox="1"/>
          <p:nvPr/>
        </p:nvSpPr>
        <p:spPr>
          <a:xfrm>
            <a:off x="2137157" y="5247954"/>
            <a:ext cx="609600" cy="369332"/>
          </a:xfrm>
          <a:prstGeom prst="rect">
            <a:avLst/>
          </a:prstGeom>
          <a:noFill/>
        </p:spPr>
        <p:txBody>
          <a:bodyPr wrap="square" rtlCol="1" anchor="ctr" anchorCtr="0">
            <a:spAutoFit/>
          </a:bodyPr>
          <a:lstStyle/>
          <a:p>
            <a:pPr algn="ctr"/>
            <a:r>
              <a:rPr lang="en-US" dirty="0"/>
              <a:t>8x8</a:t>
            </a:r>
            <a:endParaRPr lang="he-IL" dirty="0"/>
          </a:p>
        </p:txBody>
      </p:sp>
      <p:sp>
        <p:nvSpPr>
          <p:cNvPr id="40" name="TextBox 39">
            <a:extLst>
              <a:ext uri="{FF2B5EF4-FFF2-40B4-BE49-F238E27FC236}">
                <a16:creationId xmlns:a16="http://schemas.microsoft.com/office/drawing/2014/main" id="{4F37596E-A0CD-FDFC-B591-44A06CE57A52}"/>
              </a:ext>
            </a:extLst>
          </p:cNvPr>
          <p:cNvSpPr txBox="1"/>
          <p:nvPr/>
        </p:nvSpPr>
        <p:spPr>
          <a:xfrm>
            <a:off x="929166" y="5617286"/>
            <a:ext cx="1838037" cy="369332"/>
          </a:xfrm>
          <a:prstGeom prst="rect">
            <a:avLst/>
          </a:prstGeom>
          <a:noFill/>
        </p:spPr>
        <p:txBody>
          <a:bodyPr wrap="square" rtlCol="1">
            <a:spAutoFit/>
          </a:bodyPr>
          <a:lstStyle/>
          <a:p>
            <a:r>
              <a:rPr lang="en-US" dirty="0"/>
              <a:t>P = Padding = 1</a:t>
            </a:r>
            <a:endParaRPr lang="he-IL"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D20FD0-783B-E4FA-ADD1-10FA4D1CBF96}"/>
                  </a:ext>
                </a:extLst>
              </p:cNvPr>
              <p:cNvSpPr txBox="1"/>
              <p:nvPr/>
            </p:nvSpPr>
            <p:spPr>
              <a:xfrm>
                <a:off x="8517714" y="5030030"/>
                <a:ext cx="3537526"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m:oMathPara>
                </a14:m>
                <a:endParaRPr lang="he-IL" dirty="0"/>
              </a:p>
            </p:txBody>
          </p:sp>
        </mc:Choice>
        <mc:Fallback xmlns="">
          <p:sp>
            <p:nvSpPr>
              <p:cNvPr id="41" name="TextBox 40">
                <a:extLst>
                  <a:ext uri="{FF2B5EF4-FFF2-40B4-BE49-F238E27FC236}">
                    <a16:creationId xmlns:a16="http://schemas.microsoft.com/office/drawing/2014/main" id="{5CD20FD0-783B-E4FA-ADD1-10FA4D1CBF96}"/>
                  </a:ext>
                </a:extLst>
              </p:cNvPr>
              <p:cNvSpPr txBox="1">
                <a:spLocks noRot="1" noChangeAspect="1" noMove="1" noResize="1" noEditPoints="1" noAdjustHandles="1" noChangeArrowheads="1" noChangeShapeType="1" noTextEdit="1"/>
              </p:cNvSpPr>
              <p:nvPr/>
            </p:nvSpPr>
            <p:spPr>
              <a:xfrm>
                <a:off x="8517714" y="5030030"/>
                <a:ext cx="3537526" cy="369332"/>
              </a:xfrm>
              <a:prstGeom prst="rect">
                <a:avLst/>
              </a:prstGeom>
              <a:blipFill>
                <a:blip r:embed="rId4"/>
                <a:stretch>
                  <a:fillRect b="-14754"/>
                </a:stretch>
              </a:blipFill>
            </p:spPr>
            <p:txBody>
              <a:bodyPr/>
              <a:lstStyle/>
              <a:p>
                <a:r>
                  <a:rPr lang="he-IL">
                    <a:noFill/>
                  </a:rPr>
                  <a:t> </a:t>
                </a:r>
              </a:p>
            </p:txBody>
          </p:sp>
        </mc:Fallback>
      </mc:AlternateContent>
    </p:spTree>
    <p:extLst>
      <p:ext uri="{BB962C8B-B14F-4D97-AF65-F5344CB8AC3E}">
        <p14:creationId xmlns:p14="http://schemas.microsoft.com/office/powerpoint/2010/main" val="367079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Strided</a:t>
            </a:r>
            <a:r>
              <a:rPr lang="en-US" dirty="0"/>
              <a:t> Convolution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866542478"/>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8</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4</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6</a:t>
                      </a:r>
                      <a:endParaRPr lang="he-IL" dirty="0"/>
                    </a:p>
                  </a:txBody>
                  <a:tcPr anchor="ctr"/>
                </a:tc>
                <a:tc>
                  <a:txBody>
                    <a:bodyPr/>
                    <a:lstStyle/>
                    <a:p>
                      <a:pPr algn="ctr" rtl="1"/>
                      <a:r>
                        <a:rPr lang="en-US" dirty="0"/>
                        <a:t>76</a:t>
                      </a:r>
                      <a:endParaRPr lang="he-IL" dirty="0"/>
                    </a:p>
                  </a:txBody>
                  <a:tcPr anchor="ctr"/>
                </a:tc>
                <a:tc>
                  <a:txBody>
                    <a:bodyPr/>
                    <a:lstStyle/>
                    <a:p>
                      <a:pPr algn="ctr" rtl="1"/>
                      <a:r>
                        <a:rPr lang="en-US" dirty="0"/>
                        <a:t>32</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31</a:t>
                      </a:r>
                      <a:endParaRPr lang="he-IL" dirty="0"/>
                    </a:p>
                  </a:txBody>
                  <a:tcPr anchor="ctr"/>
                </a:tc>
                <a:tc>
                  <a:txBody>
                    <a:bodyPr/>
                    <a:lstStyle/>
                    <a:p>
                      <a:pPr algn="ctr" rtl="1"/>
                      <a:r>
                        <a:rPr lang="en-US" dirty="0"/>
                        <a:t>7</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a:t>
                      </a:r>
                      <a:endParaRPr lang="he-IL" dirty="0"/>
                    </a:p>
                  </a:txBody>
                  <a:tcPr anchor="ctr"/>
                </a:tc>
                <a:tc>
                  <a:txBody>
                    <a:bodyPr/>
                    <a:lstStyle/>
                    <a:p>
                      <a:pPr algn="ctr" rtl="1"/>
                      <a:r>
                        <a:rPr lang="en-US" dirty="0"/>
                        <a:t>45</a:t>
                      </a:r>
                      <a:endParaRPr lang="he-IL" dirty="0"/>
                    </a:p>
                  </a:txBody>
                  <a:tcPr anchor="ctr"/>
                </a:tc>
                <a:tc>
                  <a:txBody>
                    <a:bodyPr/>
                    <a:lstStyle/>
                    <a:p>
                      <a:pPr algn="ctr" rtl="1"/>
                      <a:r>
                        <a:rPr lang="en-US"/>
                        <a:t>23</a:t>
                      </a:r>
                      <a:endParaRPr lang="he-IL" dirty="0"/>
                    </a:p>
                  </a:txBody>
                  <a:tcPr anchor="ctr"/>
                </a:tc>
                <a:tc>
                  <a:txBody>
                    <a:bodyPr/>
                    <a:lstStyle/>
                    <a:p>
                      <a:pPr algn="ctr" rtl="1"/>
                      <a:r>
                        <a:rPr lang="en-US"/>
                        <a:t>7</a:t>
                      </a:r>
                      <a:endParaRPr lang="he-IL" dirty="0"/>
                    </a:p>
                  </a:txBody>
                  <a:tcPr anchor="ctr"/>
                </a:tc>
                <a:tc>
                  <a:txBody>
                    <a:bodyPr/>
                    <a:lstStyle/>
                    <a:p>
                      <a:pPr algn="ctr" rtl="1"/>
                      <a:r>
                        <a:rPr lang="en-US"/>
                        <a:t>5</a:t>
                      </a:r>
                      <a:endParaRPr lang="he-IL" dirty="0"/>
                    </a:p>
                  </a:txBody>
                  <a:tcPr anchor="ctr"/>
                </a:tc>
                <a:tc>
                  <a:txBody>
                    <a:bodyPr/>
                    <a:lstStyle/>
                    <a:p>
                      <a:pPr algn="ctr" rtl="1"/>
                      <a:r>
                        <a:rPr lang="en-US"/>
                        <a:t>1</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7</a:t>
                      </a:r>
                      <a:endParaRPr lang="he-IL" dirty="0"/>
                    </a:p>
                  </a:txBody>
                  <a:tcPr anchor="ctr"/>
                </a:tc>
                <a:tc>
                  <a:txBody>
                    <a:bodyPr/>
                    <a:lstStyle/>
                    <a:p>
                      <a:pPr algn="ctr" rtl="1"/>
                      <a:r>
                        <a:rPr lang="en-US"/>
                        <a:t>61</a:t>
                      </a:r>
                      <a:endParaRPr lang="he-IL" dirty="0"/>
                    </a:p>
                  </a:txBody>
                  <a:tcPr anchor="ctr"/>
                </a:tc>
                <a:tc>
                  <a:txBody>
                    <a:bodyPr/>
                    <a:lstStyle/>
                    <a:p>
                      <a:pPr algn="ctr" rtl="1"/>
                      <a:r>
                        <a:rPr lang="en-US"/>
                        <a:t>23</a:t>
                      </a:r>
                      <a:endParaRPr lang="he-IL" dirty="0"/>
                    </a:p>
                  </a:txBody>
                  <a:tcPr anchor="ctr"/>
                </a:tc>
                <a:tc>
                  <a:txBody>
                    <a:bodyPr/>
                    <a:lstStyle/>
                    <a:p>
                      <a:pPr algn="ctr" rtl="1"/>
                      <a:r>
                        <a:rPr lang="en-US"/>
                        <a:t>53</a:t>
                      </a:r>
                      <a:endParaRPr lang="he-IL" dirty="0"/>
                    </a:p>
                  </a:txBody>
                  <a:tcPr anchor="ctr"/>
                </a:tc>
                <a:tc>
                  <a:txBody>
                    <a:bodyPr/>
                    <a:lstStyle/>
                    <a:p>
                      <a:pPr algn="ctr" rtl="1"/>
                      <a:r>
                        <a:rPr lang="en-US"/>
                        <a:t>1</a:t>
                      </a:r>
                      <a:endParaRPr lang="he-IL" dirty="0"/>
                    </a:p>
                  </a:txBody>
                  <a:tcPr anchor="ctr"/>
                </a:tc>
                <a:tc>
                  <a:txBody>
                    <a:bodyPr/>
                    <a:lstStyle/>
                    <a:p>
                      <a:pPr algn="ctr" rtl="1"/>
                      <a:r>
                        <a:rPr lang="en-US"/>
                        <a:t>52</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51</a:t>
                      </a:r>
                      <a:endParaRPr lang="he-IL" dirty="0"/>
                    </a:p>
                  </a:txBody>
                  <a:tcPr anchor="ctr"/>
                </a:tc>
                <a:tc>
                  <a:txBody>
                    <a:bodyPr/>
                    <a:lstStyle/>
                    <a:p>
                      <a:pPr algn="ctr" rtl="1"/>
                      <a:r>
                        <a:rPr lang="en-US"/>
                        <a:t>61</a:t>
                      </a:r>
                      <a:endParaRPr lang="he-IL" dirty="0"/>
                    </a:p>
                  </a:txBody>
                  <a:tcPr anchor="ctr"/>
                </a:tc>
                <a:tc>
                  <a:txBody>
                    <a:bodyPr/>
                    <a:lstStyle/>
                    <a:p>
                      <a:pPr algn="ctr" rtl="1"/>
                      <a:r>
                        <a:rPr lang="en-US"/>
                        <a:t>73</a:t>
                      </a:r>
                      <a:endParaRPr lang="he-IL" dirty="0"/>
                    </a:p>
                  </a:txBody>
                  <a:tcPr anchor="ctr"/>
                </a:tc>
                <a:tc>
                  <a:txBody>
                    <a:bodyPr/>
                    <a:lstStyle/>
                    <a:p>
                      <a:pPr algn="ctr" rtl="1"/>
                      <a:r>
                        <a:rPr lang="en-US"/>
                        <a:t>35</a:t>
                      </a:r>
                      <a:endParaRPr lang="he-IL" dirty="0"/>
                    </a:p>
                  </a:txBody>
                  <a:tcPr anchor="ctr"/>
                </a:tc>
                <a:tc>
                  <a:txBody>
                    <a:bodyPr/>
                    <a:lstStyle/>
                    <a:p>
                      <a:pPr algn="ctr" rtl="1"/>
                      <a:r>
                        <a:rPr lang="en-US"/>
                        <a:t>34</a:t>
                      </a:r>
                      <a:endParaRPr lang="he-IL" dirty="0"/>
                    </a:p>
                  </a:txBody>
                  <a:tcPr anchor="ctr"/>
                </a:tc>
                <a:tc>
                  <a:txBody>
                    <a:bodyPr/>
                    <a:lstStyle/>
                    <a:p>
                      <a:pPr algn="ctr" rtl="1"/>
                      <a:r>
                        <a:rPr lang="en-US"/>
                        <a:t>1</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62</a:t>
                      </a:r>
                      <a:endParaRPr lang="he-IL" dirty="0"/>
                    </a:p>
                  </a:txBody>
                  <a:tcPr anchor="ctr"/>
                </a:tc>
                <a:tc>
                  <a:txBody>
                    <a:bodyPr/>
                    <a:lstStyle/>
                    <a:p>
                      <a:pPr algn="ctr" rtl="1"/>
                      <a:r>
                        <a:rPr lang="en-US"/>
                        <a:t>62</a:t>
                      </a:r>
                      <a:endParaRPr lang="he-IL" dirty="0"/>
                    </a:p>
                  </a:txBody>
                  <a:tcPr anchor="ctr"/>
                </a:tc>
                <a:tc>
                  <a:txBody>
                    <a:bodyPr/>
                    <a:lstStyle/>
                    <a:p>
                      <a:pPr algn="ctr" rtl="1"/>
                      <a:r>
                        <a:rPr lang="en-US"/>
                        <a:t>41</a:t>
                      </a:r>
                      <a:endParaRPr lang="he-IL" dirty="0"/>
                    </a:p>
                  </a:txBody>
                  <a:tcPr anchor="ctr"/>
                </a:tc>
                <a:tc>
                  <a:txBody>
                    <a:bodyPr/>
                    <a:lstStyle/>
                    <a:p>
                      <a:pPr algn="ctr" rtl="1"/>
                      <a:r>
                        <a:rPr lang="en-US" dirty="0"/>
                        <a:t>43</a:t>
                      </a:r>
                      <a:endParaRPr lang="he-IL" dirty="0"/>
                    </a:p>
                  </a:txBody>
                  <a:tcPr anchor="ctr"/>
                </a:tc>
                <a:tc>
                  <a:txBody>
                    <a:bodyPr/>
                    <a:lstStyle/>
                    <a:p>
                      <a:pPr algn="ctr" rtl="1"/>
                      <a:r>
                        <a:rPr lang="en-US"/>
                        <a:t>11</a:t>
                      </a:r>
                      <a:endParaRPr lang="he-IL" dirty="0"/>
                    </a:p>
                  </a:txBody>
                  <a:tcPr anchor="ctr"/>
                </a:tc>
                <a:tc>
                  <a:txBody>
                    <a:bodyPr/>
                    <a:lstStyle/>
                    <a:p>
                      <a:pPr algn="ctr" rtl="1"/>
                      <a:r>
                        <a:rPr lang="en-US" dirty="0"/>
                        <a:t>5</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819272486"/>
              </p:ext>
            </p:extLst>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4</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3</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2</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3</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285405"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sp>
        <p:nvSpPr>
          <p:cNvPr id="24" name="TextBox 23">
            <a:extLst>
              <a:ext uri="{FF2B5EF4-FFF2-40B4-BE49-F238E27FC236}">
                <a16:creationId xmlns:a16="http://schemas.microsoft.com/office/drawing/2014/main" id="{CF5E1991-5B53-4CA5-91A0-50C7674964AA}"/>
              </a:ext>
            </a:extLst>
          </p:cNvPr>
          <p:cNvSpPr txBox="1"/>
          <p:nvPr/>
        </p:nvSpPr>
        <p:spPr>
          <a:xfrm>
            <a:off x="9431824" y="2038662"/>
            <a:ext cx="609600" cy="369332"/>
          </a:xfrm>
          <a:prstGeom prst="rect">
            <a:avLst/>
          </a:prstGeom>
          <a:noFill/>
        </p:spPr>
        <p:txBody>
          <a:bodyPr wrap="square" rtlCol="1" anchor="ctr" anchorCtr="0">
            <a:spAutoFit/>
          </a:bodyPr>
          <a:lstStyle/>
          <a:p>
            <a:pPr algn="ctr"/>
            <a:r>
              <a:rPr lang="en-US" dirty="0"/>
              <a:t>3x3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4" name="Rectangle 3">
            <a:extLst>
              <a:ext uri="{FF2B5EF4-FFF2-40B4-BE49-F238E27FC236}">
                <a16:creationId xmlns:a16="http://schemas.microsoft.com/office/drawing/2014/main" id="{4376E096-4E49-528D-6B9C-675EE9BE4968}"/>
              </a:ext>
            </a:extLst>
          </p:cNvPr>
          <p:cNvSpPr/>
          <p:nvPr/>
        </p:nvSpPr>
        <p:spPr>
          <a:xfrm>
            <a:off x="923636" y="1791855"/>
            <a:ext cx="1671781" cy="1339272"/>
          </a:xfrm>
          <a:prstGeom prst="rect">
            <a:avLst/>
          </a:prstGeom>
          <a:solidFill>
            <a:schemeClr val="accent1">
              <a:alpha val="3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D3BE7888-E176-F117-88F7-B53F0581D87D}"/>
              </a:ext>
            </a:extLst>
          </p:cNvPr>
          <p:cNvSpPr/>
          <p:nvPr/>
        </p:nvSpPr>
        <p:spPr>
          <a:xfrm>
            <a:off x="2150576" y="1795838"/>
            <a:ext cx="1671781" cy="1339272"/>
          </a:xfrm>
          <a:prstGeom prst="rect">
            <a:avLst/>
          </a:prstGeom>
          <a:solidFill>
            <a:schemeClr val="accent4">
              <a:lumMod val="75000"/>
              <a:alpha val="3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7" name="Table 6">
            <a:extLst>
              <a:ext uri="{FF2B5EF4-FFF2-40B4-BE49-F238E27FC236}">
                <a16:creationId xmlns:a16="http://schemas.microsoft.com/office/drawing/2014/main" id="{27A3C0DA-94D7-85F4-24E9-F4289BDF6A49}"/>
              </a:ext>
            </a:extLst>
          </p:cNvPr>
          <p:cNvGraphicFramePr>
            <a:graphicFrameLocks noGrp="1"/>
          </p:cNvGraphicFramePr>
          <p:nvPr>
            <p:extLst>
              <p:ext uri="{D42A27DB-BD31-4B8C-83A1-F6EECF244321}">
                <p14:modId xmlns:p14="http://schemas.microsoft.com/office/powerpoint/2010/main" val="14843665"/>
              </p:ext>
            </p:extLst>
          </p:nvPr>
        </p:nvGraphicFramePr>
        <p:xfrm>
          <a:off x="4632330" y="1694372"/>
          <a:ext cx="632621" cy="3063792"/>
        </p:xfrm>
        <a:graphic>
          <a:graphicData uri="http://schemas.openxmlformats.org/drawingml/2006/table">
            <a:tbl>
              <a:tblPr rtl="1" firstRow="1" bandRow="1"/>
              <a:tblGrid>
                <a:gridCol w="632621">
                  <a:extLst>
                    <a:ext uri="{9D8B030D-6E8A-4147-A177-3AD203B41FA5}">
                      <a16:colId xmlns:a16="http://schemas.microsoft.com/office/drawing/2014/main" val="2279058017"/>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8</a:t>
                      </a:r>
                      <a:endParaRPr lang="he-IL" dirty="0"/>
                    </a:p>
                  </a:txBody>
                  <a:tcPr anchor="ctr"/>
                </a:tc>
                <a:extLst>
                  <a:ext uri="{0D108BD9-81ED-4DB2-BD59-A6C34878D82A}">
                    <a16:rowId xmlns:a16="http://schemas.microsoft.com/office/drawing/2014/main" val="2649488629"/>
                  </a:ext>
                </a:extLst>
              </a:tr>
              <a:tr h="510632">
                <a:tc>
                  <a:txBody>
                    <a:bodyPr/>
                    <a:lstStyle/>
                    <a:p>
                      <a:pPr algn="ctr" rtl="1"/>
                      <a:r>
                        <a:rPr lang="en-US" dirty="0"/>
                        <a:t>6</a:t>
                      </a:r>
                      <a:endParaRPr lang="he-IL" dirty="0"/>
                    </a:p>
                  </a:txBody>
                  <a:tcPr anchor="ctr"/>
                </a:tc>
                <a:extLst>
                  <a:ext uri="{0D108BD9-81ED-4DB2-BD59-A6C34878D82A}">
                    <a16:rowId xmlns:a16="http://schemas.microsoft.com/office/drawing/2014/main" val="2889458429"/>
                  </a:ext>
                </a:extLst>
              </a:tr>
              <a:tr h="510632">
                <a:tc>
                  <a:txBody>
                    <a:bodyPr/>
                    <a:lstStyle/>
                    <a:p>
                      <a:pPr algn="ctr" rtl="1"/>
                      <a:r>
                        <a:rPr lang="en-US" dirty="0"/>
                        <a:t>1</a:t>
                      </a:r>
                      <a:endParaRPr lang="he-IL" dirty="0"/>
                    </a:p>
                  </a:txBody>
                  <a:tcPr anchor="ctr"/>
                </a:tc>
                <a:extLst>
                  <a:ext uri="{0D108BD9-81ED-4DB2-BD59-A6C34878D82A}">
                    <a16:rowId xmlns:a16="http://schemas.microsoft.com/office/drawing/2014/main" val="2143404351"/>
                  </a:ext>
                </a:extLst>
              </a:tr>
              <a:tr h="510632">
                <a:tc>
                  <a:txBody>
                    <a:bodyPr/>
                    <a:lstStyle/>
                    <a:p>
                      <a:pPr algn="ctr" rtl="1"/>
                      <a:r>
                        <a:rPr lang="en-US" dirty="0"/>
                        <a:t>7</a:t>
                      </a:r>
                      <a:endParaRPr lang="he-IL" dirty="0"/>
                    </a:p>
                  </a:txBody>
                  <a:tcPr anchor="ctr"/>
                </a:tc>
                <a:extLst>
                  <a:ext uri="{0D108BD9-81ED-4DB2-BD59-A6C34878D82A}">
                    <a16:rowId xmlns:a16="http://schemas.microsoft.com/office/drawing/2014/main" val="2541351229"/>
                  </a:ext>
                </a:extLst>
              </a:tr>
              <a:tr h="510632">
                <a:tc>
                  <a:txBody>
                    <a:bodyPr/>
                    <a:lstStyle/>
                    <a:p>
                      <a:pPr algn="ctr" rtl="1"/>
                      <a:r>
                        <a:rPr lang="en-US" dirty="0"/>
                        <a:t>51</a:t>
                      </a:r>
                      <a:endParaRPr lang="he-IL" dirty="0"/>
                    </a:p>
                  </a:txBody>
                  <a:tcPr anchor="ctr"/>
                </a:tc>
                <a:extLst>
                  <a:ext uri="{0D108BD9-81ED-4DB2-BD59-A6C34878D82A}">
                    <a16:rowId xmlns:a16="http://schemas.microsoft.com/office/drawing/2014/main" val="2557958111"/>
                  </a:ext>
                </a:extLst>
              </a:tr>
              <a:tr h="510632">
                <a:tc>
                  <a:txBody>
                    <a:bodyPr/>
                    <a:lstStyle/>
                    <a:p>
                      <a:pPr algn="ctr" rtl="1"/>
                      <a:r>
                        <a:rPr lang="en-US" dirty="0"/>
                        <a:t>62</a:t>
                      </a:r>
                      <a:endParaRPr lang="he-IL" dirty="0"/>
                    </a:p>
                  </a:txBody>
                  <a:tcPr anchor="ctr"/>
                </a:tc>
                <a:extLst>
                  <a:ext uri="{0D108BD9-81ED-4DB2-BD59-A6C34878D82A}">
                    <a16:rowId xmlns:a16="http://schemas.microsoft.com/office/drawing/2014/main" val="1661452706"/>
                  </a:ext>
                </a:extLst>
              </a:tr>
            </a:tbl>
          </a:graphicData>
        </a:graphic>
      </p:graphicFrame>
      <p:graphicFrame>
        <p:nvGraphicFramePr>
          <p:cNvPr id="10" name="Table 7">
            <a:extLst>
              <a:ext uri="{FF2B5EF4-FFF2-40B4-BE49-F238E27FC236}">
                <a16:creationId xmlns:a16="http://schemas.microsoft.com/office/drawing/2014/main" id="{6FFE07CF-AB9A-80D4-4654-9B942BBB7A05}"/>
              </a:ext>
            </a:extLst>
          </p:cNvPr>
          <p:cNvGraphicFramePr>
            <a:graphicFrameLocks noGrp="1"/>
          </p:cNvGraphicFramePr>
          <p:nvPr>
            <p:extLst>
              <p:ext uri="{D42A27DB-BD31-4B8C-83A1-F6EECF244321}">
                <p14:modId xmlns:p14="http://schemas.microsoft.com/office/powerpoint/2010/main" val="164370279"/>
              </p:ext>
            </p:extLst>
          </p:nvPr>
        </p:nvGraphicFramePr>
        <p:xfrm>
          <a:off x="8974606"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122</a:t>
                      </a:r>
                      <a:endParaRPr lang="he-IL" dirty="0"/>
                    </a:p>
                  </a:txBody>
                  <a:tcPr anchor="ctr"/>
                </a:tc>
                <a:tc>
                  <a:txBody>
                    <a:bodyPr/>
                    <a:lstStyle/>
                    <a:p>
                      <a:pPr algn="ctr" rtl="1"/>
                      <a:r>
                        <a:rPr lang="en-US" dirty="0"/>
                        <a:t>251</a:t>
                      </a:r>
                      <a:endParaRPr lang="he-IL" dirty="0"/>
                    </a:p>
                  </a:txBody>
                  <a:tcPr anchor="ctr"/>
                </a:tc>
                <a:tc>
                  <a:txBody>
                    <a:bodyPr/>
                    <a:lstStyle/>
                    <a:p>
                      <a:pPr algn="ctr" rtl="1"/>
                      <a:r>
                        <a:rPr lang="en-US" dirty="0"/>
                        <a:t>89</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310</a:t>
                      </a:r>
                      <a:endParaRPr lang="he-IL" dirty="0"/>
                    </a:p>
                  </a:txBody>
                  <a:tcPr anchor="ctr"/>
                </a:tc>
                <a:tc>
                  <a:txBody>
                    <a:bodyPr/>
                    <a:lstStyle/>
                    <a:p>
                      <a:pPr algn="ctr" rtl="1"/>
                      <a:r>
                        <a:rPr lang="en-US" dirty="0"/>
                        <a:t>616</a:t>
                      </a:r>
                      <a:endParaRPr lang="he-IL" dirty="0"/>
                    </a:p>
                  </a:txBody>
                  <a:tcPr anchor="ctr"/>
                </a:tc>
                <a:tc>
                  <a:txBody>
                    <a:bodyPr/>
                    <a:lstStyle/>
                    <a:p>
                      <a:pPr algn="ctr" rtl="1"/>
                      <a:r>
                        <a:rPr lang="en-US" dirty="0"/>
                        <a:t>190</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769</a:t>
                      </a:r>
                      <a:endParaRPr lang="he-IL" dirty="0"/>
                    </a:p>
                  </a:txBody>
                  <a:tcPr anchor="ctr"/>
                </a:tc>
                <a:tc>
                  <a:txBody>
                    <a:bodyPr/>
                    <a:lstStyle/>
                    <a:p>
                      <a:pPr algn="ctr" rtl="1"/>
                      <a:r>
                        <a:rPr lang="en-US" dirty="0"/>
                        <a:t>828</a:t>
                      </a:r>
                      <a:endParaRPr lang="he-IL" dirty="0"/>
                    </a:p>
                  </a:txBody>
                  <a:tcPr anchor="ctr"/>
                </a:tc>
                <a:tc>
                  <a:txBody>
                    <a:bodyPr/>
                    <a:lstStyle/>
                    <a:p>
                      <a:pPr algn="ctr" rtl="1"/>
                      <a:r>
                        <a:rPr lang="en-US" dirty="0"/>
                        <a:t>376</a:t>
                      </a:r>
                      <a:endParaRPr lang="he-IL" dirty="0"/>
                    </a:p>
                  </a:txBody>
                  <a:tcPr anchor="ctr"/>
                </a:tc>
                <a:extLst>
                  <a:ext uri="{0D108BD9-81ED-4DB2-BD59-A6C34878D82A}">
                    <a16:rowId xmlns:a16="http://schemas.microsoft.com/office/drawing/2014/main" val="2641523951"/>
                  </a:ext>
                </a:extLst>
              </a:tr>
            </a:tbl>
          </a:graphicData>
        </a:graphic>
      </p:graphicFrame>
      <p:sp>
        <p:nvSpPr>
          <p:cNvPr id="11" name="Rectangle 10">
            <a:extLst>
              <a:ext uri="{FF2B5EF4-FFF2-40B4-BE49-F238E27FC236}">
                <a16:creationId xmlns:a16="http://schemas.microsoft.com/office/drawing/2014/main" id="{98FC849C-704B-99A7-42B4-84BC4EC81D74}"/>
              </a:ext>
            </a:extLst>
          </p:cNvPr>
          <p:cNvSpPr/>
          <p:nvPr/>
        </p:nvSpPr>
        <p:spPr>
          <a:xfrm>
            <a:off x="3494014" y="1788291"/>
            <a:ext cx="1671781" cy="1339272"/>
          </a:xfrm>
          <a:prstGeom prst="rect">
            <a:avLst/>
          </a:prstGeom>
          <a:solidFill>
            <a:schemeClr val="accent2">
              <a:lumMod val="60000"/>
              <a:lumOff val="40000"/>
              <a:alpha val="3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11">
            <a:extLst>
              <a:ext uri="{FF2B5EF4-FFF2-40B4-BE49-F238E27FC236}">
                <a16:creationId xmlns:a16="http://schemas.microsoft.com/office/drawing/2014/main" id="{DAD02C83-BB46-E4B2-A1FD-941E023E8CCC}"/>
              </a:ext>
            </a:extLst>
          </p:cNvPr>
          <p:cNvSpPr/>
          <p:nvPr/>
        </p:nvSpPr>
        <p:spPr>
          <a:xfrm>
            <a:off x="923636" y="2826993"/>
            <a:ext cx="1671781" cy="1339272"/>
          </a:xfrm>
          <a:prstGeom prst="rect">
            <a:avLst/>
          </a:prstGeom>
          <a:solidFill>
            <a:srgbClr val="E0B2F4">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14" name="Table 14">
            <a:extLst>
              <a:ext uri="{FF2B5EF4-FFF2-40B4-BE49-F238E27FC236}">
                <a16:creationId xmlns:a16="http://schemas.microsoft.com/office/drawing/2014/main" id="{774031B7-4813-B18D-CFC1-7B0E1959F263}"/>
              </a:ext>
            </a:extLst>
          </p:cNvPr>
          <p:cNvGraphicFramePr>
            <a:graphicFrameLocks noGrp="1"/>
          </p:cNvGraphicFramePr>
          <p:nvPr>
            <p:extLst>
              <p:ext uri="{D42A27DB-BD31-4B8C-83A1-F6EECF244321}">
                <p14:modId xmlns:p14="http://schemas.microsoft.com/office/powerpoint/2010/main" val="2362048105"/>
              </p:ext>
            </p:extLst>
          </p:nvPr>
        </p:nvGraphicFramePr>
        <p:xfrm>
          <a:off x="838200" y="4756004"/>
          <a:ext cx="4426751" cy="522128"/>
        </p:xfrm>
        <a:graphic>
          <a:graphicData uri="http://schemas.openxmlformats.org/drawingml/2006/table">
            <a:tbl>
              <a:tblPr rtl="1" firstRow="1" bandRow="1"/>
              <a:tblGrid>
                <a:gridCol w="632393">
                  <a:extLst>
                    <a:ext uri="{9D8B030D-6E8A-4147-A177-3AD203B41FA5}">
                      <a16:colId xmlns:a16="http://schemas.microsoft.com/office/drawing/2014/main" val="3941053550"/>
                    </a:ext>
                  </a:extLst>
                </a:gridCol>
                <a:gridCol w="632393">
                  <a:extLst>
                    <a:ext uri="{9D8B030D-6E8A-4147-A177-3AD203B41FA5}">
                      <a16:colId xmlns:a16="http://schemas.microsoft.com/office/drawing/2014/main" val="308022263"/>
                    </a:ext>
                  </a:extLst>
                </a:gridCol>
                <a:gridCol w="632393">
                  <a:extLst>
                    <a:ext uri="{9D8B030D-6E8A-4147-A177-3AD203B41FA5}">
                      <a16:colId xmlns:a16="http://schemas.microsoft.com/office/drawing/2014/main" val="2048322823"/>
                    </a:ext>
                  </a:extLst>
                </a:gridCol>
                <a:gridCol w="632393">
                  <a:extLst>
                    <a:ext uri="{9D8B030D-6E8A-4147-A177-3AD203B41FA5}">
                      <a16:colId xmlns:a16="http://schemas.microsoft.com/office/drawing/2014/main" val="451107407"/>
                    </a:ext>
                  </a:extLst>
                </a:gridCol>
                <a:gridCol w="632393">
                  <a:extLst>
                    <a:ext uri="{9D8B030D-6E8A-4147-A177-3AD203B41FA5}">
                      <a16:colId xmlns:a16="http://schemas.microsoft.com/office/drawing/2014/main" val="700897734"/>
                    </a:ext>
                  </a:extLst>
                </a:gridCol>
                <a:gridCol w="632393">
                  <a:extLst>
                    <a:ext uri="{9D8B030D-6E8A-4147-A177-3AD203B41FA5}">
                      <a16:colId xmlns:a16="http://schemas.microsoft.com/office/drawing/2014/main" val="2334225477"/>
                    </a:ext>
                  </a:extLst>
                </a:gridCol>
                <a:gridCol w="632393">
                  <a:extLst>
                    <a:ext uri="{9D8B030D-6E8A-4147-A177-3AD203B41FA5}">
                      <a16:colId xmlns:a16="http://schemas.microsoft.com/office/drawing/2014/main" val="4099374186"/>
                    </a:ext>
                  </a:extLst>
                </a:gridCol>
              </a:tblGrid>
              <a:tr h="522128">
                <a:tc>
                  <a:txBody>
                    <a:bodyPr/>
                    <a:lstStyle/>
                    <a:p>
                      <a:pPr algn="ctr" rtl="1"/>
                      <a:r>
                        <a:rPr lang="en-US" dirty="0"/>
                        <a:t>0</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21</a:t>
                      </a:r>
                      <a:endParaRPr lang="he-IL" dirty="0"/>
                    </a:p>
                  </a:txBody>
                  <a:tcPr anchor="ctr"/>
                </a:tc>
                <a:tc>
                  <a:txBody>
                    <a:bodyPr/>
                    <a:lstStyle/>
                    <a:p>
                      <a:pPr algn="ctr" rtl="1"/>
                      <a:r>
                        <a:rPr lang="en-US" dirty="0"/>
                        <a:t>6</a:t>
                      </a:r>
                      <a:endParaRPr lang="he-IL" dirty="0"/>
                    </a:p>
                  </a:txBody>
                  <a:tcPr anchor="ctr"/>
                </a:tc>
                <a:extLst>
                  <a:ext uri="{0D108BD9-81ED-4DB2-BD59-A6C34878D82A}">
                    <a16:rowId xmlns:a16="http://schemas.microsoft.com/office/drawing/2014/main" val="2384291584"/>
                  </a:ext>
                </a:extLst>
              </a:tr>
            </a:tbl>
          </a:graphicData>
        </a:graphic>
      </p:graphicFrame>
      <p:sp>
        <p:nvSpPr>
          <p:cNvPr id="15" name="Rectangle 14">
            <a:extLst>
              <a:ext uri="{FF2B5EF4-FFF2-40B4-BE49-F238E27FC236}">
                <a16:creationId xmlns:a16="http://schemas.microsoft.com/office/drawing/2014/main" id="{C8080DA0-330F-CB1B-02D7-6595F9DCDC28}"/>
              </a:ext>
            </a:extLst>
          </p:cNvPr>
          <p:cNvSpPr/>
          <p:nvPr/>
        </p:nvSpPr>
        <p:spPr>
          <a:xfrm>
            <a:off x="2153974" y="2826993"/>
            <a:ext cx="1671781" cy="1339272"/>
          </a:xfrm>
          <a:prstGeom prst="rect">
            <a:avLst/>
          </a:prstGeom>
          <a:solidFill>
            <a:srgbClr val="C4BFE7">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805CD275-5604-12F4-5703-DDD5CE74A01C}"/>
              </a:ext>
            </a:extLst>
          </p:cNvPr>
          <p:cNvSpPr/>
          <p:nvPr/>
        </p:nvSpPr>
        <p:spPr>
          <a:xfrm>
            <a:off x="3492952" y="2825304"/>
            <a:ext cx="1671781" cy="1339272"/>
          </a:xfrm>
          <a:prstGeom prst="rect">
            <a:avLst/>
          </a:prstGeom>
          <a:solidFill>
            <a:srgbClr val="B6E1F0">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a:extLst>
              <a:ext uri="{FF2B5EF4-FFF2-40B4-BE49-F238E27FC236}">
                <a16:creationId xmlns:a16="http://schemas.microsoft.com/office/drawing/2014/main" id="{FCA5968A-8A92-2077-26D7-0EF033A135BA}"/>
              </a:ext>
            </a:extLst>
          </p:cNvPr>
          <p:cNvSpPr/>
          <p:nvPr/>
        </p:nvSpPr>
        <p:spPr>
          <a:xfrm>
            <a:off x="921654" y="3828469"/>
            <a:ext cx="1671781" cy="1339272"/>
          </a:xfrm>
          <a:prstGeom prst="rect">
            <a:avLst/>
          </a:prstGeom>
          <a:solidFill>
            <a:srgbClr val="B5F1D9">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EF6A3D44-E5AB-4F0E-548B-5AA019F29AC3}"/>
              </a:ext>
            </a:extLst>
          </p:cNvPr>
          <p:cNvSpPr/>
          <p:nvPr/>
        </p:nvSpPr>
        <p:spPr>
          <a:xfrm>
            <a:off x="2164415" y="3825187"/>
            <a:ext cx="1671781" cy="1339272"/>
          </a:xfrm>
          <a:prstGeom prst="rect">
            <a:avLst/>
          </a:prstGeom>
          <a:solidFill>
            <a:srgbClr val="D1E2C4">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Rectangle 24">
            <a:extLst>
              <a:ext uri="{FF2B5EF4-FFF2-40B4-BE49-F238E27FC236}">
                <a16:creationId xmlns:a16="http://schemas.microsoft.com/office/drawing/2014/main" id="{0F3DD64D-677A-CD68-4113-357A6810B18E}"/>
              </a:ext>
            </a:extLst>
          </p:cNvPr>
          <p:cNvSpPr/>
          <p:nvPr/>
        </p:nvSpPr>
        <p:spPr>
          <a:xfrm>
            <a:off x="3498615" y="3846941"/>
            <a:ext cx="1671781" cy="1339272"/>
          </a:xfrm>
          <a:prstGeom prst="rect">
            <a:avLst/>
          </a:prstGeom>
          <a:solidFill>
            <a:srgbClr val="ADCCF9">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Arc 26">
            <a:extLst>
              <a:ext uri="{FF2B5EF4-FFF2-40B4-BE49-F238E27FC236}">
                <a16:creationId xmlns:a16="http://schemas.microsoft.com/office/drawing/2014/main" id="{7CD377C4-5D58-8713-E9BC-802E73972D78}"/>
              </a:ext>
            </a:extLst>
          </p:cNvPr>
          <p:cNvSpPr/>
          <p:nvPr/>
        </p:nvSpPr>
        <p:spPr>
          <a:xfrm>
            <a:off x="1103351" y="1431440"/>
            <a:ext cx="1312387" cy="448877"/>
          </a:xfrm>
          <a:prstGeom prst="arc">
            <a:avLst>
              <a:gd name="adj1" fmla="val 10721429"/>
              <a:gd name="adj2" fmla="val 257897"/>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8" name="TextBox 27">
            <a:extLst>
              <a:ext uri="{FF2B5EF4-FFF2-40B4-BE49-F238E27FC236}">
                <a16:creationId xmlns:a16="http://schemas.microsoft.com/office/drawing/2014/main" id="{FEE9D62D-B7F9-DB50-76A4-D2007B6E28D1}"/>
              </a:ext>
            </a:extLst>
          </p:cNvPr>
          <p:cNvSpPr txBox="1"/>
          <p:nvPr/>
        </p:nvSpPr>
        <p:spPr>
          <a:xfrm>
            <a:off x="5786428" y="4438701"/>
            <a:ext cx="1085554" cy="369332"/>
          </a:xfrm>
          <a:prstGeom prst="rect">
            <a:avLst/>
          </a:prstGeom>
          <a:noFill/>
        </p:spPr>
        <p:txBody>
          <a:bodyPr wrap="none" rtlCol="1">
            <a:spAutoFit/>
          </a:bodyPr>
          <a:lstStyle/>
          <a:p>
            <a:r>
              <a:rPr lang="en-US" dirty="0" err="1"/>
              <a:t>Stides</a:t>
            </a:r>
            <a:r>
              <a:rPr lang="en-US" dirty="0"/>
              <a:t> = 2</a:t>
            </a:r>
            <a:endParaRPr lang="he-IL" dirty="0"/>
          </a:p>
        </p:txBody>
      </p:sp>
      <p:sp>
        <p:nvSpPr>
          <p:cNvPr id="29" name="Arc 28">
            <a:extLst>
              <a:ext uri="{FF2B5EF4-FFF2-40B4-BE49-F238E27FC236}">
                <a16:creationId xmlns:a16="http://schemas.microsoft.com/office/drawing/2014/main" id="{F95DA649-1807-9971-25D4-E9775E2B858B}"/>
              </a:ext>
            </a:extLst>
          </p:cNvPr>
          <p:cNvSpPr/>
          <p:nvPr/>
        </p:nvSpPr>
        <p:spPr>
          <a:xfrm rot="16200000">
            <a:off x="270752" y="2235688"/>
            <a:ext cx="972546" cy="448877"/>
          </a:xfrm>
          <a:prstGeom prst="arc">
            <a:avLst>
              <a:gd name="adj1" fmla="val 10721429"/>
              <a:gd name="adj2" fmla="val 257897"/>
            </a:avLst>
          </a:prstGeom>
          <a:ln>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714702C-0ED9-5E00-E26C-9A06A19EC2EE}"/>
                  </a:ext>
                </a:extLst>
              </p:cNvPr>
              <p:cNvSpPr txBox="1"/>
              <p:nvPr/>
            </p:nvSpPr>
            <p:spPr>
              <a:xfrm>
                <a:off x="7723007" y="4477493"/>
                <a:ext cx="3883371" cy="70872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d>
                        <m:dPr>
                          <m:begChr m:val="["/>
                          <m:endChr m:val="]"/>
                          <m:ctrlPr>
                            <a:rPr lang="he-IL" i="1" smtClean="0">
                              <a:latin typeface="Cambria Math" panose="02040503050406030204" pitchFamily="18" charset="0"/>
                            </a:rPr>
                          </m:ctrlPr>
                        </m:dPr>
                        <m:e>
                          <m:f>
                            <m:fPr>
                              <m:ctrlPr>
                                <a:rPr lang="he-IL"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𝑠</m:t>
                              </m:r>
                            </m:den>
                          </m:f>
                          <m:r>
                            <a:rPr lang="en-US" b="0" i="1" smtClean="0">
                              <a:latin typeface="Cambria Math" panose="02040503050406030204" pitchFamily="18" charset="0"/>
                            </a:rPr>
                            <m:t>+</m:t>
                          </m:r>
                          <m:r>
                            <a:rPr lang="en-US" b="0" i="1" smtClean="0">
                              <a:latin typeface="Cambria Math" panose="02040503050406030204" pitchFamily="18" charset="0"/>
                            </a:rPr>
                            <m:t>1</m:t>
                          </m:r>
                        </m:e>
                      </m:d>
                      <m:r>
                        <a:rPr lang="he-IL" b="0" i="1" smtClean="0">
                          <a:latin typeface="Cambria Math" panose="02040503050406030204" pitchFamily="18" charset="0"/>
                        </a:rPr>
                        <m:t> </m:t>
                      </m:r>
                      <m:r>
                        <m:rPr>
                          <m:sty m:val="p"/>
                        </m:rPr>
                        <a:rPr lang="en-US" b="0" i="0" smtClean="0">
                          <a:latin typeface="Cambria Math" panose="02040503050406030204" pitchFamily="18" charset="0"/>
                        </a:rPr>
                        <m:t>x</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𝑓</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1</m:t>
                          </m:r>
                        </m:e>
                      </m:d>
                    </m:oMath>
                  </m:oMathPara>
                </a14:m>
                <a:endParaRPr lang="he-IL" dirty="0"/>
              </a:p>
            </p:txBody>
          </p:sp>
        </mc:Choice>
        <mc:Fallback xmlns="">
          <p:sp>
            <p:nvSpPr>
              <p:cNvPr id="30" name="TextBox 29">
                <a:extLst>
                  <a:ext uri="{FF2B5EF4-FFF2-40B4-BE49-F238E27FC236}">
                    <a16:creationId xmlns:a16="http://schemas.microsoft.com/office/drawing/2014/main" id="{5714702C-0ED9-5E00-E26C-9A06A19EC2EE}"/>
                  </a:ext>
                </a:extLst>
              </p:cNvPr>
              <p:cNvSpPr txBox="1">
                <a:spLocks noRot="1" noChangeAspect="1" noMove="1" noResize="1" noEditPoints="1" noAdjustHandles="1" noChangeArrowheads="1" noChangeShapeType="1" noTextEdit="1"/>
              </p:cNvSpPr>
              <p:nvPr/>
            </p:nvSpPr>
            <p:spPr>
              <a:xfrm>
                <a:off x="7723007" y="4477493"/>
                <a:ext cx="3883371" cy="708720"/>
              </a:xfrm>
              <a:prstGeom prst="rect">
                <a:avLst/>
              </a:prstGeom>
              <a:blipFill>
                <a:blip r:embed="rId2"/>
                <a:stretch>
                  <a:fillRect/>
                </a:stretch>
              </a:blipFill>
            </p:spPr>
            <p:txBody>
              <a:bodyPr/>
              <a:lstStyle/>
              <a:p>
                <a:r>
                  <a:rPr lang="he-IL">
                    <a:noFill/>
                  </a:rPr>
                  <a:t> </a:t>
                </a:r>
              </a:p>
            </p:txBody>
          </p:sp>
        </mc:Fallback>
      </mc:AlternateContent>
      <p:sp>
        <p:nvSpPr>
          <p:cNvPr id="31" name="Rectangle 30">
            <a:extLst>
              <a:ext uri="{FF2B5EF4-FFF2-40B4-BE49-F238E27FC236}">
                <a16:creationId xmlns:a16="http://schemas.microsoft.com/office/drawing/2014/main" id="{2B5ACC81-A0A3-871A-752E-1150E6AA24EB}"/>
              </a:ext>
            </a:extLst>
          </p:cNvPr>
          <p:cNvSpPr/>
          <p:nvPr/>
        </p:nvSpPr>
        <p:spPr>
          <a:xfrm>
            <a:off x="805999" y="5590734"/>
            <a:ext cx="9297002" cy="369333"/>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solidFill>
                  <a:srgbClr val="C00000"/>
                </a:solidFill>
              </a:rPr>
              <a:t>Note</a:t>
            </a:r>
            <a:r>
              <a:rPr lang="en-US" dirty="0">
                <a:solidFill>
                  <a:schemeClr val="tx1"/>
                </a:solidFill>
              </a:rPr>
              <a:t>: if the filter is out bounds of the image is doesn’t calculate</a:t>
            </a:r>
            <a:endParaRPr lang="he-IL" dirty="0">
              <a:solidFill>
                <a:schemeClr val="tx1"/>
              </a:solidFill>
            </a:endParaRPr>
          </a:p>
        </p:txBody>
      </p:sp>
    </p:spTree>
    <p:extLst>
      <p:ext uri="{BB962C8B-B14F-4D97-AF65-F5344CB8AC3E}">
        <p14:creationId xmlns:p14="http://schemas.microsoft.com/office/powerpoint/2010/main" val="408861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animBg="1"/>
      <p:bldP spid="12" grpId="0" animBg="1"/>
      <p:bldP spid="15" grpId="0" animBg="1"/>
      <p:bldP spid="16" grpId="0" animBg="1"/>
      <p:bldP spid="17" grpId="0" animBg="1"/>
      <p:bldP spid="18" grpId="0" animBg="1"/>
      <p:bldP spid="25" grpId="0" animBg="1"/>
      <p:bldP spid="27" grpId="0" animBg="1"/>
      <p:bldP spid="29" grpId="0" animBg="1"/>
      <p:bldP spid="30" grpId="0"/>
      <p:bldP spid="31"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614795" y="300182"/>
            <a:ext cx="10515600" cy="521283"/>
          </a:xfrm>
        </p:spPr>
        <p:txBody>
          <a:bodyPr>
            <a:normAutofit fontScale="90000"/>
          </a:bodyPr>
          <a:lstStyle/>
          <a:p>
            <a:r>
              <a:rPr lang="en-US" dirty="0"/>
              <a:t>Volume Convolution of RGB Images</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pic>
        <p:nvPicPr>
          <p:cNvPr id="10242" name="Picture 2" descr="006 CNN Convolution On RGB Images - Master Data Science">
            <a:extLst>
              <a:ext uri="{FF2B5EF4-FFF2-40B4-BE49-F238E27FC236}">
                <a16:creationId xmlns:a16="http://schemas.microsoft.com/office/drawing/2014/main" id="{C04C8BFF-5FE7-E488-99AA-FB3090418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813" y="1827214"/>
            <a:ext cx="10283537" cy="407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D9DAA06-2674-C432-40E8-59E758BFFD68}"/>
              </a:ext>
            </a:extLst>
          </p:cNvPr>
          <p:cNvPicPr>
            <a:picLocks noChangeAspect="1"/>
          </p:cNvPicPr>
          <p:nvPr/>
        </p:nvPicPr>
        <p:blipFill>
          <a:blip r:embed="rId3"/>
          <a:stretch>
            <a:fillRect/>
          </a:stretch>
        </p:blipFill>
        <p:spPr>
          <a:xfrm>
            <a:off x="762416" y="1827214"/>
            <a:ext cx="1297998" cy="1489075"/>
          </a:xfrm>
          <a:prstGeom prst="rect">
            <a:avLst/>
          </a:prstGeom>
        </p:spPr>
      </p:pic>
      <p:pic>
        <p:nvPicPr>
          <p:cNvPr id="9" name="Picture 8">
            <a:extLst>
              <a:ext uri="{FF2B5EF4-FFF2-40B4-BE49-F238E27FC236}">
                <a16:creationId xmlns:a16="http://schemas.microsoft.com/office/drawing/2014/main" id="{E56E590C-CF7A-4F9C-678E-0BA34EDDE3CD}"/>
              </a:ext>
            </a:extLst>
          </p:cNvPr>
          <p:cNvPicPr>
            <a:picLocks noChangeAspect="1"/>
          </p:cNvPicPr>
          <p:nvPr/>
        </p:nvPicPr>
        <p:blipFill>
          <a:blip r:embed="rId4"/>
          <a:stretch>
            <a:fillRect/>
          </a:stretch>
        </p:blipFill>
        <p:spPr>
          <a:xfrm>
            <a:off x="7058095" y="950911"/>
            <a:ext cx="1724266" cy="1486107"/>
          </a:xfrm>
          <a:prstGeom prst="rect">
            <a:avLst/>
          </a:prstGeom>
        </p:spPr>
      </p:pic>
      <p:sp>
        <p:nvSpPr>
          <p:cNvPr id="10" name="Arc 9">
            <a:extLst>
              <a:ext uri="{FF2B5EF4-FFF2-40B4-BE49-F238E27FC236}">
                <a16:creationId xmlns:a16="http://schemas.microsoft.com/office/drawing/2014/main" id="{808C058E-E45B-94E2-E671-9F6547A8C7E2}"/>
              </a:ext>
            </a:extLst>
          </p:cNvPr>
          <p:cNvSpPr/>
          <p:nvPr/>
        </p:nvSpPr>
        <p:spPr>
          <a:xfrm>
            <a:off x="1335024" y="1598947"/>
            <a:ext cx="8225028" cy="1935034"/>
          </a:xfrm>
          <a:prstGeom prst="arc">
            <a:avLst>
              <a:gd name="adj1" fmla="val 10831971"/>
              <a:gd name="adj2" fmla="val 0"/>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1" name="TextBox 10">
            <a:extLst>
              <a:ext uri="{FF2B5EF4-FFF2-40B4-BE49-F238E27FC236}">
                <a16:creationId xmlns:a16="http://schemas.microsoft.com/office/drawing/2014/main" id="{04C8AF3C-E0E3-2632-5742-5E1B5F8121D9}"/>
              </a:ext>
            </a:extLst>
          </p:cNvPr>
          <p:cNvSpPr txBox="1"/>
          <p:nvPr/>
        </p:nvSpPr>
        <p:spPr>
          <a:xfrm>
            <a:off x="6978229" y="5009732"/>
            <a:ext cx="493989" cy="369332"/>
          </a:xfrm>
          <a:prstGeom prst="rect">
            <a:avLst/>
          </a:prstGeom>
          <a:noFill/>
        </p:spPr>
        <p:txBody>
          <a:bodyPr wrap="square" rtlCol="1">
            <a:spAutoFit/>
          </a:bodyPr>
          <a:lstStyle/>
          <a:p>
            <a:r>
              <a:rPr lang="en-US" dirty="0"/>
              <a:t>Ch</a:t>
            </a:r>
            <a:endParaRPr lang="he-IL" dirty="0"/>
          </a:p>
        </p:txBody>
      </p:sp>
    </p:spTree>
    <p:extLst>
      <p:ext uri="{BB962C8B-B14F-4D97-AF65-F5344CB8AC3E}">
        <p14:creationId xmlns:p14="http://schemas.microsoft.com/office/powerpoint/2010/main" val="178612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614795" y="300182"/>
            <a:ext cx="10515600" cy="521283"/>
          </a:xfrm>
        </p:spPr>
        <p:txBody>
          <a:bodyPr>
            <a:normAutofit fontScale="90000"/>
          </a:bodyPr>
          <a:lstStyle/>
          <a:p>
            <a:r>
              <a:rPr lang="en-US" dirty="0"/>
              <a:t>Volume Convolution of RGB Images</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pic>
        <p:nvPicPr>
          <p:cNvPr id="15362" name="Picture 2" descr="When we convolve with two different filters simultaneously- convolution images">
            <a:extLst>
              <a:ext uri="{FF2B5EF4-FFF2-40B4-BE49-F238E27FC236}">
                <a16:creationId xmlns:a16="http://schemas.microsoft.com/office/drawing/2014/main" id="{58369B13-F222-AB1A-FBDD-2D3110060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78368"/>
            <a:ext cx="10673846" cy="46461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D2B826-1985-9E61-75F0-5F07477112CC}"/>
              </a:ext>
            </a:extLst>
          </p:cNvPr>
          <p:cNvSpPr txBox="1"/>
          <p:nvPr/>
        </p:nvSpPr>
        <p:spPr>
          <a:xfrm>
            <a:off x="1056640" y="6123771"/>
            <a:ext cx="2780146" cy="369332"/>
          </a:xfrm>
          <a:prstGeom prst="rect">
            <a:avLst/>
          </a:prstGeom>
          <a:noFill/>
        </p:spPr>
        <p:txBody>
          <a:bodyPr wrap="square" rtlCol="1">
            <a:spAutoFit/>
          </a:bodyPr>
          <a:lstStyle/>
          <a:p>
            <a:r>
              <a:rPr lang="en-US" dirty="0"/>
              <a:t>Source: </a:t>
            </a:r>
            <a:r>
              <a:rPr lang="en-US" dirty="0" err="1">
                <a:hlinkClick r:id="rId3"/>
              </a:rPr>
              <a:t>datahacker</a:t>
            </a:r>
            <a:endParaRPr lang="he-IL" dirty="0"/>
          </a:p>
        </p:txBody>
      </p:sp>
    </p:spTree>
    <p:extLst>
      <p:ext uri="{BB962C8B-B14F-4D97-AF65-F5344CB8AC3E}">
        <p14:creationId xmlns:p14="http://schemas.microsoft.com/office/powerpoint/2010/main" val="29900996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467245" y="295752"/>
            <a:ext cx="10515600" cy="521283"/>
          </a:xfrm>
        </p:spPr>
        <p:txBody>
          <a:bodyPr>
            <a:normAutofit fontScale="90000"/>
          </a:bodyPr>
          <a:lstStyle/>
          <a:p>
            <a:r>
              <a:rPr lang="en-US" dirty="0"/>
              <a:t>One Layer Example</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342430" y="805023"/>
            <a:ext cx="11350806" cy="5752795"/>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6" name="TextBox 5">
            <a:extLst>
              <a:ext uri="{FF2B5EF4-FFF2-40B4-BE49-F238E27FC236}">
                <a16:creationId xmlns:a16="http://schemas.microsoft.com/office/drawing/2014/main" id="{DAC2CEE6-2FDE-2E1E-7C7D-9650FF6AF7B0}"/>
              </a:ext>
            </a:extLst>
          </p:cNvPr>
          <p:cNvSpPr txBox="1"/>
          <p:nvPr/>
        </p:nvSpPr>
        <p:spPr>
          <a:xfrm>
            <a:off x="5481032" y="4895002"/>
            <a:ext cx="4822882" cy="923330"/>
          </a:xfrm>
          <a:prstGeom prst="rect">
            <a:avLst/>
          </a:prstGeom>
          <a:noFill/>
        </p:spPr>
        <p:txBody>
          <a:bodyPr wrap="square">
            <a:spAutoFit/>
          </a:bodyPr>
          <a:lstStyle/>
          <a:p>
            <a:pPr algn="ctr"/>
            <a:r>
              <a:rPr lang="en-US" b="1" i="1" dirty="0">
                <a:solidFill>
                  <a:srgbClr val="808080"/>
                </a:solidFill>
                <a:effectLst/>
                <a:latin typeface="Open Sans" panose="020B0606030504020204" pitchFamily="34" charset="0"/>
              </a:rPr>
              <a:t>Note</a:t>
            </a:r>
            <a:r>
              <a:rPr lang="en-US" b="0" i="1" dirty="0">
                <a:solidFill>
                  <a:srgbClr val="808080"/>
                </a:solidFill>
                <a:effectLst/>
                <a:latin typeface="Open Sans" panose="020B0606030504020204" pitchFamily="34" charset="0"/>
              </a:rPr>
              <a:t>: the result convolution is a linear,</a:t>
            </a:r>
            <a:r>
              <a:rPr lang="en-US" i="1" dirty="0">
                <a:solidFill>
                  <a:srgbClr val="808080"/>
                </a:solidFill>
                <a:latin typeface="Open Sans" panose="020B0606030504020204" pitchFamily="34" charset="0"/>
              </a:rPr>
              <a:t> so we need to add non-linearity to learn more complex features</a:t>
            </a:r>
            <a:endParaRPr lang="en-US" b="0" i="0" dirty="0">
              <a:solidFill>
                <a:srgbClr val="8E9DAE"/>
              </a:solidFill>
              <a:effectLst/>
              <a:latin typeface="Open Sans" panose="020B0606030504020204" pitchFamily="34" charset="0"/>
            </a:endParaRPr>
          </a:p>
        </p:txBody>
      </p:sp>
      <p:pic>
        <p:nvPicPr>
          <p:cNvPr id="15" name="Picture 14">
            <a:extLst>
              <a:ext uri="{FF2B5EF4-FFF2-40B4-BE49-F238E27FC236}">
                <a16:creationId xmlns:a16="http://schemas.microsoft.com/office/drawing/2014/main" id="{C41FB43D-9ACD-8B61-4842-4AD42EFC300A}"/>
              </a:ext>
            </a:extLst>
          </p:cNvPr>
          <p:cNvPicPr>
            <a:picLocks noChangeAspect="1"/>
          </p:cNvPicPr>
          <p:nvPr/>
        </p:nvPicPr>
        <p:blipFill>
          <a:blip r:embed="rId2"/>
          <a:stretch>
            <a:fillRect/>
          </a:stretch>
        </p:blipFill>
        <p:spPr>
          <a:xfrm>
            <a:off x="8866719" y="2057652"/>
            <a:ext cx="1152686" cy="1438476"/>
          </a:xfrm>
          <a:prstGeom prst="rect">
            <a:avLst/>
          </a:prstGeom>
        </p:spPr>
      </p:pic>
      <p:pic>
        <p:nvPicPr>
          <p:cNvPr id="22" name="Picture 21">
            <a:extLst>
              <a:ext uri="{FF2B5EF4-FFF2-40B4-BE49-F238E27FC236}">
                <a16:creationId xmlns:a16="http://schemas.microsoft.com/office/drawing/2014/main" id="{2BA0F8D1-86E2-B2D0-DC41-B4AD7A903463}"/>
              </a:ext>
            </a:extLst>
          </p:cNvPr>
          <p:cNvPicPr>
            <a:picLocks noChangeAspect="1"/>
          </p:cNvPicPr>
          <p:nvPr/>
        </p:nvPicPr>
        <p:blipFill>
          <a:blip r:embed="rId3"/>
          <a:stretch>
            <a:fillRect/>
          </a:stretch>
        </p:blipFill>
        <p:spPr>
          <a:xfrm>
            <a:off x="342430" y="1069370"/>
            <a:ext cx="4131864" cy="3165354"/>
          </a:xfrm>
          <a:prstGeom prst="rect">
            <a:avLst/>
          </a:prstGeom>
        </p:spPr>
      </p:pic>
      <p:grpSp>
        <p:nvGrpSpPr>
          <p:cNvPr id="26" name="Group 25">
            <a:extLst>
              <a:ext uri="{FF2B5EF4-FFF2-40B4-BE49-F238E27FC236}">
                <a16:creationId xmlns:a16="http://schemas.microsoft.com/office/drawing/2014/main" id="{8C9C96CB-C047-2E62-4E3B-1DD9DF070160}"/>
              </a:ext>
            </a:extLst>
          </p:cNvPr>
          <p:cNvGrpSpPr/>
          <p:nvPr/>
        </p:nvGrpSpPr>
        <p:grpSpPr>
          <a:xfrm>
            <a:off x="4148920" y="1513828"/>
            <a:ext cx="4039639" cy="1087648"/>
            <a:chOff x="3683936" y="1378461"/>
            <a:chExt cx="4159712" cy="122889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954500C-D6DB-88F2-594D-F30EDD4EE856}"/>
                    </a:ext>
                  </a:extLst>
                </p:cNvPr>
                <p:cNvSpPr txBox="1"/>
                <p:nvPr/>
              </p:nvSpPr>
              <p:spPr>
                <a:xfrm>
                  <a:off x="3683936" y="1416907"/>
                  <a:ext cx="4159712" cy="1036574"/>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600" i="1" smtClean="0">
                            <a:solidFill>
                              <a:srgbClr val="808080"/>
                            </a:solidFill>
                            <a:latin typeface="Cambria Math" panose="02040503050406030204" pitchFamily="18" charset="0"/>
                          </a:rPr>
                          <m:t>𝑅𝑒𝑙𝑢</m:t>
                        </m:r>
                        <m:d>
                          <m:dPr>
                            <m:begChr m:val="["/>
                            <m:endChr m:val="]"/>
                            <m:ctrlPr>
                              <a:rPr lang="en-US" sz="3600" i="1" smtClean="0">
                                <a:solidFill>
                                  <a:srgbClr val="808080"/>
                                </a:solidFill>
                                <a:latin typeface="Cambria Math" panose="02040503050406030204" pitchFamily="18" charset="0"/>
                              </a:rPr>
                            </m:ctrlPr>
                          </m:dPr>
                          <m:e>
                            <m:r>
                              <a:rPr lang="en-US" sz="3600" b="0" i="1" smtClean="0">
                                <a:solidFill>
                                  <a:srgbClr val="808080"/>
                                </a:solidFill>
                                <a:latin typeface="Cambria Math" panose="02040503050406030204" pitchFamily="18" charset="0"/>
                              </a:rPr>
                              <m:t>             +</m:t>
                            </m:r>
                            <m:sSubSup>
                              <m:sSubSupPr>
                                <m:ctrlPr>
                                  <a:rPr lang="en-US" sz="3600" b="0" i="1" smtClean="0">
                                    <a:solidFill>
                                      <a:srgbClr val="808080"/>
                                    </a:solidFill>
                                    <a:latin typeface="Cambria Math" panose="02040503050406030204" pitchFamily="18" charset="0"/>
                                  </a:rPr>
                                </m:ctrlPr>
                              </m:sSubSupPr>
                              <m:e>
                                <m:r>
                                  <a:rPr lang="en-US" sz="3600" b="0" i="1" smtClean="0">
                                    <a:solidFill>
                                      <a:srgbClr val="808080"/>
                                    </a:solidFill>
                                    <a:latin typeface="Cambria Math" panose="02040503050406030204" pitchFamily="18" charset="0"/>
                                  </a:rPr>
                                  <m:t>𝑏</m:t>
                                </m:r>
                              </m:e>
                              <m:sub>
                                <m:r>
                                  <a:rPr lang="en-US" sz="3600" b="0" i="1" smtClean="0">
                                    <a:solidFill>
                                      <a:srgbClr val="808080"/>
                                    </a:solidFill>
                                    <a:latin typeface="Cambria Math" panose="02040503050406030204" pitchFamily="18" charset="0"/>
                                  </a:rPr>
                                  <m:t>1</m:t>
                                </m:r>
                              </m:sub>
                              <m:sup>
                                <m:r>
                                  <a:rPr lang="en-US" sz="3600" b="0" i="1" smtClean="0">
                                    <a:solidFill>
                                      <a:srgbClr val="808080"/>
                                    </a:solidFill>
                                    <a:latin typeface="Cambria Math" panose="02040503050406030204" pitchFamily="18" charset="0"/>
                                  </a:rPr>
                                  <m:t>[</m:t>
                                </m:r>
                                <m:r>
                                  <a:rPr lang="en-US" sz="3600" b="0" i="1" smtClean="0">
                                    <a:solidFill>
                                      <a:srgbClr val="808080"/>
                                    </a:solidFill>
                                    <a:latin typeface="Cambria Math" panose="02040503050406030204" pitchFamily="18" charset="0"/>
                                  </a:rPr>
                                  <m:t>1</m:t>
                                </m:r>
                                <m:r>
                                  <a:rPr lang="en-US" sz="3600" b="0" i="1" smtClean="0">
                                    <a:solidFill>
                                      <a:srgbClr val="808080"/>
                                    </a:solidFill>
                                    <a:latin typeface="Cambria Math" panose="02040503050406030204" pitchFamily="18" charset="0"/>
                                  </a:rPr>
                                  <m:t>]</m:t>
                                </m:r>
                              </m:sup>
                            </m:sSubSup>
                          </m:e>
                        </m:d>
                      </m:oMath>
                    </m:oMathPara>
                  </a14:m>
                  <a:endParaRPr lang="he-IL" sz="3600" i="1" dirty="0">
                    <a:solidFill>
                      <a:srgbClr val="808080"/>
                    </a:solidFill>
                    <a:latin typeface="Open Sans" panose="020B0606030504020204" pitchFamily="34" charset="0"/>
                  </a:endParaRPr>
                </a:p>
              </p:txBody>
            </p:sp>
          </mc:Choice>
          <mc:Fallback xmlns="">
            <p:sp>
              <p:nvSpPr>
                <p:cNvPr id="16" name="TextBox 15">
                  <a:extLst>
                    <a:ext uri="{FF2B5EF4-FFF2-40B4-BE49-F238E27FC236}">
                      <a16:creationId xmlns:a16="http://schemas.microsoft.com/office/drawing/2014/main" id="{E954500C-D6DB-88F2-594D-F30EDD4EE856}"/>
                    </a:ext>
                  </a:extLst>
                </p:cNvPr>
                <p:cNvSpPr txBox="1">
                  <a:spLocks noRot="1" noChangeAspect="1" noMove="1" noResize="1" noEditPoints="1" noAdjustHandles="1" noChangeArrowheads="1" noChangeShapeType="1" noTextEdit="1"/>
                </p:cNvSpPr>
                <p:nvPr/>
              </p:nvSpPr>
              <p:spPr>
                <a:xfrm>
                  <a:off x="3683936" y="1416907"/>
                  <a:ext cx="4159712" cy="1036574"/>
                </a:xfrm>
                <a:prstGeom prst="rect">
                  <a:avLst/>
                </a:prstGeom>
                <a:blipFill>
                  <a:blip r:embed="rId4"/>
                  <a:stretch>
                    <a:fillRect/>
                  </a:stretch>
                </a:blipFill>
              </p:spPr>
              <p:txBody>
                <a:bodyPr/>
                <a:lstStyle/>
                <a:p>
                  <a:r>
                    <a:rPr lang="he-IL">
                      <a:noFill/>
                    </a:rPr>
                    <a:t> </a:t>
                  </a:r>
                </a:p>
              </p:txBody>
            </p:sp>
          </mc:Fallback>
        </mc:AlternateContent>
        <p:pic>
          <p:nvPicPr>
            <p:cNvPr id="20" name="Picture 19">
              <a:extLst>
                <a:ext uri="{FF2B5EF4-FFF2-40B4-BE49-F238E27FC236}">
                  <a16:creationId xmlns:a16="http://schemas.microsoft.com/office/drawing/2014/main" id="{5A79D152-8AF0-E9C0-C480-DCB30C0172CB}"/>
                </a:ext>
              </a:extLst>
            </p:cNvPr>
            <p:cNvPicPr>
              <a:picLocks noChangeAspect="1"/>
            </p:cNvPicPr>
            <p:nvPr/>
          </p:nvPicPr>
          <p:blipFill>
            <a:blip r:embed="rId5"/>
            <a:stretch>
              <a:fillRect/>
            </a:stretch>
          </p:blipFill>
          <p:spPr>
            <a:xfrm>
              <a:off x="5150836" y="1378461"/>
              <a:ext cx="1124107" cy="1228896"/>
            </a:xfrm>
            <a:prstGeom prst="rect">
              <a:avLst/>
            </a:prstGeom>
          </p:spPr>
        </p:pic>
      </p:grpSp>
      <p:cxnSp>
        <p:nvCxnSpPr>
          <p:cNvPr id="29" name="Straight Arrow Connector 28">
            <a:extLst>
              <a:ext uri="{FF2B5EF4-FFF2-40B4-BE49-F238E27FC236}">
                <a16:creationId xmlns:a16="http://schemas.microsoft.com/office/drawing/2014/main" id="{853F1A29-5867-7823-A516-8F8EA9D58219}"/>
              </a:ext>
            </a:extLst>
          </p:cNvPr>
          <p:cNvCxnSpPr>
            <a:cxnSpLocks/>
          </p:cNvCxnSpPr>
          <p:nvPr/>
        </p:nvCxnSpPr>
        <p:spPr>
          <a:xfrm>
            <a:off x="8188558" y="2057652"/>
            <a:ext cx="484387" cy="52406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1E644E-7CCC-7EA2-64B7-195EE0631B9E}"/>
              </a:ext>
            </a:extLst>
          </p:cNvPr>
          <p:cNvCxnSpPr>
            <a:cxnSpLocks/>
          </p:cNvCxnSpPr>
          <p:nvPr/>
        </p:nvCxnSpPr>
        <p:spPr>
          <a:xfrm flipV="1">
            <a:off x="8188558" y="2859703"/>
            <a:ext cx="484387" cy="6011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F29333F-4531-369E-689E-2DC47C78B7A3}"/>
                  </a:ext>
                </a:extLst>
              </p:cNvPr>
              <p:cNvSpPr txBox="1"/>
              <p:nvPr/>
            </p:nvSpPr>
            <p:spPr>
              <a:xfrm>
                <a:off x="838200" y="4549793"/>
                <a:ext cx="2438400" cy="392993"/>
              </a:xfrm>
              <a:prstGeom prst="rect">
                <a:avLst/>
              </a:prstGeom>
              <a:noFill/>
            </p:spPr>
            <p:txBody>
              <a:bodyPr wrap="square" rtlCol="1">
                <a:spAutoFit/>
              </a:bodyPr>
              <a:lstStyle/>
              <a:p>
                <a14:m>
                  <m:oMath xmlns:m="http://schemas.openxmlformats.org/officeDocument/2006/math">
                    <m:sSup>
                      <m:sSupPr>
                        <m:ctrlPr>
                          <a:rPr lang="he-IL"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𝑏</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sup>
                    </m:sSup>
                  </m:oMath>
                </a14:m>
                <a:r>
                  <a:rPr lang="en-US" dirty="0"/>
                  <a:t> </a:t>
                </a:r>
                <a:endParaRPr lang="he-IL" dirty="0"/>
              </a:p>
            </p:txBody>
          </p:sp>
        </mc:Choice>
        <mc:Fallback xmlns="">
          <p:sp>
            <p:nvSpPr>
              <p:cNvPr id="37" name="TextBox 36">
                <a:extLst>
                  <a:ext uri="{FF2B5EF4-FFF2-40B4-BE49-F238E27FC236}">
                    <a16:creationId xmlns:a16="http://schemas.microsoft.com/office/drawing/2014/main" id="{0F29333F-4531-369E-689E-2DC47C78B7A3}"/>
                  </a:ext>
                </a:extLst>
              </p:cNvPr>
              <p:cNvSpPr txBox="1">
                <a:spLocks noRot="1" noChangeAspect="1" noMove="1" noResize="1" noEditPoints="1" noAdjustHandles="1" noChangeArrowheads="1" noChangeShapeType="1" noTextEdit="1"/>
              </p:cNvSpPr>
              <p:nvPr/>
            </p:nvSpPr>
            <p:spPr>
              <a:xfrm>
                <a:off x="838200" y="4549793"/>
                <a:ext cx="2438400" cy="392993"/>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C726F59-918A-8653-A3A1-A5F515168FD7}"/>
                  </a:ext>
                </a:extLst>
              </p:cNvPr>
              <p:cNvSpPr txBox="1"/>
              <p:nvPr/>
            </p:nvSpPr>
            <p:spPr>
              <a:xfrm>
                <a:off x="727843" y="3218728"/>
                <a:ext cx="618152" cy="41331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𝑎</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sup>
                      </m:sSup>
                    </m:oMath>
                  </m:oMathPara>
                </a14:m>
                <a:endParaRPr lang="he-IL" sz="2000" dirty="0"/>
              </a:p>
            </p:txBody>
          </p:sp>
        </mc:Choice>
        <mc:Fallback xmlns="">
          <p:sp>
            <p:nvSpPr>
              <p:cNvPr id="38" name="TextBox 37">
                <a:extLst>
                  <a:ext uri="{FF2B5EF4-FFF2-40B4-BE49-F238E27FC236}">
                    <a16:creationId xmlns:a16="http://schemas.microsoft.com/office/drawing/2014/main" id="{AC726F59-918A-8653-A3A1-A5F515168FD7}"/>
                  </a:ext>
                </a:extLst>
              </p:cNvPr>
              <p:cNvSpPr txBox="1">
                <a:spLocks noRot="1" noChangeAspect="1" noMove="1" noResize="1" noEditPoints="1" noAdjustHandles="1" noChangeArrowheads="1" noChangeShapeType="1" noTextEdit="1"/>
              </p:cNvSpPr>
              <p:nvPr/>
            </p:nvSpPr>
            <p:spPr>
              <a:xfrm>
                <a:off x="727843" y="3218728"/>
                <a:ext cx="618152" cy="413318"/>
              </a:xfrm>
              <a:prstGeom prst="rect">
                <a:avLst/>
              </a:prstGeom>
              <a:blipFill>
                <a:blip r:embed="rId7"/>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1DEB11-FCD5-BE90-B590-B4C7E7C33D12}"/>
                  </a:ext>
                </a:extLst>
              </p:cNvPr>
              <p:cNvSpPr txBox="1"/>
              <p:nvPr/>
            </p:nvSpPr>
            <p:spPr>
              <a:xfrm>
                <a:off x="2172595" y="2569218"/>
                <a:ext cx="618152" cy="41331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𝑤</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sup>
                      </m:sSup>
                    </m:oMath>
                  </m:oMathPara>
                </a14:m>
                <a:endParaRPr lang="he-IL" sz="2000" dirty="0"/>
              </a:p>
            </p:txBody>
          </p:sp>
        </mc:Choice>
        <mc:Fallback xmlns="">
          <p:sp>
            <p:nvSpPr>
              <p:cNvPr id="39" name="TextBox 38">
                <a:extLst>
                  <a:ext uri="{FF2B5EF4-FFF2-40B4-BE49-F238E27FC236}">
                    <a16:creationId xmlns:a16="http://schemas.microsoft.com/office/drawing/2014/main" id="{A51DEB11-FCD5-BE90-B590-B4C7E7C33D12}"/>
                  </a:ext>
                </a:extLst>
              </p:cNvPr>
              <p:cNvSpPr txBox="1">
                <a:spLocks noRot="1" noChangeAspect="1" noMove="1" noResize="1" noEditPoints="1" noAdjustHandles="1" noChangeArrowheads="1" noChangeShapeType="1" noTextEdit="1"/>
              </p:cNvSpPr>
              <p:nvPr/>
            </p:nvSpPr>
            <p:spPr>
              <a:xfrm>
                <a:off x="2172595" y="2569218"/>
                <a:ext cx="618152" cy="413318"/>
              </a:xfrm>
              <a:prstGeom prst="rect">
                <a:avLst/>
              </a:prstGeom>
              <a:blipFill>
                <a:blip r:embed="rId8"/>
                <a:stretch>
                  <a:fillRect r="-980"/>
                </a:stretch>
              </a:blipFill>
            </p:spPr>
            <p:txBody>
              <a:bodyPr/>
              <a:lstStyle/>
              <a:p>
                <a:r>
                  <a:rPr lang="he-IL">
                    <a:noFill/>
                  </a:rPr>
                  <a:t> </a:t>
                </a:r>
              </a:p>
            </p:txBody>
          </p:sp>
        </mc:Fallback>
      </mc:AlternateContent>
      <p:cxnSp>
        <p:nvCxnSpPr>
          <p:cNvPr id="40" name="Straight Arrow Connector 39">
            <a:extLst>
              <a:ext uri="{FF2B5EF4-FFF2-40B4-BE49-F238E27FC236}">
                <a16:creationId xmlns:a16="http://schemas.microsoft.com/office/drawing/2014/main" id="{5C646DF3-2604-06DA-0EA2-7758C8A6005A}"/>
              </a:ext>
            </a:extLst>
          </p:cNvPr>
          <p:cNvCxnSpPr>
            <a:cxnSpLocks/>
            <a:stCxn id="39" idx="0"/>
          </p:cNvCxnSpPr>
          <p:nvPr/>
        </p:nvCxnSpPr>
        <p:spPr>
          <a:xfrm flipV="1">
            <a:off x="2481671" y="2057652"/>
            <a:ext cx="347194" cy="51156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EEABB85-F392-4C49-4639-102D2E74FE8B}"/>
              </a:ext>
            </a:extLst>
          </p:cNvPr>
          <p:cNvCxnSpPr>
            <a:cxnSpLocks/>
            <a:stCxn id="39" idx="2"/>
          </p:cNvCxnSpPr>
          <p:nvPr/>
        </p:nvCxnSpPr>
        <p:spPr>
          <a:xfrm>
            <a:off x="2481671" y="2982536"/>
            <a:ext cx="347194" cy="51156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D877D9B-6806-94A4-1294-DAB95AC2FF52}"/>
                  </a:ext>
                </a:extLst>
              </p:cNvPr>
              <p:cNvSpPr txBox="1"/>
              <p:nvPr/>
            </p:nvSpPr>
            <p:spPr>
              <a:xfrm>
                <a:off x="838200" y="5035803"/>
                <a:ext cx="1572491" cy="381130"/>
              </a:xfrm>
              <a:prstGeom prst="rect">
                <a:avLst/>
              </a:prstGeom>
              <a:noFill/>
            </p:spPr>
            <p:txBody>
              <a:bodyPr wrap="square" rtlCol="1">
                <a:spAutoFit/>
              </a:bodyPr>
              <a:lstStyle/>
              <a:p>
                <a14:m>
                  <m:oMath xmlns:m="http://schemas.openxmlformats.org/officeDocument/2006/math">
                    <m:sSup>
                      <m:sSupPr>
                        <m:ctrlPr>
                          <a:rPr lang="he-IL"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a:t>
                </a:r>
                <a:endParaRPr lang="he-IL" dirty="0"/>
              </a:p>
            </p:txBody>
          </p:sp>
        </mc:Choice>
        <mc:Fallback xmlns="">
          <p:sp>
            <p:nvSpPr>
              <p:cNvPr id="50" name="TextBox 49">
                <a:extLst>
                  <a:ext uri="{FF2B5EF4-FFF2-40B4-BE49-F238E27FC236}">
                    <a16:creationId xmlns:a16="http://schemas.microsoft.com/office/drawing/2014/main" id="{3D877D9B-6806-94A4-1294-DAB95AC2FF52}"/>
                  </a:ext>
                </a:extLst>
              </p:cNvPr>
              <p:cNvSpPr txBox="1">
                <a:spLocks noRot="1" noChangeAspect="1" noMove="1" noResize="1" noEditPoints="1" noAdjustHandles="1" noChangeArrowheads="1" noChangeShapeType="1" noTextEdit="1"/>
              </p:cNvSpPr>
              <p:nvPr/>
            </p:nvSpPr>
            <p:spPr>
              <a:xfrm>
                <a:off x="838200" y="5035803"/>
                <a:ext cx="1572491" cy="381130"/>
              </a:xfrm>
              <a:prstGeom prst="rect">
                <a:avLst/>
              </a:prstGeom>
              <a:blipFill>
                <a:blip r:embed="rId9"/>
                <a:stretch>
                  <a:fillRect b="-12698"/>
                </a:stretch>
              </a:blipFill>
            </p:spPr>
            <p:txBody>
              <a:bodyPr/>
              <a:lstStyle/>
              <a:p>
                <a:r>
                  <a:rPr lang="he-IL">
                    <a:noFill/>
                  </a:rPr>
                  <a:t> </a:t>
                </a:r>
              </a:p>
            </p:txBody>
          </p:sp>
        </mc:Fallback>
      </mc:AlternateContent>
      <p:grpSp>
        <p:nvGrpSpPr>
          <p:cNvPr id="52" name="Group 51">
            <a:extLst>
              <a:ext uri="{FF2B5EF4-FFF2-40B4-BE49-F238E27FC236}">
                <a16:creationId xmlns:a16="http://schemas.microsoft.com/office/drawing/2014/main" id="{378E12B7-A177-B340-F7B2-8CAD8AAD87CD}"/>
              </a:ext>
            </a:extLst>
          </p:cNvPr>
          <p:cNvGrpSpPr/>
          <p:nvPr/>
        </p:nvGrpSpPr>
        <p:grpSpPr>
          <a:xfrm>
            <a:off x="4195339" y="3029914"/>
            <a:ext cx="4039639" cy="1087648"/>
            <a:chOff x="4093740" y="3029914"/>
            <a:chExt cx="4039639" cy="1087648"/>
          </a:xfrm>
        </p:grpSpPr>
        <p:pic>
          <p:nvPicPr>
            <p:cNvPr id="24" name="Picture 23">
              <a:extLst>
                <a:ext uri="{FF2B5EF4-FFF2-40B4-BE49-F238E27FC236}">
                  <a16:creationId xmlns:a16="http://schemas.microsoft.com/office/drawing/2014/main" id="{D95B43DA-9753-B34B-4F41-0757917478D4}"/>
                </a:ext>
              </a:extLst>
            </p:cNvPr>
            <p:cNvPicPr>
              <a:picLocks noChangeAspect="1"/>
            </p:cNvPicPr>
            <p:nvPr/>
          </p:nvPicPr>
          <p:blipFill>
            <a:blip r:embed="rId10"/>
            <a:stretch>
              <a:fillRect/>
            </a:stretch>
          </p:blipFill>
          <p:spPr>
            <a:xfrm>
              <a:off x="5473260" y="3029914"/>
              <a:ext cx="1101400" cy="1087648"/>
            </a:xfrm>
            <a:prstGeom prst="rect">
              <a:avLst/>
            </a:prstGeom>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1A5D643-075F-6772-ECEE-CA8FBC0583EE}"/>
                    </a:ext>
                  </a:extLst>
                </p:cNvPr>
                <p:cNvSpPr txBox="1"/>
                <p:nvPr/>
              </p:nvSpPr>
              <p:spPr>
                <a:xfrm>
                  <a:off x="4093740" y="3035386"/>
                  <a:ext cx="4039639" cy="917431"/>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600" i="1" smtClean="0">
                            <a:solidFill>
                              <a:srgbClr val="808080"/>
                            </a:solidFill>
                            <a:latin typeface="Cambria Math" panose="02040503050406030204" pitchFamily="18" charset="0"/>
                          </a:rPr>
                          <m:t>𝑅𝑒𝑙𝑢</m:t>
                        </m:r>
                        <m:d>
                          <m:dPr>
                            <m:begChr m:val="["/>
                            <m:endChr m:val="]"/>
                            <m:ctrlPr>
                              <a:rPr lang="en-US" sz="3600" i="1" smtClean="0">
                                <a:solidFill>
                                  <a:srgbClr val="808080"/>
                                </a:solidFill>
                                <a:latin typeface="Cambria Math" panose="02040503050406030204" pitchFamily="18" charset="0"/>
                              </a:rPr>
                            </m:ctrlPr>
                          </m:dPr>
                          <m:e>
                            <m:r>
                              <a:rPr lang="en-US" sz="3600" b="0" i="1" smtClean="0">
                                <a:solidFill>
                                  <a:srgbClr val="808080"/>
                                </a:solidFill>
                                <a:latin typeface="Cambria Math" panose="02040503050406030204" pitchFamily="18" charset="0"/>
                              </a:rPr>
                              <m:t>             +</m:t>
                            </m:r>
                            <m:sSubSup>
                              <m:sSubSupPr>
                                <m:ctrlPr>
                                  <a:rPr lang="en-US" sz="3600" b="0" i="1" smtClean="0">
                                    <a:solidFill>
                                      <a:srgbClr val="808080"/>
                                    </a:solidFill>
                                    <a:latin typeface="Cambria Math" panose="02040503050406030204" pitchFamily="18" charset="0"/>
                                  </a:rPr>
                                </m:ctrlPr>
                              </m:sSubSupPr>
                              <m:e>
                                <m:r>
                                  <a:rPr lang="en-US" sz="3600" b="0" i="1" smtClean="0">
                                    <a:solidFill>
                                      <a:srgbClr val="808080"/>
                                    </a:solidFill>
                                    <a:latin typeface="Cambria Math" panose="02040503050406030204" pitchFamily="18" charset="0"/>
                                  </a:rPr>
                                  <m:t>𝑏</m:t>
                                </m:r>
                              </m:e>
                              <m:sub>
                                <m:r>
                                  <a:rPr lang="en-US" sz="3600" b="0" i="1" smtClean="0">
                                    <a:solidFill>
                                      <a:srgbClr val="808080"/>
                                    </a:solidFill>
                                    <a:latin typeface="Cambria Math" panose="02040503050406030204" pitchFamily="18" charset="0"/>
                                  </a:rPr>
                                  <m:t>2</m:t>
                                </m:r>
                              </m:sub>
                              <m:sup>
                                <m:r>
                                  <a:rPr lang="en-US" sz="3600" b="0" i="1" smtClean="0">
                                    <a:solidFill>
                                      <a:srgbClr val="808080"/>
                                    </a:solidFill>
                                    <a:latin typeface="Cambria Math" panose="02040503050406030204" pitchFamily="18" charset="0"/>
                                  </a:rPr>
                                  <m:t>[</m:t>
                                </m:r>
                                <m:r>
                                  <a:rPr lang="en-US" sz="3600" b="0" i="1" smtClean="0">
                                    <a:solidFill>
                                      <a:srgbClr val="808080"/>
                                    </a:solidFill>
                                    <a:latin typeface="Cambria Math" panose="02040503050406030204" pitchFamily="18" charset="0"/>
                                  </a:rPr>
                                  <m:t>1</m:t>
                                </m:r>
                                <m:r>
                                  <a:rPr lang="en-US" sz="3600" b="0" i="1" smtClean="0">
                                    <a:solidFill>
                                      <a:srgbClr val="808080"/>
                                    </a:solidFill>
                                    <a:latin typeface="Cambria Math" panose="02040503050406030204" pitchFamily="18" charset="0"/>
                                  </a:rPr>
                                  <m:t>]</m:t>
                                </m:r>
                              </m:sup>
                            </m:sSubSup>
                          </m:e>
                        </m:d>
                      </m:oMath>
                    </m:oMathPara>
                  </a14:m>
                  <a:endParaRPr lang="he-IL" sz="3600" i="1" dirty="0">
                    <a:solidFill>
                      <a:srgbClr val="808080"/>
                    </a:solidFill>
                    <a:latin typeface="Open Sans" panose="020B0606030504020204" pitchFamily="34" charset="0"/>
                  </a:endParaRPr>
                </a:p>
              </p:txBody>
            </p:sp>
          </mc:Choice>
          <mc:Fallback xmlns="">
            <p:sp>
              <p:nvSpPr>
                <p:cNvPr id="51" name="TextBox 50">
                  <a:extLst>
                    <a:ext uri="{FF2B5EF4-FFF2-40B4-BE49-F238E27FC236}">
                      <a16:creationId xmlns:a16="http://schemas.microsoft.com/office/drawing/2014/main" id="{D1A5D643-075F-6772-ECEE-CA8FBC0583EE}"/>
                    </a:ext>
                  </a:extLst>
                </p:cNvPr>
                <p:cNvSpPr txBox="1">
                  <a:spLocks noRot="1" noChangeAspect="1" noMove="1" noResize="1" noEditPoints="1" noAdjustHandles="1" noChangeArrowheads="1" noChangeShapeType="1" noTextEdit="1"/>
                </p:cNvSpPr>
                <p:nvPr/>
              </p:nvSpPr>
              <p:spPr>
                <a:xfrm>
                  <a:off x="4093740" y="3035386"/>
                  <a:ext cx="4039639" cy="917431"/>
                </a:xfrm>
                <a:prstGeom prst="rect">
                  <a:avLst/>
                </a:prstGeom>
                <a:blipFill>
                  <a:blip r:embed="rId11"/>
                  <a:stretch>
                    <a:fillRect/>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9C01204-23A5-2A48-1916-EE719AB1C351}"/>
                  </a:ext>
                </a:extLst>
              </p:cNvPr>
              <p:cNvSpPr txBox="1"/>
              <p:nvPr/>
            </p:nvSpPr>
            <p:spPr>
              <a:xfrm>
                <a:off x="5534139" y="805023"/>
                <a:ext cx="1219200" cy="392993"/>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sup>
                      </m:sSup>
                    </m:oMath>
                  </m:oMathPara>
                </a14:m>
                <a:endParaRPr lang="he-IL" dirty="0"/>
              </a:p>
            </p:txBody>
          </p:sp>
        </mc:Choice>
        <mc:Fallback xmlns="">
          <p:sp>
            <p:nvSpPr>
              <p:cNvPr id="53" name="TextBox 52">
                <a:extLst>
                  <a:ext uri="{FF2B5EF4-FFF2-40B4-BE49-F238E27FC236}">
                    <a16:creationId xmlns:a16="http://schemas.microsoft.com/office/drawing/2014/main" id="{29C01204-23A5-2A48-1916-EE719AB1C351}"/>
                  </a:ext>
                </a:extLst>
              </p:cNvPr>
              <p:cNvSpPr txBox="1">
                <a:spLocks noRot="1" noChangeAspect="1" noMove="1" noResize="1" noEditPoints="1" noAdjustHandles="1" noChangeArrowheads="1" noChangeShapeType="1" noTextEdit="1"/>
              </p:cNvSpPr>
              <p:nvPr/>
            </p:nvSpPr>
            <p:spPr>
              <a:xfrm>
                <a:off x="5534139" y="805023"/>
                <a:ext cx="1219200" cy="392993"/>
              </a:xfrm>
              <a:prstGeom prst="rect">
                <a:avLst/>
              </a:prstGeom>
              <a:blipFill>
                <a:blip r:embed="rId12"/>
                <a:stretch>
                  <a:fillRect/>
                </a:stretch>
              </a:blipFill>
            </p:spPr>
            <p:txBody>
              <a:bodyPr/>
              <a:lstStyle/>
              <a:p>
                <a:r>
                  <a:rPr lang="he-IL">
                    <a:noFill/>
                  </a:rPr>
                  <a:t> </a:t>
                </a:r>
              </a:p>
            </p:txBody>
          </p:sp>
        </mc:Fallback>
      </mc:AlternateContent>
      <p:cxnSp>
        <p:nvCxnSpPr>
          <p:cNvPr id="54" name="Straight Arrow Connector 53">
            <a:extLst>
              <a:ext uri="{FF2B5EF4-FFF2-40B4-BE49-F238E27FC236}">
                <a16:creationId xmlns:a16="http://schemas.microsoft.com/office/drawing/2014/main" id="{D55944EC-C2AA-C069-0B85-9E015A09C953}"/>
              </a:ext>
            </a:extLst>
          </p:cNvPr>
          <p:cNvCxnSpPr>
            <a:cxnSpLocks/>
          </p:cNvCxnSpPr>
          <p:nvPr/>
        </p:nvCxnSpPr>
        <p:spPr>
          <a:xfrm rot="21300000" flipH="1">
            <a:off x="6119307" y="1198016"/>
            <a:ext cx="24432" cy="3158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67CA7A33-4907-46E5-6C51-4BD59D11B0D2}"/>
              </a:ext>
            </a:extLst>
          </p:cNvPr>
          <p:cNvSpPr/>
          <p:nvPr/>
        </p:nvSpPr>
        <p:spPr>
          <a:xfrm>
            <a:off x="5573477" y="1326307"/>
            <a:ext cx="2295905" cy="2908418"/>
          </a:xfrm>
          <a:prstGeom prst="rect">
            <a:avLst/>
          </a:prstGeom>
          <a:noFill/>
          <a:ln w="158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384" name="TextBox 16383">
                <a:extLst>
                  <a:ext uri="{FF2B5EF4-FFF2-40B4-BE49-F238E27FC236}">
                    <a16:creationId xmlns:a16="http://schemas.microsoft.com/office/drawing/2014/main" id="{0852782C-746E-5149-787A-20C89E67AAAF}"/>
                  </a:ext>
                </a:extLst>
              </p:cNvPr>
              <p:cNvSpPr txBox="1"/>
              <p:nvPr/>
            </p:nvSpPr>
            <p:spPr>
              <a:xfrm>
                <a:off x="6398944" y="4226485"/>
                <a:ext cx="587799" cy="381130"/>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oMath>
                  </m:oMathPara>
                </a14:m>
                <a:endParaRPr lang="he-IL" dirty="0"/>
              </a:p>
            </p:txBody>
          </p:sp>
        </mc:Choice>
        <mc:Fallback xmlns="">
          <p:sp>
            <p:nvSpPr>
              <p:cNvPr id="16384" name="TextBox 16383">
                <a:extLst>
                  <a:ext uri="{FF2B5EF4-FFF2-40B4-BE49-F238E27FC236}">
                    <a16:creationId xmlns:a16="http://schemas.microsoft.com/office/drawing/2014/main" id="{0852782C-746E-5149-787A-20C89E67AAAF}"/>
                  </a:ext>
                </a:extLst>
              </p:cNvPr>
              <p:cNvSpPr txBox="1">
                <a:spLocks noRot="1" noChangeAspect="1" noMove="1" noResize="1" noEditPoints="1" noAdjustHandles="1" noChangeArrowheads="1" noChangeShapeType="1" noTextEdit="1"/>
              </p:cNvSpPr>
              <p:nvPr/>
            </p:nvSpPr>
            <p:spPr>
              <a:xfrm>
                <a:off x="6398944" y="4226485"/>
                <a:ext cx="587799" cy="381130"/>
              </a:xfrm>
              <a:prstGeom prst="rect">
                <a:avLst/>
              </a:prstGeom>
              <a:blipFill>
                <a:blip r:embed="rId13"/>
                <a:stretch>
                  <a:fillRect/>
                </a:stretch>
              </a:blipFill>
            </p:spPr>
            <p:txBody>
              <a:bodyPr/>
              <a:lstStyle/>
              <a:p>
                <a:r>
                  <a:rPr lang="he-IL">
                    <a:noFill/>
                  </a:rPr>
                  <a:t> </a:t>
                </a:r>
              </a:p>
            </p:txBody>
          </p:sp>
        </mc:Fallback>
      </mc:AlternateContent>
      <p:sp>
        <p:nvSpPr>
          <p:cNvPr id="16385" name="Oval 16384">
            <a:extLst>
              <a:ext uri="{FF2B5EF4-FFF2-40B4-BE49-F238E27FC236}">
                <a16:creationId xmlns:a16="http://schemas.microsoft.com/office/drawing/2014/main" id="{ACFAC17F-BE32-1C1D-2DA4-6A49DC383C1D}"/>
              </a:ext>
            </a:extLst>
          </p:cNvPr>
          <p:cNvSpPr/>
          <p:nvPr/>
        </p:nvSpPr>
        <p:spPr>
          <a:xfrm>
            <a:off x="9605819" y="3261974"/>
            <a:ext cx="230909" cy="21365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387" name="TextBox 16386">
            <a:extLst>
              <a:ext uri="{FF2B5EF4-FFF2-40B4-BE49-F238E27FC236}">
                <a16:creationId xmlns:a16="http://schemas.microsoft.com/office/drawing/2014/main" id="{4D741E60-DF00-895F-F6C3-D4CA4D803D48}"/>
              </a:ext>
            </a:extLst>
          </p:cNvPr>
          <p:cNvSpPr txBox="1"/>
          <p:nvPr/>
        </p:nvSpPr>
        <p:spPr>
          <a:xfrm>
            <a:off x="9143621" y="3747022"/>
            <a:ext cx="1386213" cy="646331"/>
          </a:xfrm>
          <a:prstGeom prst="rect">
            <a:avLst/>
          </a:prstGeom>
          <a:noFill/>
        </p:spPr>
        <p:txBody>
          <a:bodyPr wrap="square">
            <a:spAutoFit/>
          </a:bodyPr>
          <a:lstStyle/>
          <a:p>
            <a:pPr algn="ctr"/>
            <a:r>
              <a:rPr lang="en-US" dirty="0">
                <a:solidFill>
                  <a:srgbClr val="808080"/>
                </a:solidFill>
                <a:effectLst/>
                <a:latin typeface="Open Sans" panose="020B0606030504020204" pitchFamily="34" charset="0"/>
              </a:rPr>
              <a:t>Number of filters</a:t>
            </a:r>
            <a:endParaRPr lang="en-US" dirty="0">
              <a:solidFill>
                <a:srgbClr val="8E9DAE"/>
              </a:solidFill>
              <a:effectLst/>
              <a:latin typeface="Open Sans" panose="020B0606030504020204" pitchFamily="34" charset="0"/>
            </a:endParaRPr>
          </a:p>
        </p:txBody>
      </p:sp>
      <p:cxnSp>
        <p:nvCxnSpPr>
          <p:cNvPr id="16388" name="Straight Arrow Connector 16387">
            <a:extLst>
              <a:ext uri="{FF2B5EF4-FFF2-40B4-BE49-F238E27FC236}">
                <a16:creationId xmlns:a16="http://schemas.microsoft.com/office/drawing/2014/main" id="{8E4FE69A-0E33-76BC-1A63-F7449486924E}"/>
              </a:ext>
            </a:extLst>
          </p:cNvPr>
          <p:cNvCxnSpPr>
            <a:cxnSpLocks/>
          </p:cNvCxnSpPr>
          <p:nvPr/>
        </p:nvCxnSpPr>
        <p:spPr>
          <a:xfrm rot="1080000" flipH="1" flipV="1">
            <a:off x="9702481" y="3552149"/>
            <a:ext cx="78829" cy="22258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686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2053A22-4F2E-CC6D-FFA1-7E0B1624F4BE}"/>
              </a:ext>
            </a:extLst>
          </p:cNvPr>
          <p:cNvSpPr/>
          <p:nvPr/>
        </p:nvSpPr>
        <p:spPr>
          <a:xfrm>
            <a:off x="8472323" y="1596632"/>
            <a:ext cx="3355634" cy="3416361"/>
          </a:xfrm>
          <a:prstGeom prst="rect">
            <a:avLst/>
          </a:prstGeom>
          <a:solidFill>
            <a:srgbClr val="009BD2"/>
          </a:solidFill>
          <a:ln>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F60712C2-A988-F9BA-0D93-CF6410ADE249}"/>
              </a:ext>
            </a:extLst>
          </p:cNvPr>
          <p:cNvSpPr/>
          <p:nvPr/>
        </p:nvSpPr>
        <p:spPr>
          <a:xfrm>
            <a:off x="8278238" y="1802858"/>
            <a:ext cx="3355634" cy="3372259"/>
          </a:xfrm>
          <a:prstGeom prst="rect">
            <a:avLst/>
          </a:prstGeom>
          <a:solidFill>
            <a:srgbClr val="00B250"/>
          </a:solidFill>
          <a:ln>
            <a:solidFill>
              <a:srgbClr val="54545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extLst>
              <p:ext uri="{D42A27DB-BD31-4B8C-83A1-F6EECF244321}">
                <p14:modId xmlns:p14="http://schemas.microsoft.com/office/powerpoint/2010/main" val="1417186444"/>
              </p:ext>
            </p:extLst>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49039"/>
            <a:ext cx="3658396" cy="4569199"/>
            <a:chOff x="706894" y="1849039"/>
            <a:chExt cx="3658396" cy="4569199"/>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66798" y="1849039"/>
              <a:ext cx="3298492" cy="3345535"/>
              <a:chOff x="1066798" y="1849039"/>
              <a:chExt cx="3298492" cy="3345535"/>
            </a:xfrm>
          </p:grpSpPr>
          <p:sp>
            <p:nvSpPr>
              <p:cNvPr id="7" name="Rectangle 6">
                <a:extLst>
                  <a:ext uri="{FF2B5EF4-FFF2-40B4-BE49-F238E27FC236}">
                    <a16:creationId xmlns:a16="http://schemas.microsoft.com/office/drawing/2014/main" id="{2F5ECE78-60DE-82EF-AD0C-8209E97BFA38}"/>
                  </a:ext>
                </a:extLst>
              </p:cNvPr>
              <p:cNvSpPr/>
              <p:nvPr/>
            </p:nvSpPr>
            <p:spPr>
              <a:xfrm>
                <a:off x="1916348" y="2723745"/>
                <a:ext cx="1498061" cy="1536972"/>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4903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3873207-48A4-BADB-5001-CC239A46A2B7}"/>
                  </a:ext>
                </a:extLst>
              </p:cNvPr>
              <p:cNvSpPr/>
              <p:nvPr/>
            </p:nvSpPr>
            <p:spPr>
              <a:xfrm>
                <a:off x="1066798" y="3657602"/>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2BDCC3A4-BD6B-2411-6F91-45FC7734E935}"/>
                  </a:ext>
                </a:extLst>
              </p:cNvPr>
              <p:cNvSpPr/>
              <p:nvPr/>
            </p:nvSpPr>
            <p:spPr>
              <a:xfrm>
                <a:off x="2867229" y="1851500"/>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336587" cy="646331"/>
            </a:xfrm>
            <a:prstGeom prst="rect">
              <a:avLst/>
            </a:prstGeom>
            <a:noFill/>
          </p:spPr>
          <p:txBody>
            <a:bodyPr wrap="square" rtlCol="1">
              <a:spAutoFit/>
            </a:bodyPr>
            <a:lstStyle/>
            <a:p>
              <a:r>
                <a:rPr lang="en-US" dirty="0"/>
                <a:t>We have three types of features, each detect different feature</a:t>
              </a: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extLst>
              <p:ext uri="{D42A27DB-BD31-4B8C-83A1-F6EECF244321}">
                <p14:modId xmlns:p14="http://schemas.microsoft.com/office/powerpoint/2010/main" val="3554797809"/>
              </p:ext>
            </p:extLst>
          </p:nvPr>
        </p:nvGraphicFramePr>
        <p:xfrm>
          <a:off x="5901424" y="1442936"/>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p:graphicFrame>
        <p:nvGraphicFramePr>
          <p:cNvPr id="18" name="Table 15">
            <a:extLst>
              <a:ext uri="{FF2B5EF4-FFF2-40B4-BE49-F238E27FC236}">
                <a16:creationId xmlns:a16="http://schemas.microsoft.com/office/drawing/2014/main" id="{B4A77BAC-BD1B-C82D-D79E-783D40535126}"/>
              </a:ext>
            </a:extLst>
          </p:cNvPr>
          <p:cNvGraphicFramePr>
            <a:graphicFrameLocks noGrp="1"/>
          </p:cNvGraphicFramePr>
          <p:nvPr>
            <p:extLst>
              <p:ext uri="{D42A27DB-BD31-4B8C-83A1-F6EECF244321}">
                <p14:modId xmlns:p14="http://schemas.microsoft.com/office/powerpoint/2010/main" val="401772227"/>
              </p:ext>
            </p:extLst>
          </p:nvPr>
        </p:nvGraphicFramePr>
        <p:xfrm>
          <a:off x="5969279" y="4644422"/>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aphicFrame>
        <p:nvGraphicFramePr>
          <p:cNvPr id="21" name="Table 15">
            <a:extLst>
              <a:ext uri="{FF2B5EF4-FFF2-40B4-BE49-F238E27FC236}">
                <a16:creationId xmlns:a16="http://schemas.microsoft.com/office/drawing/2014/main" id="{9DF94148-5275-589F-0549-0D21A615F6F9}"/>
              </a:ext>
            </a:extLst>
          </p:cNvPr>
          <p:cNvGraphicFramePr>
            <a:graphicFrameLocks noGrp="1"/>
          </p:cNvGraphicFramePr>
          <p:nvPr>
            <p:extLst>
              <p:ext uri="{D42A27DB-BD31-4B8C-83A1-F6EECF244321}">
                <p14:modId xmlns:p14="http://schemas.microsoft.com/office/powerpoint/2010/main" val="584205364"/>
              </p:ext>
            </p:extLst>
          </p:nvPr>
        </p:nvGraphicFramePr>
        <p:xfrm>
          <a:off x="5964513" y="2982710"/>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22597" y="3197956"/>
                <a:ext cx="321809" cy="584775"/>
              </a:xfrm>
              <a:prstGeom prst="rect">
                <a:avLst/>
              </a:prstGeom>
              <a:noFill/>
            </p:spPr>
            <p:txBody>
              <a:bodyPr wrap="square" rtlCol="1">
                <a:spAutoFit/>
              </a:bodyPr>
              <a:lstStyle/>
              <a:p>
                <a:pP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22597" y="3197956"/>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340070" y="3323466"/>
            <a:ext cx="415529" cy="461665"/>
          </a:xfrm>
          <a:prstGeom prst="rect">
            <a:avLst/>
          </a:prstGeom>
          <a:noFill/>
        </p:spPr>
        <p:txBody>
          <a:bodyPr wrap="square" rtlCol="1">
            <a:spAutoFit/>
          </a:bodyPr>
          <a:lstStyle/>
          <a:p>
            <a:pPr algn="ctr"/>
            <a:r>
              <a:rPr lang="en-US" sz="2400" dirty="0"/>
              <a:t>=</a:t>
            </a:r>
            <a:endParaRPr lang="he-IL" sz="2400" dirty="0"/>
          </a:p>
        </p:txBody>
      </p:sp>
      <p:graphicFrame>
        <p:nvGraphicFramePr>
          <p:cNvPr id="23" name="Table 23">
            <a:extLst>
              <a:ext uri="{FF2B5EF4-FFF2-40B4-BE49-F238E27FC236}">
                <a16:creationId xmlns:a16="http://schemas.microsoft.com/office/drawing/2014/main" id="{4E55048A-172E-1B3C-31A3-A99B51F857AD}"/>
              </a:ext>
            </a:extLst>
          </p:cNvPr>
          <p:cNvGraphicFramePr>
            <a:graphicFrameLocks noGrp="1"/>
          </p:cNvGraphicFramePr>
          <p:nvPr>
            <p:extLst>
              <p:ext uri="{D42A27DB-BD31-4B8C-83A1-F6EECF244321}">
                <p14:modId xmlns:p14="http://schemas.microsoft.com/office/powerpoint/2010/main" val="1781103571"/>
              </p:ext>
            </p:extLst>
          </p:nvPr>
        </p:nvGraphicFramePr>
        <p:xfrm>
          <a:off x="7924326" y="1998711"/>
          <a:ext cx="3499254" cy="3291840"/>
        </p:xfrm>
        <a:graphic>
          <a:graphicData uri="http://schemas.openxmlformats.org/drawingml/2006/table">
            <a:tbl>
              <a:tblPr rtl="1" firstRow="1" bandRow="1"/>
              <a:tblGrid>
                <a:gridCol w="388806">
                  <a:extLst>
                    <a:ext uri="{9D8B030D-6E8A-4147-A177-3AD203B41FA5}">
                      <a16:colId xmlns:a16="http://schemas.microsoft.com/office/drawing/2014/main" val="923181198"/>
                    </a:ext>
                  </a:extLst>
                </a:gridCol>
                <a:gridCol w="388806">
                  <a:extLst>
                    <a:ext uri="{9D8B030D-6E8A-4147-A177-3AD203B41FA5}">
                      <a16:colId xmlns:a16="http://schemas.microsoft.com/office/drawing/2014/main" val="564090636"/>
                    </a:ext>
                  </a:extLst>
                </a:gridCol>
                <a:gridCol w="388806">
                  <a:extLst>
                    <a:ext uri="{9D8B030D-6E8A-4147-A177-3AD203B41FA5}">
                      <a16:colId xmlns:a16="http://schemas.microsoft.com/office/drawing/2014/main" val="3154727436"/>
                    </a:ext>
                  </a:extLst>
                </a:gridCol>
                <a:gridCol w="388806">
                  <a:extLst>
                    <a:ext uri="{9D8B030D-6E8A-4147-A177-3AD203B41FA5}">
                      <a16:colId xmlns:a16="http://schemas.microsoft.com/office/drawing/2014/main" val="3975600902"/>
                    </a:ext>
                  </a:extLst>
                </a:gridCol>
                <a:gridCol w="388806">
                  <a:extLst>
                    <a:ext uri="{9D8B030D-6E8A-4147-A177-3AD203B41FA5}">
                      <a16:colId xmlns:a16="http://schemas.microsoft.com/office/drawing/2014/main" val="683296488"/>
                    </a:ext>
                  </a:extLst>
                </a:gridCol>
                <a:gridCol w="388806">
                  <a:extLst>
                    <a:ext uri="{9D8B030D-6E8A-4147-A177-3AD203B41FA5}">
                      <a16:colId xmlns:a16="http://schemas.microsoft.com/office/drawing/2014/main" val="2312864267"/>
                    </a:ext>
                  </a:extLst>
                </a:gridCol>
                <a:gridCol w="388806">
                  <a:extLst>
                    <a:ext uri="{9D8B030D-6E8A-4147-A177-3AD203B41FA5}">
                      <a16:colId xmlns:a16="http://schemas.microsoft.com/office/drawing/2014/main" val="1108975305"/>
                    </a:ext>
                  </a:extLst>
                </a:gridCol>
                <a:gridCol w="388806">
                  <a:extLst>
                    <a:ext uri="{9D8B030D-6E8A-4147-A177-3AD203B41FA5}">
                      <a16:colId xmlns:a16="http://schemas.microsoft.com/office/drawing/2014/main" val="1729099646"/>
                    </a:ext>
                  </a:extLst>
                </a:gridCol>
                <a:gridCol w="388806">
                  <a:extLst>
                    <a:ext uri="{9D8B030D-6E8A-4147-A177-3AD203B41FA5}">
                      <a16:colId xmlns:a16="http://schemas.microsoft.com/office/drawing/2014/main" val="2237089770"/>
                    </a:ext>
                  </a:extLst>
                </a:gridCol>
              </a:tblGrid>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20498060"/>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439435023"/>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1698257914"/>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223112713"/>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516499495"/>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693161263"/>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75102276"/>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3909361750"/>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3721046398"/>
                  </a:ext>
                </a:extLst>
              </a:tr>
            </a:tbl>
          </a:graphicData>
        </a:graphic>
      </p:graphicFrame>
      <p:sp>
        <p:nvSpPr>
          <p:cNvPr id="32" name="Oval 31">
            <a:extLst>
              <a:ext uri="{FF2B5EF4-FFF2-40B4-BE49-F238E27FC236}">
                <a16:creationId xmlns:a16="http://schemas.microsoft.com/office/drawing/2014/main" id="{63173E47-07EB-2AEB-4680-76C28680A53C}"/>
              </a:ext>
            </a:extLst>
          </p:cNvPr>
          <p:cNvSpPr/>
          <p:nvPr/>
        </p:nvSpPr>
        <p:spPr>
          <a:xfrm>
            <a:off x="5409958" y="5013639"/>
            <a:ext cx="350421" cy="335927"/>
          </a:xfrm>
          <a:prstGeom prst="ellipse">
            <a:avLst/>
          </a:prstGeom>
          <a:solidFill>
            <a:srgbClr val="009BD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Oval 32">
            <a:extLst>
              <a:ext uri="{FF2B5EF4-FFF2-40B4-BE49-F238E27FC236}">
                <a16:creationId xmlns:a16="http://schemas.microsoft.com/office/drawing/2014/main" id="{145C55F1-5D27-B0D6-146A-51AFA8FB8837}"/>
              </a:ext>
            </a:extLst>
          </p:cNvPr>
          <p:cNvSpPr/>
          <p:nvPr/>
        </p:nvSpPr>
        <p:spPr>
          <a:xfrm>
            <a:off x="5451891" y="3400217"/>
            <a:ext cx="350421" cy="335927"/>
          </a:xfrm>
          <a:prstGeom prst="ellipse">
            <a:avLst/>
          </a:prstGeom>
          <a:solidFill>
            <a:srgbClr val="C55A1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Oval 33">
            <a:extLst>
              <a:ext uri="{FF2B5EF4-FFF2-40B4-BE49-F238E27FC236}">
                <a16:creationId xmlns:a16="http://schemas.microsoft.com/office/drawing/2014/main" id="{0AF1491E-B10A-D3DD-0D11-A2F30FA95F72}"/>
              </a:ext>
            </a:extLst>
          </p:cNvPr>
          <p:cNvSpPr/>
          <p:nvPr/>
        </p:nvSpPr>
        <p:spPr>
          <a:xfrm>
            <a:off x="5493824" y="1924137"/>
            <a:ext cx="337554" cy="335927"/>
          </a:xfrm>
          <a:prstGeom prst="ellipse">
            <a:avLst/>
          </a:prstGeom>
          <a:solidFill>
            <a:srgbClr val="00B2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619833708"/>
      </p:ext>
    </p:extLst>
  </p:cSld>
  <p:clrMapOvr>
    <a:masterClrMapping/>
  </p:clrMapOvr>
  <p:transition spd="slow">
    <p:wip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extLst>
              <p:ext uri="{D42A27DB-BD31-4B8C-83A1-F6EECF244321}">
                <p14:modId xmlns:p14="http://schemas.microsoft.com/office/powerpoint/2010/main" val="1407540711"/>
              </p:ext>
            </p:extLst>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02859"/>
            <a:ext cx="3960765" cy="4338380"/>
            <a:chOff x="706894" y="1802859"/>
            <a:chExt cx="3960765" cy="4338380"/>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66799" y="1802859"/>
              <a:ext cx="3249040" cy="3378744"/>
              <a:chOff x="1066799" y="1802859"/>
              <a:chExt cx="3249040" cy="3378744"/>
            </a:xfrm>
          </p:grpSpPr>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0285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960765" cy="369332"/>
            </a:xfrm>
            <a:prstGeom prst="rect">
              <a:avLst/>
            </a:prstGeom>
            <a:noFill/>
          </p:spPr>
          <p:txBody>
            <a:bodyPr wrap="square" rtlCol="1">
              <a:spAutoFit/>
            </a:bodyPr>
            <a:lstStyle/>
            <a:p>
              <a:r>
                <a:rPr lang="en-US" dirty="0"/>
                <a:t>Detect the left diagonal </a:t>
              </a: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extLst>
              <p:ext uri="{D42A27DB-BD31-4B8C-83A1-F6EECF244321}">
                <p14:modId xmlns:p14="http://schemas.microsoft.com/office/powerpoint/2010/main" val="1831449682"/>
              </p:ext>
            </p:extLst>
          </p:nvPr>
        </p:nvGraphicFramePr>
        <p:xfrm>
          <a:off x="5693627" y="2834855"/>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72474" y="3156391"/>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72474" y="3156391"/>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154090" y="3256962"/>
            <a:ext cx="415529" cy="461665"/>
          </a:xfrm>
          <a:prstGeom prst="rect">
            <a:avLst/>
          </a:prstGeom>
          <a:noFill/>
        </p:spPr>
        <p:txBody>
          <a:bodyPr wrap="square" rtlCol="1">
            <a:spAutoFit/>
          </a:bodyPr>
          <a:lstStyle/>
          <a:p>
            <a:r>
              <a:rPr lang="en-US" sz="2400" dirty="0"/>
              <a:t>=</a:t>
            </a:r>
            <a:endParaRPr lang="he-IL" sz="2400" dirty="0"/>
          </a:p>
        </p:txBody>
      </p:sp>
      <p:sp>
        <p:nvSpPr>
          <p:cNvPr id="3" name="Rectangle 2">
            <a:extLst>
              <a:ext uri="{FF2B5EF4-FFF2-40B4-BE49-F238E27FC236}">
                <a16:creationId xmlns:a16="http://schemas.microsoft.com/office/drawing/2014/main" id="{BF352F80-B840-AB39-AA1B-39D7F764473A}"/>
              </a:ext>
            </a:extLst>
          </p:cNvPr>
          <p:cNvSpPr/>
          <p:nvPr/>
        </p:nvSpPr>
        <p:spPr>
          <a:xfrm>
            <a:off x="1947561" y="2709234"/>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Table 5">
            <a:extLst>
              <a:ext uri="{FF2B5EF4-FFF2-40B4-BE49-F238E27FC236}">
                <a16:creationId xmlns:a16="http://schemas.microsoft.com/office/drawing/2014/main" id="{5C68A212-5D25-4807-59CB-0AFFF4499E94}"/>
              </a:ext>
            </a:extLst>
          </p:cNvPr>
          <p:cNvGraphicFramePr>
            <a:graphicFrameLocks noGrp="1"/>
          </p:cNvGraphicFramePr>
          <p:nvPr>
            <p:extLst>
              <p:ext uri="{D42A27DB-BD31-4B8C-83A1-F6EECF244321}">
                <p14:modId xmlns:p14="http://schemas.microsoft.com/office/powerpoint/2010/main" val="633762266"/>
              </p:ext>
            </p:extLst>
          </p:nvPr>
        </p:nvGraphicFramePr>
        <p:xfrm>
          <a:off x="7714033" y="1673484"/>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538481319"/>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692963893"/>
                  </a:ext>
                </a:extLst>
              </a:tr>
              <a:tr h="525757">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327806045"/>
                  </a:ext>
                </a:extLst>
              </a:tr>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850379953"/>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550711482"/>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417287855"/>
                  </a:ext>
                </a:extLst>
              </a:tr>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005979913"/>
                  </a:ext>
                </a:extLst>
              </a:tr>
            </a:tbl>
          </a:graphicData>
        </a:graphic>
      </p:graphicFrame>
      <p:sp>
        <p:nvSpPr>
          <p:cNvPr id="6" name="Rectangle 5">
            <a:extLst>
              <a:ext uri="{FF2B5EF4-FFF2-40B4-BE49-F238E27FC236}">
                <a16:creationId xmlns:a16="http://schemas.microsoft.com/office/drawing/2014/main" id="{4F7406CE-2F2A-70C6-05E4-3C1B72AD867A}"/>
              </a:ext>
            </a:extLst>
          </p:cNvPr>
          <p:cNvSpPr/>
          <p:nvPr/>
        </p:nvSpPr>
        <p:spPr>
          <a:xfrm rot="2493951">
            <a:off x="7567350" y="2241324"/>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A59B1222-1240-68CB-4ED3-3E874AE94055}"/>
              </a:ext>
            </a:extLst>
          </p:cNvPr>
          <p:cNvSpPr/>
          <p:nvPr/>
        </p:nvSpPr>
        <p:spPr>
          <a:xfrm rot="2493951">
            <a:off x="9914441" y="4317125"/>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E62D4D72-8EA9-1F30-4AF7-DF9C6CBF017E}"/>
              </a:ext>
            </a:extLst>
          </p:cNvPr>
          <p:cNvSpPr txBox="1"/>
          <p:nvPr/>
        </p:nvSpPr>
        <p:spPr>
          <a:xfrm>
            <a:off x="4953018" y="5749977"/>
            <a:ext cx="6604395" cy="646331"/>
          </a:xfrm>
          <a:prstGeom prst="rect">
            <a:avLst/>
          </a:prstGeom>
          <a:noFill/>
        </p:spPr>
        <p:txBody>
          <a:bodyPr wrap="square">
            <a:spAutoFit/>
          </a:bodyPr>
          <a:lstStyle/>
          <a:p>
            <a:r>
              <a:rPr lang="en-US" b="0" i="0" dirty="0">
                <a:solidFill>
                  <a:srgbClr val="8E9DAE"/>
                </a:solidFill>
                <a:effectLst/>
                <a:latin typeface="Open Sans" panose="020B0606030504020204" pitchFamily="34" charset="0"/>
              </a:rPr>
              <a:t>High number correspond the location in the image matching the feature we convolve with.</a:t>
            </a:r>
          </a:p>
        </p:txBody>
      </p:sp>
    </p:spTree>
    <p:extLst>
      <p:ext uri="{BB962C8B-B14F-4D97-AF65-F5344CB8AC3E}">
        <p14:creationId xmlns:p14="http://schemas.microsoft.com/office/powerpoint/2010/main" val="351237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 For Linear Regression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60D63FCA-C5F1-4034-8BEA-013B4EC7FFF1}"/>
              </a:ext>
            </a:extLst>
          </p:cNvPr>
          <p:cNvPicPr>
            <a:picLocks noChangeAspect="1"/>
          </p:cNvPicPr>
          <p:nvPr/>
        </p:nvPicPr>
        <p:blipFill>
          <a:blip r:embed="rId2"/>
          <a:stretch>
            <a:fillRect/>
          </a:stretch>
        </p:blipFill>
        <p:spPr>
          <a:xfrm>
            <a:off x="644152" y="1133475"/>
            <a:ext cx="10903696" cy="5429433"/>
          </a:xfrm>
          <a:prstGeom prst="rect">
            <a:avLst/>
          </a:prstGeom>
        </p:spPr>
      </p:pic>
    </p:spTree>
    <p:extLst>
      <p:ext uri="{BB962C8B-B14F-4D97-AF65-F5344CB8AC3E}">
        <p14:creationId xmlns:p14="http://schemas.microsoft.com/office/powerpoint/2010/main" val="352994171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26928"/>
            <a:ext cx="3960765" cy="4314311"/>
            <a:chOff x="706894" y="1826928"/>
            <a:chExt cx="3960765" cy="4314311"/>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39866" y="1826928"/>
              <a:ext cx="3303129" cy="3275560"/>
              <a:chOff x="1039866" y="1826928"/>
              <a:chExt cx="3303129" cy="3275560"/>
            </a:xfrm>
          </p:grpSpPr>
          <p:sp>
            <p:nvSpPr>
              <p:cNvPr id="8" name="Rectangle 7">
                <a:extLst>
                  <a:ext uri="{FF2B5EF4-FFF2-40B4-BE49-F238E27FC236}">
                    <a16:creationId xmlns:a16="http://schemas.microsoft.com/office/drawing/2014/main" id="{D8F01161-CD95-4DA3-1FD6-771FA5E9AE6C}"/>
                  </a:ext>
                </a:extLst>
              </p:cNvPr>
              <p:cNvSpPr/>
              <p:nvPr/>
            </p:nvSpPr>
            <p:spPr>
              <a:xfrm>
                <a:off x="2844934" y="1826928"/>
                <a:ext cx="1498061" cy="1536972"/>
              </a:xfrm>
              <a:prstGeom prst="rect">
                <a:avLst/>
              </a:prstGeom>
              <a:noFill/>
              <a:ln w="254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39866" y="3565516"/>
                <a:ext cx="1498061" cy="1536972"/>
              </a:xfrm>
              <a:prstGeom prst="rect">
                <a:avLst/>
              </a:prstGeom>
              <a:noFill/>
              <a:ln w="254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960765" cy="369332"/>
            </a:xfrm>
            <a:prstGeom prst="rect">
              <a:avLst/>
            </a:prstGeom>
            <a:noFill/>
          </p:spPr>
          <p:txBody>
            <a:bodyPr wrap="square" rtlCol="1">
              <a:spAutoFit/>
            </a:bodyPr>
            <a:lstStyle/>
            <a:p>
              <a:r>
                <a:rPr lang="en-US" dirty="0"/>
                <a:t>Detect the left diagonal </a:t>
              </a:r>
              <a:endParaRPr lang="he-IL" dirty="0"/>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72474" y="3156391"/>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72474" y="3156391"/>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154090" y="3256962"/>
            <a:ext cx="415529" cy="461665"/>
          </a:xfrm>
          <a:prstGeom prst="rect">
            <a:avLst/>
          </a:prstGeom>
          <a:noFill/>
        </p:spPr>
        <p:txBody>
          <a:bodyPr wrap="square" rtlCol="1">
            <a:spAutoFit/>
          </a:bodyPr>
          <a:lstStyle/>
          <a:p>
            <a:r>
              <a:rPr lang="en-US" sz="2400" dirty="0"/>
              <a:t>=</a:t>
            </a:r>
            <a:endParaRPr lang="he-IL" sz="2400" dirty="0"/>
          </a:p>
        </p:txBody>
      </p:sp>
      <p:sp>
        <p:nvSpPr>
          <p:cNvPr id="3" name="Rectangle 2">
            <a:extLst>
              <a:ext uri="{FF2B5EF4-FFF2-40B4-BE49-F238E27FC236}">
                <a16:creationId xmlns:a16="http://schemas.microsoft.com/office/drawing/2014/main" id="{BF352F80-B840-AB39-AA1B-39D7F764473A}"/>
              </a:ext>
            </a:extLst>
          </p:cNvPr>
          <p:cNvSpPr/>
          <p:nvPr/>
        </p:nvSpPr>
        <p:spPr>
          <a:xfrm>
            <a:off x="1947561" y="2709234"/>
            <a:ext cx="1498061" cy="1536972"/>
          </a:xfrm>
          <a:prstGeom prst="rect">
            <a:avLst/>
          </a:prstGeom>
          <a:noFill/>
          <a:ln w="254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Table 5">
            <a:extLst>
              <a:ext uri="{FF2B5EF4-FFF2-40B4-BE49-F238E27FC236}">
                <a16:creationId xmlns:a16="http://schemas.microsoft.com/office/drawing/2014/main" id="{5C68A212-5D25-4807-59CB-0AFFF4499E94}"/>
              </a:ext>
            </a:extLst>
          </p:cNvPr>
          <p:cNvGraphicFramePr>
            <a:graphicFrameLocks noGrp="1"/>
          </p:cNvGraphicFramePr>
          <p:nvPr>
            <p:extLst>
              <p:ext uri="{D42A27DB-BD31-4B8C-83A1-F6EECF244321}">
                <p14:modId xmlns:p14="http://schemas.microsoft.com/office/powerpoint/2010/main" val="4256774147"/>
              </p:ext>
            </p:extLst>
          </p:nvPr>
        </p:nvGraphicFramePr>
        <p:xfrm>
          <a:off x="7714033" y="1673484"/>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538481319"/>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69296389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32780604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850379953"/>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550711482"/>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41728785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005979913"/>
                  </a:ext>
                </a:extLst>
              </a:tr>
            </a:tbl>
          </a:graphicData>
        </a:graphic>
      </p:graphicFrame>
      <p:sp>
        <p:nvSpPr>
          <p:cNvPr id="6" name="Rectangle 5">
            <a:extLst>
              <a:ext uri="{FF2B5EF4-FFF2-40B4-BE49-F238E27FC236}">
                <a16:creationId xmlns:a16="http://schemas.microsoft.com/office/drawing/2014/main" id="{4F7406CE-2F2A-70C6-05E4-3C1B72AD867A}"/>
              </a:ext>
            </a:extLst>
          </p:cNvPr>
          <p:cNvSpPr/>
          <p:nvPr/>
        </p:nvSpPr>
        <p:spPr>
          <a:xfrm rot="8323392">
            <a:off x="9947431" y="2265215"/>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E62D4D72-8EA9-1F30-4AF7-DF9C6CBF017E}"/>
              </a:ext>
            </a:extLst>
          </p:cNvPr>
          <p:cNvSpPr txBox="1"/>
          <p:nvPr/>
        </p:nvSpPr>
        <p:spPr>
          <a:xfrm>
            <a:off x="4953018" y="5749977"/>
            <a:ext cx="6604395" cy="646331"/>
          </a:xfrm>
          <a:prstGeom prst="rect">
            <a:avLst/>
          </a:prstGeom>
          <a:noFill/>
        </p:spPr>
        <p:txBody>
          <a:bodyPr wrap="square">
            <a:spAutoFit/>
          </a:bodyPr>
          <a:lstStyle/>
          <a:p>
            <a:r>
              <a:rPr lang="en-US" b="0" i="0" dirty="0">
                <a:solidFill>
                  <a:srgbClr val="8E9DAE"/>
                </a:solidFill>
                <a:effectLst/>
                <a:latin typeface="Open Sans" panose="020B0606030504020204" pitchFamily="34" charset="0"/>
              </a:rPr>
              <a:t>High number correspond the location in the image matching the feature we convolve with.</a:t>
            </a:r>
          </a:p>
        </p:txBody>
      </p:sp>
      <p:graphicFrame>
        <p:nvGraphicFramePr>
          <p:cNvPr id="7" name="Table 15">
            <a:extLst>
              <a:ext uri="{FF2B5EF4-FFF2-40B4-BE49-F238E27FC236}">
                <a16:creationId xmlns:a16="http://schemas.microsoft.com/office/drawing/2014/main" id="{6BEB4C75-EEA4-2130-4EA3-C7752461C643}"/>
              </a:ext>
            </a:extLst>
          </p:cNvPr>
          <p:cNvGraphicFramePr>
            <a:graphicFrameLocks noGrp="1"/>
          </p:cNvGraphicFramePr>
          <p:nvPr>
            <p:extLst>
              <p:ext uri="{D42A27DB-BD31-4B8C-83A1-F6EECF244321}">
                <p14:modId xmlns:p14="http://schemas.microsoft.com/office/powerpoint/2010/main" val="144953202"/>
              </p:ext>
            </p:extLst>
          </p:nvPr>
        </p:nvGraphicFramePr>
        <p:xfrm>
          <a:off x="5571511" y="2921868"/>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sp>
        <p:nvSpPr>
          <p:cNvPr id="10" name="Rectangle 9">
            <a:extLst>
              <a:ext uri="{FF2B5EF4-FFF2-40B4-BE49-F238E27FC236}">
                <a16:creationId xmlns:a16="http://schemas.microsoft.com/office/drawing/2014/main" id="{D993DD8A-ABC3-4B29-E40B-87C76DC19A43}"/>
              </a:ext>
            </a:extLst>
          </p:cNvPr>
          <p:cNvSpPr/>
          <p:nvPr/>
        </p:nvSpPr>
        <p:spPr>
          <a:xfrm rot="8323392">
            <a:off x="7586931" y="4331665"/>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77009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p:bldP spid="10"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extLst>
              <p:ext uri="{D42A27DB-BD31-4B8C-83A1-F6EECF244321}">
                <p14:modId xmlns:p14="http://schemas.microsoft.com/office/powerpoint/2010/main" val="580430686"/>
              </p:ext>
            </p:extLst>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960765" cy="369332"/>
          </a:xfrm>
          <a:prstGeom prst="rect">
            <a:avLst/>
          </a:prstGeom>
          <a:noFill/>
        </p:spPr>
        <p:txBody>
          <a:bodyPr wrap="square" rtlCol="1">
            <a:spAutoFit/>
          </a:bodyPr>
          <a:lstStyle/>
          <a:p>
            <a:r>
              <a:rPr lang="en-US" dirty="0"/>
              <a:t>Detect the left diagonal </a:t>
            </a:r>
            <a:endParaRPr lang="he-IL"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72474" y="3156391"/>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72474" y="3156391"/>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154090" y="3256962"/>
            <a:ext cx="415529" cy="461665"/>
          </a:xfrm>
          <a:prstGeom prst="rect">
            <a:avLst/>
          </a:prstGeom>
          <a:noFill/>
        </p:spPr>
        <p:txBody>
          <a:bodyPr wrap="square" rtlCol="1">
            <a:spAutoFit/>
          </a:bodyPr>
          <a:lstStyle/>
          <a:p>
            <a:r>
              <a:rPr lang="en-US" sz="2400" dirty="0"/>
              <a:t>=</a:t>
            </a:r>
            <a:endParaRPr lang="he-IL" sz="2400" dirty="0"/>
          </a:p>
        </p:txBody>
      </p:sp>
      <p:sp>
        <p:nvSpPr>
          <p:cNvPr id="3" name="Rectangle 2">
            <a:extLst>
              <a:ext uri="{FF2B5EF4-FFF2-40B4-BE49-F238E27FC236}">
                <a16:creationId xmlns:a16="http://schemas.microsoft.com/office/drawing/2014/main" id="{BF352F80-B840-AB39-AA1B-39D7F764473A}"/>
              </a:ext>
            </a:extLst>
          </p:cNvPr>
          <p:cNvSpPr/>
          <p:nvPr/>
        </p:nvSpPr>
        <p:spPr>
          <a:xfrm>
            <a:off x="1937833" y="2709234"/>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Table 5">
            <a:extLst>
              <a:ext uri="{FF2B5EF4-FFF2-40B4-BE49-F238E27FC236}">
                <a16:creationId xmlns:a16="http://schemas.microsoft.com/office/drawing/2014/main" id="{5C68A212-5D25-4807-59CB-0AFFF4499E94}"/>
              </a:ext>
            </a:extLst>
          </p:cNvPr>
          <p:cNvGraphicFramePr>
            <a:graphicFrameLocks noGrp="1"/>
          </p:cNvGraphicFramePr>
          <p:nvPr>
            <p:extLst>
              <p:ext uri="{D42A27DB-BD31-4B8C-83A1-F6EECF244321}">
                <p14:modId xmlns:p14="http://schemas.microsoft.com/office/powerpoint/2010/main" val="3319633787"/>
              </p:ext>
            </p:extLst>
          </p:nvPr>
        </p:nvGraphicFramePr>
        <p:xfrm>
          <a:off x="7714033" y="1673484"/>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538481319"/>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69296389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327806045"/>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85037995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550711482"/>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41728785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005979913"/>
                  </a:ext>
                </a:extLst>
              </a:tr>
            </a:tbl>
          </a:graphicData>
        </a:graphic>
      </p:graphicFrame>
      <p:sp>
        <p:nvSpPr>
          <p:cNvPr id="17" name="TextBox 16">
            <a:extLst>
              <a:ext uri="{FF2B5EF4-FFF2-40B4-BE49-F238E27FC236}">
                <a16:creationId xmlns:a16="http://schemas.microsoft.com/office/drawing/2014/main" id="{E62D4D72-8EA9-1F30-4AF7-DF9C6CBF017E}"/>
              </a:ext>
            </a:extLst>
          </p:cNvPr>
          <p:cNvSpPr txBox="1"/>
          <p:nvPr/>
        </p:nvSpPr>
        <p:spPr>
          <a:xfrm>
            <a:off x="4953018" y="5749977"/>
            <a:ext cx="6604395" cy="646331"/>
          </a:xfrm>
          <a:prstGeom prst="rect">
            <a:avLst/>
          </a:prstGeom>
          <a:noFill/>
        </p:spPr>
        <p:txBody>
          <a:bodyPr wrap="square">
            <a:spAutoFit/>
          </a:bodyPr>
          <a:lstStyle/>
          <a:p>
            <a:r>
              <a:rPr lang="en-US" b="0" i="0" dirty="0">
                <a:solidFill>
                  <a:srgbClr val="8E9DAE"/>
                </a:solidFill>
                <a:effectLst/>
                <a:latin typeface="Open Sans" panose="020B0606030504020204" pitchFamily="34" charset="0"/>
              </a:rPr>
              <a:t>High number correspond the location in the image matching the feature we convolve with.</a:t>
            </a:r>
          </a:p>
        </p:txBody>
      </p:sp>
      <p:graphicFrame>
        <p:nvGraphicFramePr>
          <p:cNvPr id="11" name="Table 15">
            <a:extLst>
              <a:ext uri="{FF2B5EF4-FFF2-40B4-BE49-F238E27FC236}">
                <a16:creationId xmlns:a16="http://schemas.microsoft.com/office/drawing/2014/main" id="{8F3DA225-7A25-8E2F-57CC-9AE438F42AF0}"/>
              </a:ext>
            </a:extLst>
          </p:cNvPr>
          <p:cNvGraphicFramePr>
            <a:graphicFrameLocks noGrp="1"/>
          </p:cNvGraphicFramePr>
          <p:nvPr>
            <p:extLst>
              <p:ext uri="{D42A27DB-BD31-4B8C-83A1-F6EECF244321}">
                <p14:modId xmlns:p14="http://schemas.microsoft.com/office/powerpoint/2010/main" val="97295153"/>
              </p:ext>
            </p:extLst>
          </p:nvPr>
        </p:nvGraphicFramePr>
        <p:xfrm>
          <a:off x="5636351" y="2906522"/>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sp>
        <p:nvSpPr>
          <p:cNvPr id="15" name="Rectangle 14">
            <a:extLst>
              <a:ext uri="{FF2B5EF4-FFF2-40B4-BE49-F238E27FC236}">
                <a16:creationId xmlns:a16="http://schemas.microsoft.com/office/drawing/2014/main" id="{1264E23D-1965-ABCB-FC3D-34CF12815C6F}"/>
              </a:ext>
            </a:extLst>
          </p:cNvPr>
          <p:cNvSpPr/>
          <p:nvPr/>
        </p:nvSpPr>
        <p:spPr>
          <a:xfrm>
            <a:off x="8948844" y="2782110"/>
            <a:ext cx="1686004" cy="142518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67219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2" name="Group 11">
            <a:extLst>
              <a:ext uri="{FF2B5EF4-FFF2-40B4-BE49-F238E27FC236}">
                <a16:creationId xmlns:a16="http://schemas.microsoft.com/office/drawing/2014/main" id="{9E59A757-4719-A3FA-07AA-7B8AA8494442}"/>
              </a:ext>
            </a:extLst>
          </p:cNvPr>
          <p:cNvGrpSpPr/>
          <p:nvPr/>
        </p:nvGrpSpPr>
        <p:grpSpPr>
          <a:xfrm>
            <a:off x="1066798" y="1802859"/>
            <a:ext cx="3298492" cy="3391715"/>
            <a:chOff x="1066798" y="1802859"/>
            <a:chExt cx="3298492" cy="3391715"/>
          </a:xfrm>
        </p:grpSpPr>
        <p:sp>
          <p:nvSpPr>
            <p:cNvPr id="7" name="Rectangle 6">
              <a:extLst>
                <a:ext uri="{FF2B5EF4-FFF2-40B4-BE49-F238E27FC236}">
                  <a16:creationId xmlns:a16="http://schemas.microsoft.com/office/drawing/2014/main" id="{2F5ECE78-60DE-82EF-AD0C-8209E97BFA38}"/>
                </a:ext>
              </a:extLst>
            </p:cNvPr>
            <p:cNvSpPr/>
            <p:nvPr/>
          </p:nvSpPr>
          <p:spPr>
            <a:xfrm>
              <a:off x="1916348" y="2723745"/>
              <a:ext cx="1498061" cy="1536972"/>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0285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3873207-48A4-BADB-5001-CC239A46A2B7}"/>
                </a:ext>
              </a:extLst>
            </p:cNvPr>
            <p:cNvSpPr/>
            <p:nvPr/>
          </p:nvSpPr>
          <p:spPr>
            <a:xfrm>
              <a:off x="1066798" y="3657602"/>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2BDCC3A4-BD6B-2411-6F91-45FC7734E935}"/>
                </a:ext>
              </a:extLst>
            </p:cNvPr>
            <p:cNvSpPr/>
            <p:nvPr/>
          </p:nvSpPr>
          <p:spPr>
            <a:xfrm>
              <a:off x="2867229" y="1851500"/>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extLst>
              <p:ext uri="{D42A27DB-BD31-4B8C-83A1-F6EECF244321}">
                <p14:modId xmlns:p14="http://schemas.microsoft.com/office/powerpoint/2010/main" val="2788656478"/>
              </p:ext>
            </p:extLst>
          </p:nvPr>
        </p:nvGraphicFramePr>
        <p:xfrm>
          <a:off x="5074571" y="1442936"/>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p:graphicFrame>
        <p:nvGraphicFramePr>
          <p:cNvPr id="18" name="Table 15">
            <a:extLst>
              <a:ext uri="{FF2B5EF4-FFF2-40B4-BE49-F238E27FC236}">
                <a16:creationId xmlns:a16="http://schemas.microsoft.com/office/drawing/2014/main" id="{B4A77BAC-BD1B-C82D-D79E-783D40535126}"/>
              </a:ext>
            </a:extLst>
          </p:cNvPr>
          <p:cNvGraphicFramePr>
            <a:graphicFrameLocks noGrp="1"/>
          </p:cNvGraphicFramePr>
          <p:nvPr>
            <p:extLst>
              <p:ext uri="{D42A27DB-BD31-4B8C-83A1-F6EECF244321}">
                <p14:modId xmlns:p14="http://schemas.microsoft.com/office/powerpoint/2010/main" val="425885947"/>
              </p:ext>
            </p:extLst>
          </p:nvPr>
        </p:nvGraphicFramePr>
        <p:xfrm>
          <a:off x="5022690" y="3002607"/>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aphicFrame>
        <p:nvGraphicFramePr>
          <p:cNvPr id="21" name="Table 15">
            <a:extLst>
              <a:ext uri="{FF2B5EF4-FFF2-40B4-BE49-F238E27FC236}">
                <a16:creationId xmlns:a16="http://schemas.microsoft.com/office/drawing/2014/main" id="{9DF94148-5275-589F-0549-0D21A615F6F9}"/>
              </a:ext>
            </a:extLst>
          </p:cNvPr>
          <p:cNvGraphicFramePr>
            <a:graphicFrameLocks noGrp="1"/>
          </p:cNvGraphicFramePr>
          <p:nvPr>
            <p:extLst>
              <p:ext uri="{D42A27DB-BD31-4B8C-83A1-F6EECF244321}">
                <p14:modId xmlns:p14="http://schemas.microsoft.com/office/powerpoint/2010/main" val="1058039223"/>
              </p:ext>
            </p:extLst>
          </p:nvPr>
        </p:nvGraphicFramePr>
        <p:xfrm>
          <a:off x="5022690" y="4589838"/>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pSp>
        <p:nvGrpSpPr>
          <p:cNvPr id="24" name="Group 23">
            <a:extLst>
              <a:ext uri="{FF2B5EF4-FFF2-40B4-BE49-F238E27FC236}">
                <a16:creationId xmlns:a16="http://schemas.microsoft.com/office/drawing/2014/main" id="{44F8ACAB-318A-B0A2-318B-FC8327A3A076}"/>
              </a:ext>
            </a:extLst>
          </p:cNvPr>
          <p:cNvGrpSpPr/>
          <p:nvPr/>
        </p:nvGrpSpPr>
        <p:grpSpPr>
          <a:xfrm>
            <a:off x="9974919" y="2450124"/>
            <a:ext cx="1902756" cy="1736013"/>
            <a:chOff x="10062468" y="2418020"/>
            <a:chExt cx="1902756" cy="1736013"/>
          </a:xfrm>
        </p:grpSpPr>
        <p:pic>
          <p:nvPicPr>
            <p:cNvPr id="1026" name="Picture 2" descr="ReLU function - AILEPHANT">
              <a:extLst>
                <a:ext uri="{FF2B5EF4-FFF2-40B4-BE49-F238E27FC236}">
                  <a16:creationId xmlns:a16="http://schemas.microsoft.com/office/drawing/2014/main" id="{EA7073B7-39BA-D5CB-6111-C01152195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2468" y="2670782"/>
              <a:ext cx="1902756" cy="14832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AAA7108-F180-DEB1-4A40-A57137B9339E}"/>
                </a:ext>
              </a:extLst>
            </p:cNvPr>
            <p:cNvSpPr txBox="1"/>
            <p:nvPr/>
          </p:nvSpPr>
          <p:spPr>
            <a:xfrm>
              <a:off x="10533160" y="2418020"/>
              <a:ext cx="961372" cy="369332"/>
            </a:xfrm>
            <a:prstGeom prst="rect">
              <a:avLst/>
            </a:prstGeom>
            <a:solidFill>
              <a:schemeClr val="bg1"/>
            </a:solidFill>
          </p:spPr>
          <p:txBody>
            <a:bodyPr wrap="square" rtlCol="1">
              <a:spAutoFit/>
            </a:bodyPr>
            <a:lstStyle/>
            <a:p>
              <a:pPr algn="ctr"/>
              <a:r>
                <a:rPr lang="en-US" dirty="0" err="1"/>
                <a:t>Relu</a:t>
              </a:r>
              <a:endParaRPr lang="he-IL" dirty="0"/>
            </a:p>
          </p:txBody>
        </p:sp>
      </p:grpSp>
      <p:pic>
        <p:nvPicPr>
          <p:cNvPr id="38" name="Picture 37">
            <a:extLst>
              <a:ext uri="{FF2B5EF4-FFF2-40B4-BE49-F238E27FC236}">
                <a16:creationId xmlns:a16="http://schemas.microsoft.com/office/drawing/2014/main" id="{C8FDD796-62D9-83AD-0775-6954119E6378}"/>
              </a:ext>
            </a:extLst>
          </p:cNvPr>
          <p:cNvPicPr>
            <a:picLocks noChangeAspect="1"/>
          </p:cNvPicPr>
          <p:nvPr/>
        </p:nvPicPr>
        <p:blipFill>
          <a:blip r:embed="rId3"/>
          <a:stretch>
            <a:fillRect/>
          </a:stretch>
        </p:blipFill>
        <p:spPr>
          <a:xfrm>
            <a:off x="6616391" y="1570868"/>
            <a:ext cx="2827958" cy="3842726"/>
          </a:xfrm>
          <a:prstGeom prst="rect">
            <a:avLst/>
          </a:prstGeom>
        </p:spPr>
      </p:pic>
      <p:sp>
        <p:nvSpPr>
          <p:cNvPr id="39" name="Arrow: Striped Right 38">
            <a:extLst>
              <a:ext uri="{FF2B5EF4-FFF2-40B4-BE49-F238E27FC236}">
                <a16:creationId xmlns:a16="http://schemas.microsoft.com/office/drawing/2014/main" id="{70615077-9FF9-63B5-C787-851420F86950}"/>
              </a:ext>
            </a:extLst>
          </p:cNvPr>
          <p:cNvSpPr/>
          <p:nvPr/>
        </p:nvSpPr>
        <p:spPr>
          <a:xfrm>
            <a:off x="9562289" y="3339831"/>
            <a:ext cx="486383" cy="317771"/>
          </a:xfrm>
          <a:prstGeom prst="stripedRightArrow">
            <a:avLst/>
          </a:prstGeom>
          <a:gradFill flip="none" rotWithShape="1">
            <a:gsLst>
              <a:gs pos="32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Left Brace 39">
            <a:extLst>
              <a:ext uri="{FF2B5EF4-FFF2-40B4-BE49-F238E27FC236}">
                <a16:creationId xmlns:a16="http://schemas.microsoft.com/office/drawing/2014/main" id="{335E57CE-8A40-1830-7E28-C5A76ED49294}"/>
              </a:ext>
            </a:extLst>
          </p:cNvPr>
          <p:cNvSpPr/>
          <p:nvPr/>
        </p:nvSpPr>
        <p:spPr>
          <a:xfrm rot="16200000">
            <a:off x="6993343" y="3729557"/>
            <a:ext cx="419992" cy="5165387"/>
          </a:xfrm>
          <a:prstGeom prst="leftBrace">
            <a:avLst>
              <a:gd name="adj1" fmla="val 27332"/>
              <a:gd name="adj2" fmla="val 52136"/>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41" name="TextBox 40">
            <a:extLst>
              <a:ext uri="{FF2B5EF4-FFF2-40B4-BE49-F238E27FC236}">
                <a16:creationId xmlns:a16="http://schemas.microsoft.com/office/drawing/2014/main" id="{3CDECE65-AB59-A3AA-455D-144F13BD1DF6}"/>
              </a:ext>
            </a:extLst>
          </p:cNvPr>
          <p:cNvSpPr txBox="1"/>
          <p:nvPr/>
        </p:nvSpPr>
        <p:spPr>
          <a:xfrm>
            <a:off x="4730867" y="5856213"/>
            <a:ext cx="5074613" cy="369332"/>
          </a:xfrm>
          <a:prstGeom prst="rect">
            <a:avLst/>
          </a:prstGeom>
          <a:noFill/>
        </p:spPr>
        <p:txBody>
          <a:bodyPr wrap="square" rtlCol="1">
            <a:spAutoFit/>
          </a:bodyPr>
          <a:lstStyle/>
          <a:p>
            <a:r>
              <a:rPr lang="en-US" dirty="0">
                <a:solidFill>
                  <a:schemeClr val="bg1">
                    <a:lumMod val="50000"/>
                  </a:schemeClr>
                </a:solidFill>
              </a:rPr>
              <a:t>Convolving three filters for detecting three features </a:t>
            </a:r>
            <a:endParaRPr lang="he-IL" dirty="0">
              <a:solidFill>
                <a:schemeClr val="bg1">
                  <a:lumMod val="50000"/>
                </a:schemeClr>
              </a:solidFill>
            </a:endParaRPr>
          </a:p>
        </p:txBody>
      </p:sp>
      <p:sp>
        <p:nvSpPr>
          <p:cNvPr id="42" name="Left Brace 41">
            <a:extLst>
              <a:ext uri="{FF2B5EF4-FFF2-40B4-BE49-F238E27FC236}">
                <a16:creationId xmlns:a16="http://schemas.microsoft.com/office/drawing/2014/main" id="{D4D8928A-3053-BD41-B70D-CC93511FACA9}"/>
              </a:ext>
            </a:extLst>
          </p:cNvPr>
          <p:cNvSpPr/>
          <p:nvPr/>
        </p:nvSpPr>
        <p:spPr>
          <a:xfrm rot="16200000">
            <a:off x="10738486" y="4010143"/>
            <a:ext cx="419992" cy="2286004"/>
          </a:xfrm>
          <a:prstGeom prst="leftBrace">
            <a:avLst>
              <a:gd name="adj1" fmla="val 27332"/>
              <a:gd name="adj2" fmla="val 52136"/>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43" name="TextBox 42">
            <a:extLst>
              <a:ext uri="{FF2B5EF4-FFF2-40B4-BE49-F238E27FC236}">
                <a16:creationId xmlns:a16="http://schemas.microsoft.com/office/drawing/2014/main" id="{5FF329E9-526B-BA5E-F343-45898C6808B5}"/>
              </a:ext>
            </a:extLst>
          </p:cNvPr>
          <p:cNvSpPr txBox="1"/>
          <p:nvPr/>
        </p:nvSpPr>
        <p:spPr>
          <a:xfrm>
            <a:off x="9753086" y="4469095"/>
            <a:ext cx="2448929" cy="646331"/>
          </a:xfrm>
          <a:prstGeom prst="rect">
            <a:avLst/>
          </a:prstGeom>
          <a:noFill/>
        </p:spPr>
        <p:txBody>
          <a:bodyPr wrap="square" rtlCol="1">
            <a:spAutoFit/>
          </a:bodyPr>
          <a:lstStyle/>
          <a:p>
            <a:pPr algn="ctr"/>
            <a:r>
              <a:rPr lang="en-US" dirty="0">
                <a:solidFill>
                  <a:schemeClr val="bg1">
                    <a:lumMod val="50000"/>
                  </a:schemeClr>
                </a:solidFill>
              </a:rPr>
              <a:t>Activate </a:t>
            </a:r>
            <a:r>
              <a:rPr lang="en-US" dirty="0" err="1">
                <a:solidFill>
                  <a:schemeClr val="bg1">
                    <a:lumMod val="50000"/>
                  </a:schemeClr>
                </a:solidFill>
              </a:rPr>
              <a:t>Relu</a:t>
            </a:r>
            <a:r>
              <a:rPr lang="en-US" dirty="0">
                <a:solidFill>
                  <a:schemeClr val="bg1">
                    <a:lumMod val="50000"/>
                  </a:schemeClr>
                </a:solidFill>
              </a:rPr>
              <a:t> function on the result</a:t>
            </a:r>
            <a:endParaRPr lang="he-IL" dirty="0">
              <a:solidFill>
                <a:schemeClr val="bg1">
                  <a:lumMod val="50000"/>
                </a:schemeClr>
              </a:solidFill>
            </a:endParaRPr>
          </a:p>
        </p:txBody>
      </p:sp>
    </p:spTree>
    <p:extLst>
      <p:ext uri="{BB962C8B-B14F-4D97-AF65-F5344CB8AC3E}">
        <p14:creationId xmlns:p14="http://schemas.microsoft.com/office/powerpoint/2010/main" val="243693117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1177636" y="401357"/>
            <a:ext cx="10515600" cy="521283"/>
          </a:xfrm>
        </p:spPr>
        <p:txBody>
          <a:bodyPr>
            <a:normAutofit fontScale="90000"/>
          </a:bodyPr>
          <a:lstStyle/>
          <a:p>
            <a:r>
              <a:rPr lang="en-US" dirty="0"/>
              <a:t>Pooling Layer – Max Pooling</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342430" y="805023"/>
            <a:ext cx="11350806" cy="5752795"/>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graphicFrame>
        <p:nvGraphicFramePr>
          <p:cNvPr id="4" name="Table 4">
            <a:extLst>
              <a:ext uri="{FF2B5EF4-FFF2-40B4-BE49-F238E27FC236}">
                <a16:creationId xmlns:a16="http://schemas.microsoft.com/office/drawing/2014/main" id="{F64CBF40-235A-57F9-7716-3659BE2EA98A}"/>
              </a:ext>
            </a:extLst>
          </p:cNvPr>
          <p:cNvGraphicFramePr>
            <a:graphicFrameLocks noGrp="1"/>
          </p:cNvGraphicFramePr>
          <p:nvPr>
            <p:extLst>
              <p:ext uri="{D42A27DB-BD31-4B8C-83A1-F6EECF244321}">
                <p14:modId xmlns:p14="http://schemas.microsoft.com/office/powerpoint/2010/main" val="2587626889"/>
              </p:ext>
            </p:extLst>
          </p:nvPr>
        </p:nvGraphicFramePr>
        <p:xfrm>
          <a:off x="2015197" y="1775744"/>
          <a:ext cx="3471204" cy="2742300"/>
        </p:xfrm>
        <a:graphic>
          <a:graphicData uri="http://schemas.openxmlformats.org/drawingml/2006/table">
            <a:tbl>
              <a:tblPr rtl="1" firstRow="1" bandRow="1"/>
              <a:tblGrid>
                <a:gridCol w="867801">
                  <a:extLst>
                    <a:ext uri="{9D8B030D-6E8A-4147-A177-3AD203B41FA5}">
                      <a16:colId xmlns:a16="http://schemas.microsoft.com/office/drawing/2014/main" val="1979061429"/>
                    </a:ext>
                  </a:extLst>
                </a:gridCol>
                <a:gridCol w="867801">
                  <a:extLst>
                    <a:ext uri="{9D8B030D-6E8A-4147-A177-3AD203B41FA5}">
                      <a16:colId xmlns:a16="http://schemas.microsoft.com/office/drawing/2014/main" val="4006475793"/>
                    </a:ext>
                  </a:extLst>
                </a:gridCol>
                <a:gridCol w="867801">
                  <a:extLst>
                    <a:ext uri="{9D8B030D-6E8A-4147-A177-3AD203B41FA5}">
                      <a16:colId xmlns:a16="http://schemas.microsoft.com/office/drawing/2014/main" val="2130192776"/>
                    </a:ext>
                  </a:extLst>
                </a:gridCol>
                <a:gridCol w="867801">
                  <a:extLst>
                    <a:ext uri="{9D8B030D-6E8A-4147-A177-3AD203B41FA5}">
                      <a16:colId xmlns:a16="http://schemas.microsoft.com/office/drawing/2014/main" val="1130008011"/>
                    </a:ext>
                  </a:extLst>
                </a:gridCol>
              </a:tblGrid>
              <a:tr h="685575">
                <a:tc>
                  <a:txBody>
                    <a:bodyPr/>
                    <a:lstStyle/>
                    <a:p>
                      <a:pPr algn="ctr" rtl="1"/>
                      <a:r>
                        <a:rPr lang="en-US" dirty="0"/>
                        <a:t>1</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158814531"/>
                  </a:ext>
                </a:extLst>
              </a:tr>
              <a:tr h="685575">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9</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4216540754"/>
                  </a:ext>
                </a:extLst>
              </a:tr>
              <a:tr h="685575">
                <a:tc>
                  <a:txBody>
                    <a:bodyPr/>
                    <a:lstStyle/>
                    <a:p>
                      <a:pPr algn="ctr" rtl="1"/>
                      <a:r>
                        <a:rPr lang="en-US" dirty="0"/>
                        <a:t>3</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537554862"/>
                  </a:ext>
                </a:extLst>
              </a:tr>
              <a:tr h="685575">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5</a:t>
                      </a:r>
                      <a:endParaRPr lang="he-IL" dirty="0"/>
                    </a:p>
                  </a:txBody>
                  <a:tcPr anchor="ctr"/>
                </a:tc>
                <a:extLst>
                  <a:ext uri="{0D108BD9-81ED-4DB2-BD59-A6C34878D82A}">
                    <a16:rowId xmlns:a16="http://schemas.microsoft.com/office/drawing/2014/main" val="2756672861"/>
                  </a:ext>
                </a:extLst>
              </a:tr>
            </a:tbl>
          </a:graphicData>
        </a:graphic>
      </p:graphicFrame>
      <p:graphicFrame>
        <p:nvGraphicFramePr>
          <p:cNvPr id="5" name="Table 6">
            <a:extLst>
              <a:ext uri="{FF2B5EF4-FFF2-40B4-BE49-F238E27FC236}">
                <a16:creationId xmlns:a16="http://schemas.microsoft.com/office/drawing/2014/main" id="{75359B76-483A-3075-8604-53D215051191}"/>
              </a:ext>
            </a:extLst>
          </p:cNvPr>
          <p:cNvGraphicFramePr>
            <a:graphicFrameLocks noGrp="1"/>
          </p:cNvGraphicFramePr>
          <p:nvPr>
            <p:extLst>
              <p:ext uri="{D42A27DB-BD31-4B8C-83A1-F6EECF244321}">
                <p14:modId xmlns:p14="http://schemas.microsoft.com/office/powerpoint/2010/main" val="2537766423"/>
              </p:ext>
            </p:extLst>
          </p:nvPr>
        </p:nvGraphicFramePr>
        <p:xfrm>
          <a:off x="8251227" y="2450321"/>
          <a:ext cx="1645056" cy="1393146"/>
        </p:xfrm>
        <a:graphic>
          <a:graphicData uri="http://schemas.openxmlformats.org/drawingml/2006/table">
            <a:tbl>
              <a:tblPr rtl="1" firstRow="1" bandRow="1"/>
              <a:tblGrid>
                <a:gridCol w="822528">
                  <a:extLst>
                    <a:ext uri="{9D8B030D-6E8A-4147-A177-3AD203B41FA5}">
                      <a16:colId xmlns:a16="http://schemas.microsoft.com/office/drawing/2014/main" val="3168435913"/>
                    </a:ext>
                  </a:extLst>
                </a:gridCol>
                <a:gridCol w="822528">
                  <a:extLst>
                    <a:ext uri="{9D8B030D-6E8A-4147-A177-3AD203B41FA5}">
                      <a16:colId xmlns:a16="http://schemas.microsoft.com/office/drawing/2014/main" val="1334447029"/>
                    </a:ext>
                  </a:extLst>
                </a:gridCol>
              </a:tblGrid>
              <a:tr h="696573">
                <a:tc>
                  <a:txBody>
                    <a:bodyPr/>
                    <a:lstStyle/>
                    <a:p>
                      <a:pPr algn="ctr" rtl="1"/>
                      <a:endParaRPr lang="he-IL"/>
                    </a:p>
                  </a:txBody>
                  <a:tcPr anchor="ctr"/>
                </a:tc>
                <a:tc>
                  <a:txBody>
                    <a:bodyPr/>
                    <a:lstStyle/>
                    <a:p>
                      <a:pPr algn="ctr" rtl="1"/>
                      <a:endParaRPr lang="he-IL" dirty="0"/>
                    </a:p>
                  </a:txBody>
                  <a:tcPr anchor="ctr"/>
                </a:tc>
                <a:extLst>
                  <a:ext uri="{0D108BD9-81ED-4DB2-BD59-A6C34878D82A}">
                    <a16:rowId xmlns:a16="http://schemas.microsoft.com/office/drawing/2014/main" val="3810530747"/>
                  </a:ext>
                </a:extLst>
              </a:tr>
              <a:tr h="696573">
                <a:tc>
                  <a:txBody>
                    <a:bodyPr/>
                    <a:lstStyle/>
                    <a:p>
                      <a:pPr algn="ctr" rtl="1"/>
                      <a:r>
                        <a:rPr lang="en-US" dirty="0"/>
                        <a:t> </a:t>
                      </a: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377588613"/>
                  </a:ext>
                </a:extLst>
              </a:tr>
            </a:tbl>
          </a:graphicData>
        </a:graphic>
      </p:graphicFrame>
      <p:graphicFrame>
        <p:nvGraphicFramePr>
          <p:cNvPr id="7" name="Table 7">
            <a:extLst>
              <a:ext uri="{FF2B5EF4-FFF2-40B4-BE49-F238E27FC236}">
                <a16:creationId xmlns:a16="http://schemas.microsoft.com/office/drawing/2014/main" id="{A73AC9E8-59CD-FD3A-D39F-78082A5CE087}"/>
              </a:ext>
            </a:extLst>
          </p:cNvPr>
          <p:cNvGraphicFramePr>
            <a:graphicFrameLocks noGrp="1"/>
          </p:cNvGraphicFramePr>
          <p:nvPr>
            <p:extLst>
              <p:ext uri="{D42A27DB-BD31-4B8C-83A1-F6EECF244321}">
                <p14:modId xmlns:p14="http://schemas.microsoft.com/office/powerpoint/2010/main" val="660215705"/>
              </p:ext>
            </p:extLst>
          </p:nvPr>
        </p:nvGraphicFramePr>
        <p:xfrm>
          <a:off x="2015198" y="1785473"/>
          <a:ext cx="3471204" cy="2742300"/>
        </p:xfrm>
        <a:graphic>
          <a:graphicData uri="http://schemas.openxmlformats.org/drawingml/2006/table">
            <a:tbl>
              <a:tblPr rtl="1" firstRow="1" bandRow="1"/>
              <a:tblGrid>
                <a:gridCol w="1735602">
                  <a:extLst>
                    <a:ext uri="{9D8B030D-6E8A-4147-A177-3AD203B41FA5}">
                      <a16:colId xmlns:a16="http://schemas.microsoft.com/office/drawing/2014/main" val="1639554054"/>
                    </a:ext>
                  </a:extLst>
                </a:gridCol>
                <a:gridCol w="1735602">
                  <a:extLst>
                    <a:ext uri="{9D8B030D-6E8A-4147-A177-3AD203B41FA5}">
                      <a16:colId xmlns:a16="http://schemas.microsoft.com/office/drawing/2014/main" val="246936448"/>
                    </a:ext>
                  </a:extLst>
                </a:gridCol>
              </a:tblGrid>
              <a:tr h="1371150">
                <a:tc>
                  <a:txBody>
                    <a:bodyPr/>
                    <a:lstStyle/>
                    <a:p>
                      <a:pPr algn="ctr" rtl="1"/>
                      <a:endParaRPr lang="he-IL" dirty="0"/>
                    </a:p>
                  </a:txBody>
                  <a:tcPr anchor="ctr">
                    <a:solidFill>
                      <a:srgbClr val="009BD2">
                        <a:alpha val="42000"/>
                      </a:srgbClr>
                    </a:solidFill>
                  </a:tcPr>
                </a:tc>
                <a:tc>
                  <a:txBody>
                    <a:bodyPr/>
                    <a:lstStyle/>
                    <a:p>
                      <a:pPr algn="ctr" rtl="1"/>
                      <a:endParaRPr lang="he-IL" dirty="0"/>
                    </a:p>
                  </a:txBody>
                  <a:tcPr anchor="ctr">
                    <a:solidFill>
                      <a:srgbClr val="009A46">
                        <a:alpha val="42000"/>
                      </a:srgbClr>
                    </a:solidFill>
                  </a:tcPr>
                </a:tc>
                <a:extLst>
                  <a:ext uri="{0D108BD9-81ED-4DB2-BD59-A6C34878D82A}">
                    <a16:rowId xmlns:a16="http://schemas.microsoft.com/office/drawing/2014/main" val="2279115950"/>
                  </a:ext>
                </a:extLst>
              </a:tr>
              <a:tr h="1371150">
                <a:tc>
                  <a:txBody>
                    <a:bodyPr/>
                    <a:lstStyle/>
                    <a:p>
                      <a:pPr algn="ctr" rtl="1"/>
                      <a:endParaRPr lang="he-IL" dirty="0"/>
                    </a:p>
                  </a:txBody>
                  <a:tcPr anchor="ctr">
                    <a:solidFill>
                      <a:schemeClr val="accent2">
                        <a:lumMod val="60000"/>
                        <a:lumOff val="40000"/>
                        <a:alpha val="42000"/>
                      </a:schemeClr>
                    </a:solidFill>
                  </a:tcPr>
                </a:tc>
                <a:tc>
                  <a:txBody>
                    <a:bodyPr/>
                    <a:lstStyle/>
                    <a:p>
                      <a:pPr algn="ctr" rtl="1"/>
                      <a:endParaRPr lang="he-IL" dirty="0"/>
                    </a:p>
                  </a:txBody>
                  <a:tcPr anchor="ctr">
                    <a:solidFill>
                      <a:srgbClr val="F17BC1">
                        <a:alpha val="42000"/>
                      </a:srgbClr>
                    </a:solidFill>
                  </a:tcPr>
                </a:tc>
                <a:extLst>
                  <a:ext uri="{0D108BD9-81ED-4DB2-BD59-A6C34878D82A}">
                    <a16:rowId xmlns:a16="http://schemas.microsoft.com/office/drawing/2014/main" val="2303282898"/>
                  </a:ext>
                </a:extLst>
              </a:tr>
            </a:tbl>
          </a:graphicData>
        </a:graphic>
      </p:graphicFrame>
      <p:graphicFrame>
        <p:nvGraphicFramePr>
          <p:cNvPr id="9" name="Table 7">
            <a:extLst>
              <a:ext uri="{FF2B5EF4-FFF2-40B4-BE49-F238E27FC236}">
                <a16:creationId xmlns:a16="http://schemas.microsoft.com/office/drawing/2014/main" id="{D2429F1A-6AF3-B764-1E9F-A234A1FC958E}"/>
              </a:ext>
            </a:extLst>
          </p:cNvPr>
          <p:cNvGraphicFramePr>
            <a:graphicFrameLocks noGrp="1"/>
          </p:cNvGraphicFramePr>
          <p:nvPr>
            <p:extLst>
              <p:ext uri="{D42A27DB-BD31-4B8C-83A1-F6EECF244321}">
                <p14:modId xmlns:p14="http://schemas.microsoft.com/office/powerpoint/2010/main" val="1715758379"/>
              </p:ext>
            </p:extLst>
          </p:nvPr>
        </p:nvGraphicFramePr>
        <p:xfrm>
          <a:off x="8251218" y="2452862"/>
          <a:ext cx="1647118" cy="1393146"/>
        </p:xfrm>
        <a:graphic>
          <a:graphicData uri="http://schemas.openxmlformats.org/drawingml/2006/table">
            <a:tbl>
              <a:tblPr rtl="1" firstRow="1" bandRow="1"/>
              <a:tblGrid>
                <a:gridCol w="823559">
                  <a:extLst>
                    <a:ext uri="{9D8B030D-6E8A-4147-A177-3AD203B41FA5}">
                      <a16:colId xmlns:a16="http://schemas.microsoft.com/office/drawing/2014/main" val="1639554054"/>
                    </a:ext>
                  </a:extLst>
                </a:gridCol>
                <a:gridCol w="823559">
                  <a:extLst>
                    <a:ext uri="{9D8B030D-6E8A-4147-A177-3AD203B41FA5}">
                      <a16:colId xmlns:a16="http://schemas.microsoft.com/office/drawing/2014/main" val="246936448"/>
                    </a:ext>
                  </a:extLst>
                </a:gridCol>
              </a:tblGrid>
              <a:tr h="696573">
                <a:tc>
                  <a:txBody>
                    <a:bodyPr/>
                    <a:lstStyle/>
                    <a:p>
                      <a:pPr algn="ctr" rtl="1"/>
                      <a:r>
                        <a:rPr lang="en-US" dirty="0"/>
                        <a:t>2</a:t>
                      </a:r>
                      <a:endParaRPr lang="he-IL" dirty="0"/>
                    </a:p>
                  </a:txBody>
                  <a:tcPr anchor="ctr">
                    <a:solidFill>
                      <a:srgbClr val="009BD2">
                        <a:alpha val="42000"/>
                      </a:srgbClr>
                    </a:solidFill>
                  </a:tcPr>
                </a:tc>
                <a:tc>
                  <a:txBody>
                    <a:bodyPr/>
                    <a:lstStyle/>
                    <a:p>
                      <a:pPr algn="ctr" rtl="1"/>
                      <a:r>
                        <a:rPr lang="en-US" dirty="0"/>
                        <a:t>9</a:t>
                      </a:r>
                      <a:endParaRPr lang="he-IL" dirty="0"/>
                    </a:p>
                  </a:txBody>
                  <a:tcPr anchor="ctr">
                    <a:solidFill>
                      <a:srgbClr val="009A46">
                        <a:alpha val="42000"/>
                      </a:srgbClr>
                    </a:solidFill>
                  </a:tcPr>
                </a:tc>
                <a:extLst>
                  <a:ext uri="{0D108BD9-81ED-4DB2-BD59-A6C34878D82A}">
                    <a16:rowId xmlns:a16="http://schemas.microsoft.com/office/drawing/2014/main" val="2279115950"/>
                  </a:ext>
                </a:extLst>
              </a:tr>
              <a:tr h="696573">
                <a:tc>
                  <a:txBody>
                    <a:bodyPr/>
                    <a:lstStyle/>
                    <a:p>
                      <a:pPr algn="ctr" rtl="1"/>
                      <a:r>
                        <a:rPr lang="en-US" dirty="0"/>
                        <a:t>3</a:t>
                      </a:r>
                      <a:endParaRPr lang="he-IL" dirty="0"/>
                    </a:p>
                  </a:txBody>
                  <a:tcPr anchor="ctr">
                    <a:solidFill>
                      <a:schemeClr val="accent2">
                        <a:lumMod val="60000"/>
                        <a:lumOff val="40000"/>
                        <a:alpha val="42000"/>
                      </a:schemeClr>
                    </a:solidFill>
                  </a:tcPr>
                </a:tc>
                <a:tc>
                  <a:txBody>
                    <a:bodyPr/>
                    <a:lstStyle/>
                    <a:p>
                      <a:pPr algn="ctr" rtl="1"/>
                      <a:r>
                        <a:rPr lang="en-US" dirty="0"/>
                        <a:t>6</a:t>
                      </a:r>
                      <a:endParaRPr lang="he-IL" dirty="0"/>
                    </a:p>
                  </a:txBody>
                  <a:tcPr anchor="ctr">
                    <a:solidFill>
                      <a:srgbClr val="F17BC1">
                        <a:alpha val="42000"/>
                      </a:srgbClr>
                    </a:solidFill>
                  </a:tcPr>
                </a:tc>
                <a:extLst>
                  <a:ext uri="{0D108BD9-81ED-4DB2-BD59-A6C34878D82A}">
                    <a16:rowId xmlns:a16="http://schemas.microsoft.com/office/drawing/2014/main" val="2303282898"/>
                  </a:ext>
                </a:extLst>
              </a:tr>
            </a:tbl>
          </a:graphicData>
        </a:graphic>
      </p:graphicFrame>
      <p:sp>
        <p:nvSpPr>
          <p:cNvPr id="10" name="Arrow: Striped Right 9">
            <a:extLst>
              <a:ext uri="{FF2B5EF4-FFF2-40B4-BE49-F238E27FC236}">
                <a16:creationId xmlns:a16="http://schemas.microsoft.com/office/drawing/2014/main" id="{3FCCE2E5-34CD-7B37-B514-7A4F0D6B2A64}"/>
              </a:ext>
            </a:extLst>
          </p:cNvPr>
          <p:cNvSpPr/>
          <p:nvPr/>
        </p:nvSpPr>
        <p:spPr>
          <a:xfrm>
            <a:off x="6183896" y="2861964"/>
            <a:ext cx="1527243" cy="683452"/>
          </a:xfrm>
          <a:prstGeom prst="stripedRightArrow">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7F5F85F5-155B-98E1-87A3-7A392F532925}"/>
              </a:ext>
            </a:extLst>
          </p:cNvPr>
          <p:cNvSpPr txBox="1"/>
          <p:nvPr/>
        </p:nvSpPr>
        <p:spPr>
          <a:xfrm>
            <a:off x="5991053" y="3860384"/>
            <a:ext cx="2498387" cy="923330"/>
          </a:xfrm>
          <a:prstGeom prst="rect">
            <a:avLst/>
          </a:prstGeom>
          <a:noFill/>
        </p:spPr>
        <p:txBody>
          <a:bodyPr wrap="square" rtlCol="1">
            <a:spAutoFit/>
          </a:bodyPr>
          <a:lstStyle/>
          <a:p>
            <a:r>
              <a:rPr lang="en-US" dirty="0"/>
              <a:t>Hyperparameters</a:t>
            </a:r>
          </a:p>
          <a:p>
            <a:pPr marL="285750" indent="-285750">
              <a:buFont typeface="STXingkai" panose="02010800040101010101" pitchFamily="2" charset="-122"/>
              <a:buChar char="-"/>
            </a:pPr>
            <a:r>
              <a:rPr lang="en-US" dirty="0"/>
              <a:t>Filter size = 2</a:t>
            </a:r>
          </a:p>
          <a:p>
            <a:pPr marL="285750" indent="-285750">
              <a:buFont typeface="STXingkai" panose="02010800040101010101" pitchFamily="2" charset="-122"/>
              <a:buChar char="-"/>
            </a:pPr>
            <a:r>
              <a:rPr lang="en-US" dirty="0" err="1"/>
              <a:t>Strided</a:t>
            </a:r>
            <a:r>
              <a:rPr lang="en-US" dirty="0"/>
              <a:t> = 2</a:t>
            </a:r>
            <a:endParaRPr lang="he-IL" dirty="0"/>
          </a:p>
        </p:txBody>
      </p:sp>
      <p:sp>
        <p:nvSpPr>
          <p:cNvPr id="12" name="TextBox 11">
            <a:extLst>
              <a:ext uri="{FF2B5EF4-FFF2-40B4-BE49-F238E27FC236}">
                <a16:creationId xmlns:a16="http://schemas.microsoft.com/office/drawing/2014/main" id="{9FADBF5F-986A-5E61-4A9E-AB48084CC595}"/>
              </a:ext>
            </a:extLst>
          </p:cNvPr>
          <p:cNvSpPr txBox="1"/>
          <p:nvPr/>
        </p:nvSpPr>
        <p:spPr>
          <a:xfrm>
            <a:off x="1639078" y="5080615"/>
            <a:ext cx="5601168" cy="646331"/>
          </a:xfrm>
          <a:prstGeom prst="rect">
            <a:avLst/>
          </a:prstGeom>
          <a:noFill/>
        </p:spPr>
        <p:txBody>
          <a:bodyPr wrap="square">
            <a:spAutoFit/>
          </a:bodyPr>
          <a:lstStyle/>
          <a:p>
            <a:pPr algn="ctr"/>
            <a:r>
              <a:rPr lang="en-US" b="1" i="1" dirty="0">
                <a:solidFill>
                  <a:srgbClr val="C00000"/>
                </a:solidFill>
                <a:effectLst/>
                <a:latin typeface="Open Sans" panose="020B0606030504020204" pitchFamily="34" charset="0"/>
              </a:rPr>
              <a:t>Note</a:t>
            </a:r>
            <a:r>
              <a:rPr lang="en-US" b="0" i="1" dirty="0">
                <a:solidFill>
                  <a:srgbClr val="808080"/>
                </a:solidFill>
                <a:effectLst/>
                <a:latin typeface="Open Sans" panose="020B0606030504020204" pitchFamily="34" charset="0"/>
              </a:rPr>
              <a:t>: max pooling has no parameters to learn. Meaning no gradient decent is needed </a:t>
            </a:r>
            <a:endParaRPr lang="en-US" b="0" i="0" dirty="0">
              <a:solidFill>
                <a:srgbClr val="8E9DAE"/>
              </a:solidFill>
              <a:effectLst/>
              <a:latin typeface="Open Sans" panose="020B0606030504020204" pitchFamily="34" charset="0"/>
            </a:endParaRPr>
          </a:p>
        </p:txBody>
      </p:sp>
    </p:spTree>
    <p:extLst>
      <p:ext uri="{BB962C8B-B14F-4D97-AF65-F5344CB8AC3E}">
        <p14:creationId xmlns:p14="http://schemas.microsoft.com/office/powerpoint/2010/main" val="95678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349838"/>
            <a:ext cx="10515600" cy="662397"/>
          </a:xfrm>
        </p:spPr>
        <p:txBody>
          <a:bodyPr>
            <a:normAutofit fontScale="90000"/>
          </a:bodyPr>
          <a:lstStyle/>
          <a:p>
            <a:r>
              <a:rPr lang="en-US" dirty="0"/>
              <a:t>Pooling Layer – Max Pooling</a:t>
            </a:r>
            <a:endParaRPr lang="he-IL" dirty="0"/>
          </a:p>
        </p:txBody>
      </p:sp>
      <p:sp>
        <p:nvSpPr>
          <p:cNvPr id="4" name="TextBox 3">
            <a:extLst>
              <a:ext uri="{FF2B5EF4-FFF2-40B4-BE49-F238E27FC236}">
                <a16:creationId xmlns:a16="http://schemas.microsoft.com/office/drawing/2014/main" id="{33DD1AF9-130C-9B98-9AF6-4B9EC96C2AE4}"/>
              </a:ext>
            </a:extLst>
          </p:cNvPr>
          <p:cNvSpPr txBox="1"/>
          <p:nvPr/>
        </p:nvSpPr>
        <p:spPr>
          <a:xfrm>
            <a:off x="489408" y="1206631"/>
            <a:ext cx="9682114" cy="4339650"/>
          </a:xfrm>
          <a:prstGeom prst="rect">
            <a:avLst/>
          </a:prstGeom>
          <a:noFill/>
        </p:spPr>
        <p:txBody>
          <a:bodyPr wrap="square" rtlCol="1">
            <a:spAutoFit/>
          </a:bodyPr>
          <a:lstStyle/>
          <a:p>
            <a:pPr marL="285750" indent="-285750">
              <a:spcAft>
                <a:spcPts val="1200"/>
              </a:spcAft>
              <a:buFont typeface="Arial" panose="020B0604020202020204" pitchFamily="34" charset="0"/>
              <a:buChar char="•"/>
            </a:pPr>
            <a:r>
              <a:rPr lang="en-US" sz="2400" dirty="0"/>
              <a:t>Reducing the dimensionality of the representation of each feature map</a:t>
            </a:r>
          </a:p>
          <a:p>
            <a:pPr marL="285750" indent="-285750">
              <a:spcAft>
                <a:spcPts val="1200"/>
              </a:spcAft>
              <a:buFont typeface="Arial" panose="020B0604020202020204" pitchFamily="34" charset="0"/>
              <a:buChar char="•"/>
            </a:pPr>
            <a:r>
              <a:rPr lang="en-US" sz="2400" dirty="0"/>
              <a:t>If a feature detect any where in the quadrant is preserve in the output</a:t>
            </a:r>
          </a:p>
          <a:p>
            <a:pPr marL="285750" indent="-285750">
              <a:spcAft>
                <a:spcPts val="1200"/>
              </a:spcAft>
              <a:buFont typeface="Arial" panose="020B0604020202020204" pitchFamily="34" charset="0"/>
              <a:buChar char="•"/>
            </a:pPr>
            <a:r>
              <a:rPr lang="en-US" sz="2400" dirty="0"/>
              <a:t>The maximum value being taking into account in each image correspond to a region in the image most prevalent to feature of interest  </a:t>
            </a:r>
          </a:p>
          <a:p>
            <a:pPr marL="285750" indent="-285750">
              <a:spcAft>
                <a:spcPts val="1200"/>
              </a:spcAft>
              <a:buFont typeface="Arial" panose="020B0604020202020204" pitchFamily="34" charset="0"/>
              <a:buChar char="•"/>
            </a:pPr>
            <a:r>
              <a:rPr lang="en-US" sz="2400" dirty="0"/>
              <a:t>Provide a scale and variant presentation of an image by detect features in the image no meter where they are locating </a:t>
            </a:r>
          </a:p>
          <a:p>
            <a:pPr marL="285750" indent="-285750">
              <a:spcAft>
                <a:spcPts val="1200"/>
              </a:spcAft>
              <a:buFont typeface="Arial" panose="020B0604020202020204" pitchFamily="34" charset="0"/>
              <a:buChar char="•"/>
            </a:pPr>
            <a:r>
              <a:rPr lang="en-US" sz="2400" dirty="0"/>
              <a:t>Generalize features to more then one image </a:t>
            </a:r>
          </a:p>
          <a:p>
            <a:pPr marL="285750" indent="-285750">
              <a:spcAft>
                <a:spcPts val="1200"/>
              </a:spcAft>
              <a:buFont typeface="Arial" panose="020B0604020202020204" pitchFamily="34" charset="0"/>
              <a:buChar char="•"/>
            </a:pPr>
            <a:r>
              <a:rPr lang="en-US" sz="2400" dirty="0"/>
              <a:t>Reduce overfitting by reducing number of parameters in the network</a:t>
            </a:r>
          </a:p>
          <a:p>
            <a:pPr marL="285750" indent="-285750">
              <a:spcAft>
                <a:spcPts val="1200"/>
              </a:spcAft>
              <a:buFont typeface="Arial" panose="020B0604020202020204" pitchFamily="34" charset="0"/>
              <a:buChar char="•"/>
            </a:pPr>
            <a:r>
              <a:rPr lang="en-US" sz="2400" dirty="0"/>
              <a:t>Reduce computational cost</a:t>
            </a:r>
          </a:p>
        </p:txBody>
      </p:sp>
    </p:spTree>
    <p:extLst>
      <p:ext uri="{BB962C8B-B14F-4D97-AF65-F5344CB8AC3E}">
        <p14:creationId xmlns:p14="http://schemas.microsoft.com/office/powerpoint/2010/main" val="26150147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5718C3A-8C40-3884-0BC2-01243A15CA1B}"/>
              </a:ext>
            </a:extLst>
          </p:cNvPr>
          <p:cNvSpPr/>
          <p:nvPr/>
        </p:nvSpPr>
        <p:spPr>
          <a:xfrm>
            <a:off x="8453297" y="2872493"/>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33DFCC90-57A7-53CF-48A1-4B1AFFEE15AF}"/>
              </a:ext>
            </a:extLst>
          </p:cNvPr>
          <p:cNvSpPr/>
          <p:nvPr/>
        </p:nvSpPr>
        <p:spPr>
          <a:xfrm>
            <a:off x="8436670" y="4750687"/>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44ECA01D-82A7-0D41-CE62-4968E4D9C136}"/>
              </a:ext>
            </a:extLst>
          </p:cNvPr>
          <p:cNvSpPr/>
          <p:nvPr/>
        </p:nvSpPr>
        <p:spPr>
          <a:xfrm>
            <a:off x="8427434" y="1087212"/>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Rectangle 34">
            <a:extLst>
              <a:ext uri="{FF2B5EF4-FFF2-40B4-BE49-F238E27FC236}">
                <a16:creationId xmlns:a16="http://schemas.microsoft.com/office/drawing/2014/main" id="{594D3654-15DD-EABB-7156-E9C4D0EB196A}"/>
              </a:ext>
            </a:extLst>
          </p:cNvPr>
          <p:cNvSpPr/>
          <p:nvPr/>
        </p:nvSpPr>
        <p:spPr>
          <a:xfrm>
            <a:off x="5518727" y="4744538"/>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Rectangle 33">
            <a:extLst>
              <a:ext uri="{FF2B5EF4-FFF2-40B4-BE49-F238E27FC236}">
                <a16:creationId xmlns:a16="http://schemas.microsoft.com/office/drawing/2014/main" id="{7AD0D0DB-FB21-A3C6-21E6-4CBA30B44748}"/>
              </a:ext>
            </a:extLst>
          </p:cNvPr>
          <p:cNvSpPr/>
          <p:nvPr/>
        </p:nvSpPr>
        <p:spPr>
          <a:xfrm>
            <a:off x="5527963" y="2887894"/>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9CA2AD63-1AA4-A96A-9857-C702312B7D9D}"/>
              </a:ext>
            </a:extLst>
          </p:cNvPr>
          <p:cNvSpPr/>
          <p:nvPr/>
        </p:nvSpPr>
        <p:spPr>
          <a:xfrm>
            <a:off x="5527963" y="1087212"/>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Title 1">
            <a:extLst>
              <a:ext uri="{FF2B5EF4-FFF2-40B4-BE49-F238E27FC236}">
                <a16:creationId xmlns:a16="http://schemas.microsoft.com/office/drawing/2014/main" id="{A10A34C7-D230-8F4A-6A81-D5AF7C302917}"/>
              </a:ext>
            </a:extLst>
          </p:cNvPr>
          <p:cNvSpPr>
            <a:spLocks noGrp="1"/>
          </p:cNvSpPr>
          <p:nvPr>
            <p:ph type="title"/>
          </p:nvPr>
        </p:nvSpPr>
        <p:spPr>
          <a:xfrm>
            <a:off x="838200" y="365126"/>
            <a:ext cx="10515600" cy="589800"/>
          </a:xfrm>
        </p:spPr>
        <p:txBody>
          <a:bodyPr>
            <a:normAutofit fontScale="90000"/>
          </a:bodyPr>
          <a:lstStyle/>
          <a:p>
            <a:r>
              <a:rPr lang="en-US" dirty="0"/>
              <a:t>Max Pooling</a:t>
            </a:r>
            <a:endParaRPr lang="he-IL" dirty="0"/>
          </a:p>
        </p:txBody>
      </p:sp>
      <p:pic>
        <p:nvPicPr>
          <p:cNvPr id="14" name="Picture 13">
            <a:extLst>
              <a:ext uri="{FF2B5EF4-FFF2-40B4-BE49-F238E27FC236}">
                <a16:creationId xmlns:a16="http://schemas.microsoft.com/office/drawing/2014/main" id="{8B98671F-D24F-A041-5E21-031DEE0A0514}"/>
              </a:ext>
            </a:extLst>
          </p:cNvPr>
          <p:cNvPicPr>
            <a:picLocks noChangeAspect="1"/>
          </p:cNvPicPr>
          <p:nvPr/>
        </p:nvPicPr>
        <p:blipFill>
          <a:blip r:embed="rId2"/>
          <a:stretch>
            <a:fillRect/>
          </a:stretch>
        </p:blipFill>
        <p:spPr>
          <a:xfrm>
            <a:off x="979729" y="2899310"/>
            <a:ext cx="1695796" cy="1726812"/>
          </a:xfrm>
          <a:prstGeom prst="rect">
            <a:avLst/>
          </a:prstGeom>
        </p:spPr>
      </p:pic>
      <p:pic>
        <p:nvPicPr>
          <p:cNvPr id="18" name="Picture 17">
            <a:extLst>
              <a:ext uri="{FF2B5EF4-FFF2-40B4-BE49-F238E27FC236}">
                <a16:creationId xmlns:a16="http://schemas.microsoft.com/office/drawing/2014/main" id="{0D362C83-1E8F-DF06-A5C4-150DECF1C101}"/>
              </a:ext>
            </a:extLst>
          </p:cNvPr>
          <p:cNvPicPr>
            <a:picLocks noChangeAspect="1"/>
          </p:cNvPicPr>
          <p:nvPr/>
        </p:nvPicPr>
        <p:blipFill>
          <a:blip r:embed="rId3"/>
          <a:stretch>
            <a:fillRect/>
          </a:stretch>
        </p:blipFill>
        <p:spPr>
          <a:xfrm>
            <a:off x="1011204" y="996306"/>
            <a:ext cx="1695796" cy="1734316"/>
          </a:xfrm>
          <a:prstGeom prst="rect">
            <a:avLst/>
          </a:prstGeom>
        </p:spPr>
      </p:pic>
      <p:pic>
        <p:nvPicPr>
          <p:cNvPr id="21" name="Picture 20">
            <a:extLst>
              <a:ext uri="{FF2B5EF4-FFF2-40B4-BE49-F238E27FC236}">
                <a16:creationId xmlns:a16="http://schemas.microsoft.com/office/drawing/2014/main" id="{7D52BA8C-6BA3-9A76-5066-D7B93FFB300F}"/>
              </a:ext>
            </a:extLst>
          </p:cNvPr>
          <p:cNvPicPr>
            <a:picLocks noChangeAspect="1"/>
          </p:cNvPicPr>
          <p:nvPr/>
        </p:nvPicPr>
        <p:blipFill>
          <a:blip r:embed="rId4"/>
          <a:stretch>
            <a:fillRect/>
          </a:stretch>
        </p:blipFill>
        <p:spPr>
          <a:xfrm>
            <a:off x="946922" y="4821468"/>
            <a:ext cx="1760078" cy="1726812"/>
          </a:xfrm>
          <a:prstGeom prst="rect">
            <a:avLst/>
          </a:prstGeom>
        </p:spPr>
      </p:pic>
      <p:graphicFrame>
        <p:nvGraphicFramePr>
          <p:cNvPr id="25" name="Table 25">
            <a:extLst>
              <a:ext uri="{FF2B5EF4-FFF2-40B4-BE49-F238E27FC236}">
                <a16:creationId xmlns:a16="http://schemas.microsoft.com/office/drawing/2014/main" id="{9459ADCE-5765-47ED-0D01-BA302716BF57}"/>
              </a:ext>
            </a:extLst>
          </p:cNvPr>
          <p:cNvGraphicFramePr>
            <a:graphicFrameLocks noGrp="1"/>
          </p:cNvGraphicFramePr>
          <p:nvPr>
            <p:extLst>
              <p:ext uri="{D42A27DB-BD31-4B8C-83A1-F6EECF244321}">
                <p14:modId xmlns:p14="http://schemas.microsoft.com/office/powerpoint/2010/main" val="2285629626"/>
              </p:ext>
            </p:extLst>
          </p:nvPr>
        </p:nvGraphicFramePr>
        <p:xfrm>
          <a:off x="3462060" y="3056056"/>
          <a:ext cx="1135150" cy="1183528"/>
        </p:xfrm>
        <a:graphic>
          <a:graphicData uri="http://schemas.openxmlformats.org/drawingml/2006/table">
            <a:tbl>
              <a:tblPr rtl="1" firstRow="1" bandRow="1"/>
              <a:tblGrid>
                <a:gridCol w="567575">
                  <a:extLst>
                    <a:ext uri="{9D8B030D-6E8A-4147-A177-3AD203B41FA5}">
                      <a16:colId xmlns:a16="http://schemas.microsoft.com/office/drawing/2014/main" val="2055529053"/>
                    </a:ext>
                  </a:extLst>
                </a:gridCol>
                <a:gridCol w="567575">
                  <a:extLst>
                    <a:ext uri="{9D8B030D-6E8A-4147-A177-3AD203B41FA5}">
                      <a16:colId xmlns:a16="http://schemas.microsoft.com/office/drawing/2014/main" val="967409936"/>
                    </a:ext>
                  </a:extLst>
                </a:gridCol>
              </a:tblGrid>
              <a:tr h="591764">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474691818"/>
                  </a:ext>
                </a:extLst>
              </a:tr>
              <a:tr h="591764">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795391255"/>
                  </a:ext>
                </a:extLst>
              </a:tr>
            </a:tbl>
          </a:graphicData>
        </a:graphic>
      </p:graphicFrame>
      <p:graphicFrame>
        <p:nvGraphicFramePr>
          <p:cNvPr id="26" name="Table 26">
            <a:extLst>
              <a:ext uri="{FF2B5EF4-FFF2-40B4-BE49-F238E27FC236}">
                <a16:creationId xmlns:a16="http://schemas.microsoft.com/office/drawing/2014/main" id="{B89B9FF0-521E-FA35-9343-E5226438B932}"/>
              </a:ext>
            </a:extLst>
          </p:cNvPr>
          <p:cNvGraphicFramePr>
            <a:graphicFrameLocks noGrp="1"/>
          </p:cNvGraphicFramePr>
          <p:nvPr>
            <p:extLst>
              <p:ext uri="{D42A27DB-BD31-4B8C-83A1-F6EECF244321}">
                <p14:modId xmlns:p14="http://schemas.microsoft.com/office/powerpoint/2010/main" val="3118949868"/>
              </p:ext>
            </p:extLst>
          </p:nvPr>
        </p:nvGraphicFramePr>
        <p:xfrm>
          <a:off x="5608320" y="1172539"/>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0.77</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3947680231"/>
                  </a:ext>
                </a:extLst>
              </a:tr>
              <a:tr h="369315">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0.77</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27" name="Table 26">
            <a:extLst>
              <a:ext uri="{FF2B5EF4-FFF2-40B4-BE49-F238E27FC236}">
                <a16:creationId xmlns:a16="http://schemas.microsoft.com/office/drawing/2014/main" id="{A88A4001-09AC-411C-7346-5A19750EDCB7}"/>
              </a:ext>
            </a:extLst>
          </p:cNvPr>
          <p:cNvGraphicFramePr>
            <a:graphicFrameLocks noGrp="1"/>
          </p:cNvGraphicFramePr>
          <p:nvPr>
            <p:extLst>
              <p:ext uri="{D42A27DB-BD31-4B8C-83A1-F6EECF244321}">
                <p14:modId xmlns:p14="http://schemas.microsoft.com/office/powerpoint/2010/main" val="2184933078"/>
              </p:ext>
            </p:extLst>
          </p:nvPr>
        </p:nvGraphicFramePr>
        <p:xfrm>
          <a:off x="8509640" y="1172539"/>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0.77</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11120380"/>
                  </a:ext>
                </a:extLst>
              </a:tr>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947680231"/>
                  </a:ext>
                </a:extLst>
              </a:tr>
              <a:tr h="369315">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lumMod val="95000"/>
                            </a:schemeClr>
                          </a:solidFill>
                        </a:rPr>
                        <a:t>0.11</a:t>
                      </a:r>
                      <a:endParaRPr lang="he-IL" sz="1400" dirty="0">
                        <a:solidFill>
                          <a:schemeClr val="bg1">
                            <a:lumMod val="95000"/>
                          </a:schemeClr>
                        </a:solidFill>
                      </a:endParaRPr>
                    </a:p>
                  </a:txBody>
                  <a:tcPr marL="36000" marR="36000" anchor="ctr">
                    <a:solidFill>
                      <a:schemeClr val="tx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lumMod val="95000"/>
                            </a:schemeClr>
                          </a:solidFill>
                        </a:rPr>
                        <a:t>0.55</a:t>
                      </a:r>
                      <a:endParaRPr lang="he-IL" sz="1400" dirty="0">
                        <a:solidFill>
                          <a:schemeClr val="bg1">
                            <a:lumMod val="95000"/>
                          </a:schemeClr>
                        </a:solidFill>
                      </a:endParaRPr>
                    </a:p>
                  </a:txBody>
                  <a:tcPr marL="36000" marR="36000" anchor="ctr">
                    <a:solidFill>
                      <a:schemeClr val="tx1"/>
                    </a:solidFill>
                  </a:tcPr>
                </a:tc>
                <a:tc>
                  <a:txBody>
                    <a:bodyPr/>
                    <a:lstStyle/>
                    <a:p>
                      <a:pPr algn="ctr" rtl="1"/>
                      <a:r>
                        <a:rPr lang="en-US" sz="1400" dirty="0">
                          <a:solidFill>
                            <a:schemeClr val="bg1">
                              <a:lumMod val="95000"/>
                            </a:schemeClr>
                          </a:solidFill>
                        </a:rPr>
                        <a:t>0.33</a:t>
                      </a:r>
                      <a:endParaRPr lang="he-IL" sz="1400" dirty="0">
                        <a:solidFill>
                          <a:schemeClr val="bg1">
                            <a:lumMod val="95000"/>
                          </a:schemeClr>
                        </a:solidFill>
                      </a:endParaRPr>
                    </a:p>
                  </a:txBody>
                  <a:tcPr marL="36000" marR="36000" anchor="ctr">
                    <a:solidFill>
                      <a:schemeClr val="tx1"/>
                    </a:solidFill>
                  </a:tcPr>
                </a:tc>
                <a:tc>
                  <a:txBody>
                    <a:bodyPr/>
                    <a:lstStyle/>
                    <a:p>
                      <a:pPr algn="ctr" rtl="1"/>
                      <a:r>
                        <a:rPr lang="en-US" sz="1400" dirty="0"/>
                        <a:t>0.77</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28" name="Table 27">
            <a:extLst>
              <a:ext uri="{FF2B5EF4-FFF2-40B4-BE49-F238E27FC236}">
                <a16:creationId xmlns:a16="http://schemas.microsoft.com/office/drawing/2014/main" id="{C012385F-000E-B5D7-0CBF-DE1D2B68304F}"/>
              </a:ext>
            </a:extLst>
          </p:cNvPr>
          <p:cNvGraphicFramePr>
            <a:graphicFrameLocks noGrp="1"/>
          </p:cNvGraphicFramePr>
          <p:nvPr>
            <p:extLst>
              <p:ext uri="{D42A27DB-BD31-4B8C-83A1-F6EECF244321}">
                <p14:modId xmlns:p14="http://schemas.microsoft.com/office/powerpoint/2010/main" val="1398173228"/>
              </p:ext>
            </p:extLst>
          </p:nvPr>
        </p:nvGraphicFramePr>
        <p:xfrm>
          <a:off x="8541115" y="2962188"/>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0.55</a:t>
                      </a:r>
                      <a:endParaRPr lang="he-IL" sz="1400" dirty="0">
                        <a:solidFill>
                          <a:schemeClr val="tx1"/>
                        </a:solidFill>
                      </a:endParaRPr>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947680231"/>
                  </a:ext>
                </a:extLst>
              </a:tr>
              <a:tr h="369315">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0.55</a:t>
                      </a:r>
                      <a:endParaRPr lang="he-IL" sz="1400" dirty="0">
                        <a:solidFill>
                          <a:schemeClr val="tx1"/>
                        </a:solidFill>
                      </a:endParaRPr>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461256270"/>
                  </a:ext>
                </a:extLst>
              </a:tr>
            </a:tbl>
          </a:graphicData>
        </a:graphic>
      </p:graphicFrame>
      <p:graphicFrame>
        <p:nvGraphicFramePr>
          <p:cNvPr id="29" name="Table 26">
            <a:extLst>
              <a:ext uri="{FF2B5EF4-FFF2-40B4-BE49-F238E27FC236}">
                <a16:creationId xmlns:a16="http://schemas.microsoft.com/office/drawing/2014/main" id="{83F070C2-71B8-A8EB-ED7B-A7E2ABFC2595}"/>
              </a:ext>
            </a:extLst>
          </p:cNvPr>
          <p:cNvGraphicFramePr>
            <a:graphicFrameLocks noGrp="1"/>
          </p:cNvGraphicFramePr>
          <p:nvPr>
            <p:extLst>
              <p:ext uri="{D42A27DB-BD31-4B8C-83A1-F6EECF244321}">
                <p14:modId xmlns:p14="http://schemas.microsoft.com/office/powerpoint/2010/main" val="3427788706"/>
              </p:ext>
            </p:extLst>
          </p:nvPr>
        </p:nvGraphicFramePr>
        <p:xfrm>
          <a:off x="5608320" y="2962188"/>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3947680231"/>
                  </a:ext>
                </a:extLst>
              </a:tr>
              <a:tr h="369315">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31" name="Table 26">
            <a:extLst>
              <a:ext uri="{FF2B5EF4-FFF2-40B4-BE49-F238E27FC236}">
                <a16:creationId xmlns:a16="http://schemas.microsoft.com/office/drawing/2014/main" id="{8193EBCA-4C18-370D-2559-8EE7FCC80964}"/>
              </a:ext>
            </a:extLst>
          </p:cNvPr>
          <p:cNvGraphicFramePr>
            <a:graphicFrameLocks noGrp="1"/>
          </p:cNvGraphicFramePr>
          <p:nvPr>
            <p:extLst>
              <p:ext uri="{D42A27DB-BD31-4B8C-83A1-F6EECF244321}">
                <p14:modId xmlns:p14="http://schemas.microsoft.com/office/powerpoint/2010/main" val="700497560"/>
              </p:ext>
            </p:extLst>
          </p:nvPr>
        </p:nvGraphicFramePr>
        <p:xfrm>
          <a:off x="5608320" y="4830704"/>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3947680231"/>
                  </a:ext>
                </a:extLst>
              </a:tr>
              <a:tr h="369315">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t>0.77</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32" name="Table 26">
            <a:extLst>
              <a:ext uri="{FF2B5EF4-FFF2-40B4-BE49-F238E27FC236}">
                <a16:creationId xmlns:a16="http://schemas.microsoft.com/office/drawing/2014/main" id="{ED883553-4F4E-4B3B-578D-2E9484FBEC5C}"/>
              </a:ext>
            </a:extLst>
          </p:cNvPr>
          <p:cNvGraphicFramePr>
            <a:graphicFrameLocks noGrp="1"/>
          </p:cNvGraphicFramePr>
          <p:nvPr>
            <p:extLst>
              <p:ext uri="{D42A27DB-BD31-4B8C-83A1-F6EECF244321}">
                <p14:modId xmlns:p14="http://schemas.microsoft.com/office/powerpoint/2010/main" val="4052371069"/>
              </p:ext>
            </p:extLst>
          </p:nvPr>
        </p:nvGraphicFramePr>
        <p:xfrm>
          <a:off x="8509640" y="4821468"/>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947680231"/>
                  </a:ext>
                </a:extLst>
              </a:tr>
              <a:tr h="369315">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4000230241"/>
                  </a:ext>
                </a:extLst>
              </a:tr>
              <a:tr h="369315">
                <a:tc>
                  <a:txBody>
                    <a:bodyPr/>
                    <a:lstStyle/>
                    <a:p>
                      <a:pPr algn="ctr" rtl="1"/>
                      <a:r>
                        <a:rPr lang="en-US" sz="1400" dirty="0">
                          <a:solidFill>
                            <a:schemeClr val="tx1"/>
                          </a:solidFill>
                        </a:rPr>
                        <a:t>0.77</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461256270"/>
                  </a:ext>
                </a:extLst>
              </a:tr>
            </a:tbl>
          </a:graphicData>
        </a:graphic>
      </p:graphicFrame>
      <p:sp>
        <p:nvSpPr>
          <p:cNvPr id="39" name="TextBox 38">
            <a:extLst>
              <a:ext uri="{FF2B5EF4-FFF2-40B4-BE49-F238E27FC236}">
                <a16:creationId xmlns:a16="http://schemas.microsoft.com/office/drawing/2014/main" id="{F0D13A3D-EE5B-DC8A-F0D2-4723ABBA43B0}"/>
              </a:ext>
            </a:extLst>
          </p:cNvPr>
          <p:cNvSpPr txBox="1"/>
          <p:nvPr/>
        </p:nvSpPr>
        <p:spPr>
          <a:xfrm>
            <a:off x="4857783" y="3411885"/>
            <a:ext cx="415529" cy="461665"/>
          </a:xfrm>
          <a:prstGeom prst="rect">
            <a:avLst/>
          </a:prstGeom>
          <a:noFill/>
        </p:spPr>
        <p:txBody>
          <a:bodyPr wrap="square" rtlCol="1">
            <a:spAutoFit/>
          </a:bodyPr>
          <a:lstStyle/>
          <a:p>
            <a:r>
              <a:rPr lang="en-US" sz="2400" dirty="0"/>
              <a:t>=</a:t>
            </a:r>
            <a:endParaRPr lang="he-IL" sz="2400"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8E126F-EFB8-A51C-E63B-93CE16A81EA3}"/>
                  </a:ext>
                </a:extLst>
              </p:cNvPr>
              <p:cNvSpPr txBox="1"/>
              <p:nvPr/>
            </p:nvSpPr>
            <p:spPr>
              <a:xfrm>
                <a:off x="2890622" y="3310287"/>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40" name="TextBox 39">
                <a:extLst>
                  <a:ext uri="{FF2B5EF4-FFF2-40B4-BE49-F238E27FC236}">
                    <a16:creationId xmlns:a16="http://schemas.microsoft.com/office/drawing/2014/main" id="{498E126F-EFB8-A51C-E63B-93CE16A81EA3}"/>
                  </a:ext>
                </a:extLst>
              </p:cNvPr>
              <p:cNvSpPr txBox="1">
                <a:spLocks noRot="1" noChangeAspect="1" noMove="1" noResize="1" noEditPoints="1" noAdjustHandles="1" noChangeArrowheads="1" noChangeShapeType="1" noTextEdit="1"/>
              </p:cNvSpPr>
              <p:nvPr/>
            </p:nvSpPr>
            <p:spPr>
              <a:xfrm>
                <a:off x="2890622" y="3310287"/>
                <a:ext cx="321809" cy="584775"/>
              </a:xfrm>
              <a:prstGeom prst="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9211365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580-F980-74CF-F999-0DC84DC6B19B}"/>
              </a:ext>
            </a:extLst>
          </p:cNvPr>
          <p:cNvSpPr>
            <a:spLocks noGrp="1"/>
          </p:cNvSpPr>
          <p:nvPr>
            <p:ph type="title"/>
          </p:nvPr>
        </p:nvSpPr>
        <p:spPr>
          <a:xfrm>
            <a:off x="838200" y="365126"/>
            <a:ext cx="10515600" cy="512330"/>
          </a:xfrm>
        </p:spPr>
        <p:txBody>
          <a:bodyPr>
            <a:normAutofit fontScale="90000"/>
          </a:bodyPr>
          <a:lstStyle/>
          <a:p>
            <a:r>
              <a:rPr lang="en-US" dirty="0"/>
              <a:t>Max Pooling</a:t>
            </a:r>
            <a:endParaRPr lang="he-IL" dirty="0"/>
          </a:p>
        </p:txBody>
      </p:sp>
      <p:pic>
        <p:nvPicPr>
          <p:cNvPr id="2050" name="Picture 2" descr="Convolutional neural net Part 1">
            <a:extLst>
              <a:ext uri="{FF2B5EF4-FFF2-40B4-BE49-F238E27FC236}">
                <a16:creationId xmlns:a16="http://schemas.microsoft.com/office/drawing/2014/main" id="{6A564AA4-3D6A-DBC6-DE30-4D7F4CFB74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946003"/>
            <a:ext cx="6391564" cy="56373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08E240-3A6E-5AD1-7F03-24702C032E3A}"/>
              </a:ext>
            </a:extLst>
          </p:cNvPr>
          <p:cNvSpPr txBox="1"/>
          <p:nvPr/>
        </p:nvSpPr>
        <p:spPr>
          <a:xfrm>
            <a:off x="7638473" y="1256207"/>
            <a:ext cx="3851563" cy="646331"/>
          </a:xfrm>
          <a:prstGeom prst="rect">
            <a:avLst/>
          </a:prstGeom>
          <a:noFill/>
          <a:ln cmpd="dbl">
            <a:solidFill>
              <a:schemeClr val="accent1">
                <a:shade val="50000"/>
              </a:schemeClr>
            </a:solidFill>
            <a:prstDash val="sysDot"/>
          </a:ln>
        </p:spPr>
        <p:txBody>
          <a:bodyPr wrap="square" rtlCol="1">
            <a:spAutoFit/>
          </a:bodyPr>
          <a:lstStyle/>
          <a:p>
            <a:r>
              <a:rPr lang="en-US" dirty="0">
                <a:solidFill>
                  <a:schemeClr val="bg1">
                    <a:lumMod val="50000"/>
                  </a:schemeClr>
                </a:solidFill>
              </a:rPr>
              <a:t>First layer detect low  level features like edges, curvatures or basic shapes   </a:t>
            </a:r>
            <a:endParaRPr lang="he-IL" dirty="0">
              <a:solidFill>
                <a:schemeClr val="bg1">
                  <a:lumMod val="50000"/>
                </a:schemeClr>
              </a:solidFill>
            </a:endParaRPr>
          </a:p>
        </p:txBody>
      </p:sp>
      <p:sp>
        <p:nvSpPr>
          <p:cNvPr id="5" name="TextBox 4">
            <a:extLst>
              <a:ext uri="{FF2B5EF4-FFF2-40B4-BE49-F238E27FC236}">
                <a16:creationId xmlns:a16="http://schemas.microsoft.com/office/drawing/2014/main" id="{75501B1F-F1A7-EAE5-8011-0D72EFE7BF7C}"/>
              </a:ext>
            </a:extLst>
          </p:cNvPr>
          <p:cNvSpPr txBox="1"/>
          <p:nvPr/>
        </p:nvSpPr>
        <p:spPr>
          <a:xfrm>
            <a:off x="7638473" y="4941670"/>
            <a:ext cx="3851563" cy="923330"/>
          </a:xfrm>
          <a:prstGeom prst="rect">
            <a:avLst/>
          </a:prstGeom>
          <a:noFill/>
          <a:ln cmpd="dbl">
            <a:solidFill>
              <a:schemeClr val="accent1">
                <a:shade val="50000"/>
              </a:schemeClr>
            </a:solidFill>
            <a:prstDash val="sysDot"/>
          </a:ln>
        </p:spPr>
        <p:txBody>
          <a:bodyPr wrap="square" rtlCol="1">
            <a:spAutoFit/>
          </a:bodyPr>
          <a:lstStyle>
            <a:defPPr>
              <a:defRPr lang="en-US"/>
            </a:defPPr>
            <a:lvl1pPr>
              <a:defRPr>
                <a:solidFill>
                  <a:schemeClr val="bg1">
                    <a:lumMod val="50000"/>
                  </a:schemeClr>
                </a:solidFill>
              </a:defRPr>
            </a:lvl1pPr>
          </a:lstStyle>
          <a:p>
            <a:r>
              <a:rPr lang="en-US" dirty="0"/>
              <a:t>As we going deeper it start to encode for much higher level concepts like the cat’s ears or nose. </a:t>
            </a:r>
            <a:endParaRPr lang="he-IL" dirty="0"/>
          </a:p>
        </p:txBody>
      </p:sp>
      <p:sp>
        <p:nvSpPr>
          <p:cNvPr id="6" name="Arrow: Down 5">
            <a:extLst>
              <a:ext uri="{FF2B5EF4-FFF2-40B4-BE49-F238E27FC236}">
                <a16:creationId xmlns:a16="http://schemas.microsoft.com/office/drawing/2014/main" id="{D2FA35EC-B857-6EEA-6315-EE1B8889DC5A}"/>
              </a:ext>
            </a:extLst>
          </p:cNvPr>
          <p:cNvSpPr/>
          <p:nvPr/>
        </p:nvSpPr>
        <p:spPr>
          <a:xfrm>
            <a:off x="9208654" y="2341542"/>
            <a:ext cx="517236" cy="2309184"/>
          </a:xfrm>
          <a:prstGeom prst="downArrow">
            <a:avLst/>
          </a:prstGeom>
          <a:pattFill prst="pct70">
            <a:fgClr>
              <a:schemeClr val="bg1">
                <a:lumMod val="85000"/>
              </a:schemeClr>
            </a:fgClr>
            <a:bgClr>
              <a:schemeClr val="bg1"/>
            </a:bgClr>
          </a:patt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713378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4581F-8786-67C5-AE2D-3DA10B809D22}"/>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2856EDC3-7554-DDA1-8B09-9E4470ED982B}"/>
              </a:ext>
            </a:extLst>
          </p:cNvPr>
          <p:cNvSpPr>
            <a:spLocks noGrp="1"/>
          </p:cNvSpPr>
          <p:nvPr>
            <p:ph idx="1"/>
          </p:nvPr>
        </p:nvSpPr>
        <p:spPr/>
        <p:txBody>
          <a:bodyPr/>
          <a:lstStyle/>
          <a:p>
            <a:endParaRPr lang="he-IL"/>
          </a:p>
        </p:txBody>
      </p:sp>
      <p:pic>
        <p:nvPicPr>
          <p:cNvPr id="1026" name="Picture 2" descr="An Intuitive Explanation of Convolutional Neural Networks - KDnuggets">
            <a:extLst>
              <a:ext uri="{FF2B5EF4-FFF2-40B4-BE49-F238E27FC236}">
                <a16:creationId xmlns:a16="http://schemas.microsoft.com/office/drawing/2014/main" id="{A922EB14-8BAC-8F59-5902-7D6C439C2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07187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838200" y="365125"/>
            <a:ext cx="10515600" cy="574213"/>
          </a:xfrm>
        </p:spPr>
        <p:txBody>
          <a:bodyPr>
            <a:normAutofit fontScale="90000"/>
          </a:bodyPr>
          <a:lstStyle/>
          <a:p>
            <a:r>
              <a:rPr lang="en-US" dirty="0"/>
              <a:t>LeNet-5</a:t>
            </a:r>
            <a:endParaRPr lang="he-IL" dirty="0"/>
          </a:p>
        </p:txBody>
      </p:sp>
      <p:sp>
        <p:nvSpPr>
          <p:cNvPr id="4" name="Rectangle 3">
            <a:extLst>
              <a:ext uri="{FF2B5EF4-FFF2-40B4-BE49-F238E27FC236}">
                <a16:creationId xmlns:a16="http://schemas.microsoft.com/office/drawing/2014/main" id="{46B965DB-466A-4942-A1EF-E13806E7778C}"/>
              </a:ext>
            </a:extLst>
          </p:cNvPr>
          <p:cNvSpPr/>
          <p:nvPr/>
        </p:nvSpPr>
        <p:spPr>
          <a:xfrm>
            <a:off x="947651" y="1454722"/>
            <a:ext cx="1055716" cy="1066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B7C8A8-D988-7678-61B0-FE1E8E77EB3A}"/>
                  </a:ext>
                </a:extLst>
              </p14:cNvPr>
              <p14:cNvContentPartPr/>
              <p14:nvPr/>
            </p14:nvContentPartPr>
            <p14:xfrm>
              <a:off x="1290316" y="1604615"/>
              <a:ext cx="362520" cy="500040"/>
            </p14:xfrm>
          </p:contentPart>
        </mc:Choice>
        <mc:Fallback xmlns="">
          <p:pic>
            <p:nvPicPr>
              <p:cNvPr id="5" name="Ink 4">
                <a:extLst>
                  <a:ext uri="{FF2B5EF4-FFF2-40B4-BE49-F238E27FC236}">
                    <a16:creationId xmlns:a16="http://schemas.microsoft.com/office/drawing/2014/main" id="{F0B7C8A8-D988-7678-61B0-FE1E8E77EB3A}"/>
                  </a:ext>
                </a:extLst>
              </p:cNvPr>
              <p:cNvPicPr/>
              <p:nvPr/>
            </p:nvPicPr>
            <p:blipFill>
              <a:blip r:embed="rId3"/>
              <a:stretch>
                <a:fillRect/>
              </a:stretch>
            </p:blipFill>
            <p:spPr>
              <a:xfrm>
                <a:off x="1281676" y="1595975"/>
                <a:ext cx="38016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79FEED2-A07D-875A-B1BF-2DF695504403}"/>
                  </a:ext>
                </a:extLst>
              </p14:cNvPr>
              <p14:cNvContentPartPr/>
              <p14:nvPr/>
            </p14:nvContentPartPr>
            <p14:xfrm>
              <a:off x="1329916" y="1883255"/>
              <a:ext cx="376920" cy="19800"/>
            </p14:xfrm>
          </p:contentPart>
        </mc:Choice>
        <mc:Fallback xmlns="">
          <p:pic>
            <p:nvPicPr>
              <p:cNvPr id="6" name="Ink 5">
                <a:extLst>
                  <a:ext uri="{FF2B5EF4-FFF2-40B4-BE49-F238E27FC236}">
                    <a16:creationId xmlns:a16="http://schemas.microsoft.com/office/drawing/2014/main" id="{779FEED2-A07D-875A-B1BF-2DF695504403}"/>
                  </a:ext>
                </a:extLst>
              </p:cNvPr>
              <p:cNvPicPr/>
              <p:nvPr/>
            </p:nvPicPr>
            <p:blipFill>
              <a:blip r:embed="rId5"/>
              <a:stretch>
                <a:fillRect/>
              </a:stretch>
            </p:blipFill>
            <p:spPr>
              <a:xfrm>
                <a:off x="1320916" y="1874615"/>
                <a:ext cx="394560" cy="37440"/>
              </a:xfrm>
              <a:prstGeom prst="rect">
                <a:avLst/>
              </a:prstGeom>
            </p:spPr>
          </p:pic>
        </mc:Fallback>
      </mc:AlternateContent>
      <p:sp>
        <p:nvSpPr>
          <p:cNvPr id="7" name="TextBox 6">
            <a:extLst>
              <a:ext uri="{FF2B5EF4-FFF2-40B4-BE49-F238E27FC236}">
                <a16:creationId xmlns:a16="http://schemas.microsoft.com/office/drawing/2014/main" id="{C391F10C-3CB7-A951-13BF-48247212A017}"/>
              </a:ext>
            </a:extLst>
          </p:cNvPr>
          <p:cNvSpPr txBox="1"/>
          <p:nvPr/>
        </p:nvSpPr>
        <p:spPr>
          <a:xfrm>
            <a:off x="894303" y="2545985"/>
            <a:ext cx="1154546" cy="369332"/>
          </a:xfrm>
          <a:prstGeom prst="rect">
            <a:avLst/>
          </a:prstGeom>
          <a:noFill/>
        </p:spPr>
        <p:txBody>
          <a:bodyPr wrap="square" rtlCol="1">
            <a:spAutoFit/>
          </a:bodyPr>
          <a:lstStyle/>
          <a:p>
            <a:pPr algn="ctr"/>
            <a:r>
              <a:rPr lang="en-US" dirty="0"/>
              <a:t>32x32x1</a:t>
            </a:r>
            <a:endParaRPr lang="he-IL" dirty="0"/>
          </a:p>
        </p:txBody>
      </p:sp>
      <p:cxnSp>
        <p:nvCxnSpPr>
          <p:cNvPr id="9" name="Straight Arrow Connector 8">
            <a:extLst>
              <a:ext uri="{FF2B5EF4-FFF2-40B4-BE49-F238E27FC236}">
                <a16:creationId xmlns:a16="http://schemas.microsoft.com/office/drawing/2014/main" id="{C1668984-F49F-FA58-6863-FD84673481A6}"/>
              </a:ext>
            </a:extLst>
          </p:cNvPr>
          <p:cNvCxnSpPr/>
          <p:nvPr/>
        </p:nvCxnSpPr>
        <p:spPr>
          <a:xfrm>
            <a:off x="2216727" y="185463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5C263-A8E4-ED60-33EA-F4A8A870896F}"/>
              </a:ext>
            </a:extLst>
          </p:cNvPr>
          <p:cNvSpPr txBox="1"/>
          <p:nvPr/>
        </p:nvSpPr>
        <p:spPr>
          <a:xfrm>
            <a:off x="2208108" y="1925903"/>
            <a:ext cx="730597" cy="584775"/>
          </a:xfrm>
          <a:prstGeom prst="rect">
            <a:avLst/>
          </a:prstGeom>
          <a:noFill/>
        </p:spPr>
        <p:txBody>
          <a:bodyPr wrap="square" rtlCol="1">
            <a:spAutoFit/>
          </a:bodyPr>
          <a:lstStyle/>
          <a:p>
            <a:pPr algn="ctr"/>
            <a:r>
              <a:rPr lang="en-US" sz="1600" dirty="0"/>
              <a:t>5 x 5</a:t>
            </a:r>
          </a:p>
          <a:p>
            <a:pPr algn="ctr"/>
            <a:r>
              <a:rPr lang="en-US" sz="1600" dirty="0"/>
              <a:t>S = 1</a:t>
            </a:r>
            <a:endParaRPr lang="he-IL" sz="1600" dirty="0"/>
          </a:p>
        </p:txBody>
      </p:sp>
      <p:sp>
        <p:nvSpPr>
          <p:cNvPr id="11" name="Cube 10">
            <a:extLst>
              <a:ext uri="{FF2B5EF4-FFF2-40B4-BE49-F238E27FC236}">
                <a16:creationId xmlns:a16="http://schemas.microsoft.com/office/drawing/2014/main" id="{04EC3F7A-82EC-BC29-4A5D-8FECFED33E60}"/>
              </a:ext>
            </a:extLst>
          </p:cNvPr>
          <p:cNvSpPr/>
          <p:nvPr/>
        </p:nvSpPr>
        <p:spPr>
          <a:xfrm>
            <a:off x="3032073" y="1454722"/>
            <a:ext cx="1338346" cy="1066791"/>
          </a:xfrm>
          <a:prstGeom prst="cube">
            <a:avLst>
              <a:gd name="adj" fmla="val 49922"/>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2" name="TextBox 11">
            <a:extLst>
              <a:ext uri="{FF2B5EF4-FFF2-40B4-BE49-F238E27FC236}">
                <a16:creationId xmlns:a16="http://schemas.microsoft.com/office/drawing/2014/main" id="{16DA4835-27C7-7E40-BE29-A8ACA5525EAE}"/>
              </a:ext>
            </a:extLst>
          </p:cNvPr>
          <p:cNvSpPr txBox="1"/>
          <p:nvPr/>
        </p:nvSpPr>
        <p:spPr>
          <a:xfrm>
            <a:off x="2890015" y="2545985"/>
            <a:ext cx="1154546" cy="369332"/>
          </a:xfrm>
          <a:prstGeom prst="rect">
            <a:avLst/>
          </a:prstGeom>
          <a:noFill/>
        </p:spPr>
        <p:txBody>
          <a:bodyPr wrap="square" rtlCol="1">
            <a:spAutoFit/>
          </a:bodyPr>
          <a:lstStyle/>
          <a:p>
            <a:pPr algn="ctr"/>
            <a:r>
              <a:rPr lang="en-US" dirty="0"/>
              <a:t>28x28x6</a:t>
            </a:r>
            <a:endParaRPr lang="he-IL" dirty="0"/>
          </a:p>
        </p:txBody>
      </p:sp>
      <p:cxnSp>
        <p:nvCxnSpPr>
          <p:cNvPr id="13" name="Straight Arrow Connector 12">
            <a:extLst>
              <a:ext uri="{FF2B5EF4-FFF2-40B4-BE49-F238E27FC236}">
                <a16:creationId xmlns:a16="http://schemas.microsoft.com/office/drawing/2014/main" id="{046C4A1C-47A3-F0E7-8472-2A28393B5B2A}"/>
              </a:ext>
            </a:extLst>
          </p:cNvPr>
          <p:cNvCxnSpPr/>
          <p:nvPr/>
        </p:nvCxnSpPr>
        <p:spPr>
          <a:xfrm>
            <a:off x="4455168" y="188325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A651900-51B1-D008-96EE-F4422EEC0A9D}"/>
              </a:ext>
            </a:extLst>
          </p:cNvPr>
          <p:cNvSpPr txBox="1"/>
          <p:nvPr/>
        </p:nvSpPr>
        <p:spPr>
          <a:xfrm>
            <a:off x="4423283" y="1893155"/>
            <a:ext cx="730597" cy="584775"/>
          </a:xfrm>
          <a:prstGeom prst="rect">
            <a:avLst/>
          </a:prstGeom>
          <a:noFill/>
        </p:spPr>
        <p:txBody>
          <a:bodyPr wrap="square" rtlCol="1">
            <a:spAutoFit/>
          </a:bodyPr>
          <a:lstStyle/>
          <a:p>
            <a:pPr algn="ctr"/>
            <a:r>
              <a:rPr lang="en-US" sz="1600" dirty="0"/>
              <a:t>F = 2</a:t>
            </a:r>
          </a:p>
          <a:p>
            <a:pPr algn="ctr"/>
            <a:r>
              <a:rPr lang="en-US" sz="1600" dirty="0"/>
              <a:t>S = 2</a:t>
            </a:r>
            <a:endParaRPr lang="he-IL" sz="1600" dirty="0"/>
          </a:p>
        </p:txBody>
      </p:sp>
      <p:cxnSp>
        <p:nvCxnSpPr>
          <p:cNvPr id="15" name="Straight Arrow Connector 14">
            <a:extLst>
              <a:ext uri="{FF2B5EF4-FFF2-40B4-BE49-F238E27FC236}">
                <a16:creationId xmlns:a16="http://schemas.microsoft.com/office/drawing/2014/main" id="{1106DD9E-4030-470D-C8CC-B1C1EBCED475}"/>
              </a:ext>
            </a:extLst>
          </p:cNvPr>
          <p:cNvCxnSpPr/>
          <p:nvPr/>
        </p:nvCxnSpPr>
        <p:spPr>
          <a:xfrm>
            <a:off x="1076565" y="4060818"/>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FC9FADB-006D-ADA4-40AF-EEAE4560D88C}"/>
              </a:ext>
            </a:extLst>
          </p:cNvPr>
          <p:cNvSpPr txBox="1"/>
          <p:nvPr/>
        </p:nvSpPr>
        <p:spPr>
          <a:xfrm>
            <a:off x="4382201" y="1513550"/>
            <a:ext cx="969064" cy="338554"/>
          </a:xfrm>
          <a:prstGeom prst="rect">
            <a:avLst/>
          </a:prstGeom>
          <a:noFill/>
        </p:spPr>
        <p:txBody>
          <a:bodyPr wrap="square" rtlCol="1">
            <a:spAutoFit/>
          </a:bodyPr>
          <a:lstStyle/>
          <a:p>
            <a:pPr algn="ctr"/>
            <a:r>
              <a:rPr lang="en-US" sz="1600" dirty="0"/>
              <a:t>Avg pool</a:t>
            </a:r>
            <a:endParaRPr lang="he-IL" sz="1600" dirty="0"/>
          </a:p>
        </p:txBody>
      </p:sp>
      <p:sp>
        <p:nvSpPr>
          <p:cNvPr id="17" name="Cube 16">
            <a:extLst>
              <a:ext uri="{FF2B5EF4-FFF2-40B4-BE49-F238E27FC236}">
                <a16:creationId xmlns:a16="http://schemas.microsoft.com/office/drawing/2014/main" id="{BE265E57-F1D1-C091-F7EA-0D7E46E43D25}"/>
              </a:ext>
            </a:extLst>
          </p:cNvPr>
          <p:cNvSpPr/>
          <p:nvPr/>
        </p:nvSpPr>
        <p:spPr>
          <a:xfrm>
            <a:off x="5185765" y="1441553"/>
            <a:ext cx="1484519" cy="1225185"/>
          </a:xfrm>
          <a:prstGeom prst="cube">
            <a:avLst>
              <a:gd name="adj" fmla="val 62738"/>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8" name="TextBox 17">
            <a:extLst>
              <a:ext uri="{FF2B5EF4-FFF2-40B4-BE49-F238E27FC236}">
                <a16:creationId xmlns:a16="http://schemas.microsoft.com/office/drawing/2014/main" id="{FFC954C5-2BBC-E5BE-23D5-5109550080D0}"/>
              </a:ext>
            </a:extLst>
          </p:cNvPr>
          <p:cNvSpPr txBox="1"/>
          <p:nvPr/>
        </p:nvSpPr>
        <p:spPr>
          <a:xfrm>
            <a:off x="5039191" y="2697889"/>
            <a:ext cx="1154546" cy="369332"/>
          </a:xfrm>
          <a:prstGeom prst="rect">
            <a:avLst/>
          </a:prstGeom>
          <a:noFill/>
        </p:spPr>
        <p:txBody>
          <a:bodyPr wrap="square" rtlCol="1">
            <a:spAutoFit/>
          </a:bodyPr>
          <a:lstStyle/>
          <a:p>
            <a:pPr algn="ctr"/>
            <a:r>
              <a:rPr lang="en-US" dirty="0"/>
              <a:t>14x14x6</a:t>
            </a:r>
            <a:endParaRPr lang="he-IL" dirty="0"/>
          </a:p>
        </p:txBody>
      </p:sp>
      <p:cxnSp>
        <p:nvCxnSpPr>
          <p:cNvPr id="19" name="Straight Arrow Connector 18">
            <a:extLst>
              <a:ext uri="{FF2B5EF4-FFF2-40B4-BE49-F238E27FC236}">
                <a16:creationId xmlns:a16="http://schemas.microsoft.com/office/drawing/2014/main" id="{68269694-A120-75E4-E260-F3178EAA5B96}"/>
              </a:ext>
            </a:extLst>
          </p:cNvPr>
          <p:cNvCxnSpPr/>
          <p:nvPr/>
        </p:nvCxnSpPr>
        <p:spPr>
          <a:xfrm>
            <a:off x="6868176" y="18822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7C336ED-166A-E5DF-8ED3-A4BD36FFA7D8}"/>
              </a:ext>
            </a:extLst>
          </p:cNvPr>
          <p:cNvSpPr txBox="1"/>
          <p:nvPr/>
        </p:nvSpPr>
        <p:spPr>
          <a:xfrm>
            <a:off x="6844062" y="1882292"/>
            <a:ext cx="730597" cy="584775"/>
          </a:xfrm>
          <a:prstGeom prst="rect">
            <a:avLst/>
          </a:prstGeom>
          <a:noFill/>
        </p:spPr>
        <p:txBody>
          <a:bodyPr wrap="square" rtlCol="1">
            <a:spAutoFit/>
          </a:bodyPr>
          <a:lstStyle/>
          <a:p>
            <a:pPr algn="ctr"/>
            <a:r>
              <a:rPr lang="en-US" sz="1600" dirty="0"/>
              <a:t>5 x 5</a:t>
            </a:r>
          </a:p>
          <a:p>
            <a:pPr algn="ctr"/>
            <a:r>
              <a:rPr lang="en-US" sz="1600" dirty="0"/>
              <a:t>S = 1</a:t>
            </a:r>
            <a:endParaRPr lang="he-IL" sz="1600" dirty="0"/>
          </a:p>
        </p:txBody>
      </p:sp>
      <p:sp>
        <p:nvSpPr>
          <p:cNvPr id="21" name="Cube 20">
            <a:extLst>
              <a:ext uri="{FF2B5EF4-FFF2-40B4-BE49-F238E27FC236}">
                <a16:creationId xmlns:a16="http://schemas.microsoft.com/office/drawing/2014/main" id="{5B1B4112-87A8-E444-5A20-C5841B27AEFC}"/>
              </a:ext>
            </a:extLst>
          </p:cNvPr>
          <p:cNvSpPr/>
          <p:nvPr/>
        </p:nvSpPr>
        <p:spPr>
          <a:xfrm>
            <a:off x="7488165" y="1513550"/>
            <a:ext cx="1484519" cy="1225185"/>
          </a:xfrm>
          <a:prstGeom prst="cube">
            <a:avLst>
              <a:gd name="adj" fmla="val 7178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2" name="TextBox 21">
            <a:extLst>
              <a:ext uri="{FF2B5EF4-FFF2-40B4-BE49-F238E27FC236}">
                <a16:creationId xmlns:a16="http://schemas.microsoft.com/office/drawing/2014/main" id="{312DA8C6-E515-B7F3-3267-EB75464DB663}"/>
              </a:ext>
            </a:extLst>
          </p:cNvPr>
          <p:cNvSpPr txBox="1"/>
          <p:nvPr/>
        </p:nvSpPr>
        <p:spPr>
          <a:xfrm>
            <a:off x="7552817" y="2793180"/>
            <a:ext cx="1154546" cy="369332"/>
          </a:xfrm>
          <a:prstGeom prst="rect">
            <a:avLst/>
          </a:prstGeom>
          <a:noFill/>
        </p:spPr>
        <p:txBody>
          <a:bodyPr wrap="square" rtlCol="1">
            <a:spAutoFit/>
          </a:bodyPr>
          <a:lstStyle/>
          <a:p>
            <a:pPr algn="ctr"/>
            <a:r>
              <a:rPr lang="en-US" dirty="0"/>
              <a:t>10x10x16</a:t>
            </a:r>
            <a:endParaRPr lang="he-IL" dirty="0"/>
          </a:p>
        </p:txBody>
      </p:sp>
      <p:sp>
        <p:nvSpPr>
          <p:cNvPr id="23" name="TextBox 22">
            <a:extLst>
              <a:ext uri="{FF2B5EF4-FFF2-40B4-BE49-F238E27FC236}">
                <a16:creationId xmlns:a16="http://schemas.microsoft.com/office/drawing/2014/main" id="{42E790C0-DC16-5181-998C-111635F2E69C}"/>
              </a:ext>
            </a:extLst>
          </p:cNvPr>
          <p:cNvSpPr txBox="1"/>
          <p:nvPr/>
        </p:nvSpPr>
        <p:spPr>
          <a:xfrm>
            <a:off x="9571656" y="5948218"/>
            <a:ext cx="2093660" cy="369332"/>
          </a:xfrm>
          <a:prstGeom prst="rect">
            <a:avLst/>
          </a:prstGeom>
          <a:noFill/>
        </p:spPr>
        <p:txBody>
          <a:bodyPr wrap="square" rtlCol="1">
            <a:spAutoFit/>
          </a:bodyPr>
          <a:lstStyle/>
          <a:p>
            <a:r>
              <a:rPr lang="en-US" b="1" dirty="0">
                <a:solidFill>
                  <a:schemeClr val="bg1">
                    <a:lumMod val="50000"/>
                  </a:schemeClr>
                </a:solidFill>
              </a:rPr>
              <a:t>Note</a:t>
            </a:r>
            <a:r>
              <a:rPr lang="en-US" dirty="0">
                <a:solidFill>
                  <a:schemeClr val="bg1">
                    <a:lumMod val="50000"/>
                  </a:schemeClr>
                </a:solidFill>
              </a:rPr>
              <a:t>: create in 1998</a:t>
            </a:r>
            <a:endParaRPr lang="he-IL" dirty="0">
              <a:solidFill>
                <a:schemeClr val="bg1">
                  <a:lumMod val="50000"/>
                </a:schemeClr>
              </a:solidFill>
            </a:endParaRPr>
          </a:p>
        </p:txBody>
      </p:sp>
      <p:sp>
        <p:nvSpPr>
          <p:cNvPr id="24" name="TextBox 23">
            <a:extLst>
              <a:ext uri="{FF2B5EF4-FFF2-40B4-BE49-F238E27FC236}">
                <a16:creationId xmlns:a16="http://schemas.microsoft.com/office/drawing/2014/main" id="{BA8F5D02-9F4C-8878-0672-A4548577967C}"/>
              </a:ext>
            </a:extLst>
          </p:cNvPr>
          <p:cNvSpPr txBox="1"/>
          <p:nvPr/>
        </p:nvSpPr>
        <p:spPr>
          <a:xfrm>
            <a:off x="1075818" y="4110719"/>
            <a:ext cx="730597" cy="584775"/>
          </a:xfrm>
          <a:prstGeom prst="rect">
            <a:avLst/>
          </a:prstGeom>
          <a:noFill/>
        </p:spPr>
        <p:txBody>
          <a:bodyPr wrap="square" rtlCol="1">
            <a:spAutoFit/>
          </a:bodyPr>
          <a:lstStyle/>
          <a:p>
            <a:pPr algn="ctr"/>
            <a:r>
              <a:rPr lang="en-US" sz="1600" dirty="0"/>
              <a:t>F = 2</a:t>
            </a:r>
          </a:p>
          <a:p>
            <a:pPr algn="ctr"/>
            <a:r>
              <a:rPr lang="en-US" sz="1600" dirty="0"/>
              <a:t>S = 2</a:t>
            </a:r>
            <a:endParaRPr lang="he-IL" sz="1600" dirty="0"/>
          </a:p>
        </p:txBody>
      </p:sp>
      <p:sp>
        <p:nvSpPr>
          <p:cNvPr id="25" name="TextBox 24">
            <a:extLst>
              <a:ext uri="{FF2B5EF4-FFF2-40B4-BE49-F238E27FC236}">
                <a16:creationId xmlns:a16="http://schemas.microsoft.com/office/drawing/2014/main" id="{2C6006FB-BF7C-CC7D-4233-A184FEA10AF2}"/>
              </a:ext>
            </a:extLst>
          </p:cNvPr>
          <p:cNvSpPr txBox="1"/>
          <p:nvPr/>
        </p:nvSpPr>
        <p:spPr>
          <a:xfrm>
            <a:off x="1033844" y="3701317"/>
            <a:ext cx="969064" cy="338554"/>
          </a:xfrm>
          <a:prstGeom prst="rect">
            <a:avLst/>
          </a:prstGeom>
          <a:noFill/>
        </p:spPr>
        <p:txBody>
          <a:bodyPr wrap="square" rtlCol="1">
            <a:spAutoFit/>
          </a:bodyPr>
          <a:lstStyle/>
          <a:p>
            <a:pPr algn="ctr"/>
            <a:r>
              <a:rPr lang="en-US" sz="1600" dirty="0"/>
              <a:t>Avg pool</a:t>
            </a:r>
            <a:endParaRPr lang="he-IL" sz="1600" dirty="0"/>
          </a:p>
        </p:txBody>
      </p:sp>
      <p:sp>
        <p:nvSpPr>
          <p:cNvPr id="26" name="Cube 25">
            <a:extLst>
              <a:ext uri="{FF2B5EF4-FFF2-40B4-BE49-F238E27FC236}">
                <a16:creationId xmlns:a16="http://schemas.microsoft.com/office/drawing/2014/main" id="{D95447FD-646A-13EA-F25F-F4A467D56422}"/>
              </a:ext>
            </a:extLst>
          </p:cNvPr>
          <p:cNvSpPr/>
          <p:nvPr/>
        </p:nvSpPr>
        <p:spPr>
          <a:xfrm>
            <a:off x="1784159" y="3653704"/>
            <a:ext cx="1484519" cy="1225185"/>
          </a:xfrm>
          <a:prstGeom prst="cube">
            <a:avLst>
              <a:gd name="adj" fmla="val 71785"/>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7" name="TextBox 26">
            <a:extLst>
              <a:ext uri="{FF2B5EF4-FFF2-40B4-BE49-F238E27FC236}">
                <a16:creationId xmlns:a16="http://schemas.microsoft.com/office/drawing/2014/main" id="{954EAFF2-2899-B7D4-5EF4-CAA9842D3A2B}"/>
              </a:ext>
            </a:extLst>
          </p:cNvPr>
          <p:cNvSpPr txBox="1"/>
          <p:nvPr/>
        </p:nvSpPr>
        <p:spPr>
          <a:xfrm>
            <a:off x="1652836" y="4938021"/>
            <a:ext cx="1154546" cy="646331"/>
          </a:xfrm>
          <a:prstGeom prst="rect">
            <a:avLst/>
          </a:prstGeom>
          <a:noFill/>
        </p:spPr>
        <p:txBody>
          <a:bodyPr wrap="square" rtlCol="1">
            <a:spAutoFit/>
          </a:bodyPr>
          <a:lstStyle/>
          <a:p>
            <a:pPr algn="ctr"/>
            <a:r>
              <a:rPr lang="en-US" dirty="0"/>
              <a:t>5x5x16</a:t>
            </a:r>
          </a:p>
          <a:p>
            <a:pPr algn="ctr"/>
            <a:r>
              <a:rPr lang="en-US" dirty="0"/>
              <a:t>(400)</a:t>
            </a:r>
            <a:endParaRPr lang="he-IL" dirty="0"/>
          </a:p>
        </p:txBody>
      </p:sp>
      <p:cxnSp>
        <p:nvCxnSpPr>
          <p:cNvPr id="28" name="Straight Arrow Connector 27">
            <a:extLst>
              <a:ext uri="{FF2B5EF4-FFF2-40B4-BE49-F238E27FC236}">
                <a16:creationId xmlns:a16="http://schemas.microsoft.com/office/drawing/2014/main" id="{94FF75EF-7017-E4AD-46C5-2ED82292782D}"/>
              </a:ext>
            </a:extLst>
          </p:cNvPr>
          <p:cNvCxnSpPr/>
          <p:nvPr/>
        </p:nvCxnSpPr>
        <p:spPr>
          <a:xfrm>
            <a:off x="9135703" y="19426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4D7D7C8F-E57B-2091-752D-AC5777E1C90E}"/>
              </a:ext>
            </a:extLst>
          </p:cNvPr>
          <p:cNvPicPr>
            <a:picLocks noChangeAspect="1"/>
          </p:cNvPicPr>
          <p:nvPr/>
        </p:nvPicPr>
        <p:blipFill>
          <a:blip r:embed="rId6"/>
          <a:stretch>
            <a:fillRect/>
          </a:stretch>
        </p:blipFill>
        <p:spPr>
          <a:xfrm>
            <a:off x="4321791" y="3326628"/>
            <a:ext cx="466790" cy="2295845"/>
          </a:xfrm>
          <a:prstGeom prst="rect">
            <a:avLst/>
          </a:prstGeom>
        </p:spPr>
      </p:pic>
      <p:cxnSp>
        <p:nvCxnSpPr>
          <p:cNvPr id="31" name="Straight Arrow Connector 30">
            <a:extLst>
              <a:ext uri="{FF2B5EF4-FFF2-40B4-BE49-F238E27FC236}">
                <a16:creationId xmlns:a16="http://schemas.microsoft.com/office/drawing/2014/main" id="{7869DE44-D669-8FEE-1EAE-E5B76E2EC019}"/>
              </a:ext>
            </a:extLst>
          </p:cNvPr>
          <p:cNvCxnSpPr/>
          <p:nvPr/>
        </p:nvCxnSpPr>
        <p:spPr>
          <a:xfrm>
            <a:off x="3421108" y="4062406"/>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A724B3D-49D7-2F03-A4FB-DEF00F51AF7F}"/>
              </a:ext>
            </a:extLst>
          </p:cNvPr>
          <p:cNvSpPr txBox="1"/>
          <p:nvPr/>
        </p:nvSpPr>
        <p:spPr>
          <a:xfrm>
            <a:off x="3327258" y="3668602"/>
            <a:ext cx="969064" cy="338554"/>
          </a:xfrm>
          <a:prstGeom prst="rect">
            <a:avLst/>
          </a:prstGeom>
          <a:noFill/>
        </p:spPr>
        <p:txBody>
          <a:bodyPr wrap="square" rtlCol="1">
            <a:spAutoFit/>
          </a:bodyPr>
          <a:lstStyle/>
          <a:p>
            <a:pPr algn="ctr"/>
            <a:r>
              <a:rPr lang="en-US" sz="1600" dirty="0"/>
              <a:t>FC</a:t>
            </a:r>
            <a:endParaRPr lang="he-IL" sz="1600" dirty="0"/>
          </a:p>
        </p:txBody>
      </p:sp>
      <p:pic>
        <p:nvPicPr>
          <p:cNvPr id="34" name="Picture 33">
            <a:extLst>
              <a:ext uri="{FF2B5EF4-FFF2-40B4-BE49-F238E27FC236}">
                <a16:creationId xmlns:a16="http://schemas.microsoft.com/office/drawing/2014/main" id="{963C9AB4-7077-03CD-E4EC-77DEBB0B5544}"/>
              </a:ext>
            </a:extLst>
          </p:cNvPr>
          <p:cNvPicPr>
            <a:picLocks noChangeAspect="1"/>
          </p:cNvPicPr>
          <p:nvPr/>
        </p:nvPicPr>
        <p:blipFill>
          <a:blip r:embed="rId7"/>
          <a:stretch>
            <a:fillRect/>
          </a:stretch>
        </p:blipFill>
        <p:spPr>
          <a:xfrm>
            <a:off x="5448034" y="3430778"/>
            <a:ext cx="400106" cy="2191056"/>
          </a:xfrm>
          <a:prstGeom prst="rect">
            <a:avLst/>
          </a:prstGeom>
        </p:spPr>
      </p:pic>
      <p:cxnSp>
        <p:nvCxnSpPr>
          <p:cNvPr id="35" name="Straight Arrow Connector 34">
            <a:extLst>
              <a:ext uri="{FF2B5EF4-FFF2-40B4-BE49-F238E27FC236}">
                <a16:creationId xmlns:a16="http://schemas.microsoft.com/office/drawing/2014/main" id="{0216CEF9-ACBD-023C-8AA3-FCE1469499B5}"/>
              </a:ext>
            </a:extLst>
          </p:cNvPr>
          <p:cNvCxnSpPr>
            <a:cxnSpLocks/>
          </p:cNvCxnSpPr>
          <p:nvPr/>
        </p:nvCxnSpPr>
        <p:spPr>
          <a:xfrm>
            <a:off x="4807514" y="4047908"/>
            <a:ext cx="59916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6018B21-970F-82FE-78BF-3220D9596864}"/>
              </a:ext>
            </a:extLst>
          </p:cNvPr>
          <p:cNvCxnSpPr>
            <a:cxnSpLocks/>
          </p:cNvCxnSpPr>
          <p:nvPr/>
        </p:nvCxnSpPr>
        <p:spPr>
          <a:xfrm>
            <a:off x="5978757" y="4044100"/>
            <a:ext cx="59916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F035A0B-C2E4-8FE7-212B-F6711A7D15DC}"/>
                  </a:ext>
                </a:extLst>
              </p:cNvPr>
              <p:cNvSpPr txBox="1"/>
              <p:nvPr/>
            </p:nvSpPr>
            <p:spPr>
              <a:xfrm>
                <a:off x="6346803" y="3846040"/>
                <a:ext cx="730597" cy="345223"/>
              </a:xfrm>
              <a:prstGeom prst="rect">
                <a:avLst/>
              </a:prstGeom>
              <a:noFill/>
            </p:spPr>
            <p:txBody>
              <a:bodyPr wrap="square" rtlCol="1">
                <a:spAutoFit/>
              </a:bodyPr>
              <a:lstStyle/>
              <a:p>
                <a:pPr algn="ctr"/>
                <a14:m>
                  <m:oMathPara xmlns:m="http://schemas.openxmlformats.org/officeDocument/2006/math">
                    <m:oMathParaPr>
                      <m:jc m:val="centerGroup"/>
                    </m:oMathParaPr>
                    <m:oMath xmlns:m="http://schemas.openxmlformats.org/officeDocument/2006/math">
                      <m:acc>
                        <m:accPr>
                          <m:chr m:val="̂"/>
                          <m:ctrlPr>
                            <a:rPr lang="en-US" sz="1600" b="1" i="1" smtClean="0">
                              <a:latin typeface="Cambria Math" panose="02040503050406030204" pitchFamily="18" charset="0"/>
                            </a:rPr>
                          </m:ctrlPr>
                        </m:accPr>
                        <m:e>
                          <m:r>
                            <a:rPr lang="en-US" sz="1600" b="1" i="0" smtClean="0">
                              <a:latin typeface="Cambria Math" panose="02040503050406030204" pitchFamily="18" charset="0"/>
                            </a:rPr>
                            <m:t>𝐘</m:t>
                          </m:r>
                        </m:e>
                      </m:acc>
                    </m:oMath>
                  </m:oMathPara>
                </a14:m>
                <a:endParaRPr lang="he-IL" sz="1600" b="1" dirty="0"/>
              </a:p>
            </p:txBody>
          </p:sp>
        </mc:Choice>
        <mc:Fallback xmlns="">
          <p:sp>
            <p:nvSpPr>
              <p:cNvPr id="38" name="TextBox 37">
                <a:extLst>
                  <a:ext uri="{FF2B5EF4-FFF2-40B4-BE49-F238E27FC236}">
                    <a16:creationId xmlns:a16="http://schemas.microsoft.com/office/drawing/2014/main" id="{9F035A0B-C2E4-8FE7-212B-F6711A7D15DC}"/>
                  </a:ext>
                </a:extLst>
              </p:cNvPr>
              <p:cNvSpPr txBox="1">
                <a:spLocks noRot="1" noChangeAspect="1" noMove="1" noResize="1" noEditPoints="1" noAdjustHandles="1" noChangeArrowheads="1" noChangeShapeType="1" noTextEdit="1"/>
              </p:cNvSpPr>
              <p:nvPr/>
            </p:nvSpPr>
            <p:spPr>
              <a:xfrm>
                <a:off x="6346803" y="3846040"/>
                <a:ext cx="730597" cy="345223"/>
              </a:xfrm>
              <a:prstGeom prst="rect">
                <a:avLst/>
              </a:prstGeom>
              <a:blipFill>
                <a:blip r:embed="rId8"/>
                <a:stretch>
                  <a:fillRect r="-11667"/>
                </a:stretch>
              </a:blipFill>
            </p:spPr>
            <p:txBody>
              <a:bodyPr/>
              <a:lstStyle/>
              <a:p>
                <a:r>
                  <a:rPr lang="he-IL">
                    <a:noFill/>
                  </a:rPr>
                  <a:t> </a:t>
                </a:r>
              </a:p>
            </p:txBody>
          </p:sp>
        </mc:Fallback>
      </mc:AlternateContent>
      <p:sp>
        <p:nvSpPr>
          <p:cNvPr id="39" name="TextBox 38">
            <a:extLst>
              <a:ext uri="{FF2B5EF4-FFF2-40B4-BE49-F238E27FC236}">
                <a16:creationId xmlns:a16="http://schemas.microsoft.com/office/drawing/2014/main" id="{031732A8-5BA5-3B36-6917-5F458D1D0F27}"/>
              </a:ext>
            </a:extLst>
          </p:cNvPr>
          <p:cNvSpPr txBox="1"/>
          <p:nvPr/>
        </p:nvSpPr>
        <p:spPr>
          <a:xfrm>
            <a:off x="5862694" y="4072884"/>
            <a:ext cx="953576" cy="338554"/>
          </a:xfrm>
          <a:prstGeom prst="rect">
            <a:avLst/>
          </a:prstGeom>
          <a:noFill/>
        </p:spPr>
        <p:txBody>
          <a:bodyPr wrap="square" rtlCol="1">
            <a:spAutoFit/>
          </a:bodyPr>
          <a:lstStyle/>
          <a:p>
            <a:pPr algn="ctr"/>
            <a:r>
              <a:rPr lang="en-US" sz="1600" dirty="0" err="1"/>
              <a:t>Softmax</a:t>
            </a:r>
            <a:endParaRPr lang="he-IL" sz="1600" dirty="0"/>
          </a:p>
        </p:txBody>
      </p:sp>
    </p:spTree>
    <p:extLst>
      <p:ext uri="{BB962C8B-B14F-4D97-AF65-F5344CB8AC3E}">
        <p14:creationId xmlns:p14="http://schemas.microsoft.com/office/powerpoint/2010/main" val="31558487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604894" y="290858"/>
            <a:ext cx="10515600" cy="574213"/>
          </a:xfrm>
        </p:spPr>
        <p:txBody>
          <a:bodyPr>
            <a:normAutofit fontScale="90000"/>
          </a:bodyPr>
          <a:lstStyle/>
          <a:p>
            <a:r>
              <a:rPr lang="en-US" dirty="0" err="1"/>
              <a:t>AlexNet</a:t>
            </a:r>
            <a:endParaRPr lang="he-IL" dirty="0"/>
          </a:p>
        </p:txBody>
      </p:sp>
      <p:sp>
        <p:nvSpPr>
          <p:cNvPr id="7" name="TextBox 6">
            <a:extLst>
              <a:ext uri="{FF2B5EF4-FFF2-40B4-BE49-F238E27FC236}">
                <a16:creationId xmlns:a16="http://schemas.microsoft.com/office/drawing/2014/main" id="{C391F10C-3CB7-A951-13BF-48247212A017}"/>
              </a:ext>
            </a:extLst>
          </p:cNvPr>
          <p:cNvSpPr txBox="1"/>
          <p:nvPr/>
        </p:nvSpPr>
        <p:spPr>
          <a:xfrm>
            <a:off x="604893" y="2604955"/>
            <a:ext cx="1201521" cy="369332"/>
          </a:xfrm>
          <a:prstGeom prst="rect">
            <a:avLst/>
          </a:prstGeom>
          <a:noFill/>
        </p:spPr>
        <p:txBody>
          <a:bodyPr wrap="square" rtlCol="1">
            <a:spAutoFit/>
          </a:bodyPr>
          <a:lstStyle/>
          <a:p>
            <a:pPr algn="ctr"/>
            <a:r>
              <a:rPr lang="en-US" dirty="0"/>
              <a:t>227x227x3</a:t>
            </a:r>
            <a:endParaRPr lang="he-IL" dirty="0"/>
          </a:p>
        </p:txBody>
      </p:sp>
      <p:cxnSp>
        <p:nvCxnSpPr>
          <p:cNvPr id="9" name="Straight Arrow Connector 8">
            <a:extLst>
              <a:ext uri="{FF2B5EF4-FFF2-40B4-BE49-F238E27FC236}">
                <a16:creationId xmlns:a16="http://schemas.microsoft.com/office/drawing/2014/main" id="{C1668984-F49F-FA58-6863-FD84673481A6}"/>
              </a:ext>
            </a:extLst>
          </p:cNvPr>
          <p:cNvCxnSpPr/>
          <p:nvPr/>
        </p:nvCxnSpPr>
        <p:spPr>
          <a:xfrm>
            <a:off x="2179783" y="185463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5C263-A8E4-ED60-33EA-F4A8A870896F}"/>
              </a:ext>
            </a:extLst>
          </p:cNvPr>
          <p:cNvSpPr txBox="1"/>
          <p:nvPr/>
        </p:nvSpPr>
        <p:spPr>
          <a:xfrm>
            <a:off x="2152692" y="1925903"/>
            <a:ext cx="812183" cy="584775"/>
          </a:xfrm>
          <a:prstGeom prst="rect">
            <a:avLst/>
          </a:prstGeom>
          <a:noFill/>
        </p:spPr>
        <p:txBody>
          <a:bodyPr wrap="square" rtlCol="1">
            <a:spAutoFit/>
          </a:bodyPr>
          <a:lstStyle/>
          <a:p>
            <a:pPr algn="ctr"/>
            <a:r>
              <a:rPr lang="en-US" sz="1600" dirty="0"/>
              <a:t>11 x 11</a:t>
            </a:r>
          </a:p>
          <a:p>
            <a:pPr algn="ctr"/>
            <a:r>
              <a:rPr lang="en-US" sz="1600" dirty="0"/>
              <a:t>S = 4</a:t>
            </a:r>
            <a:endParaRPr lang="he-IL" sz="1600" dirty="0"/>
          </a:p>
        </p:txBody>
      </p:sp>
      <p:sp>
        <p:nvSpPr>
          <p:cNvPr id="11" name="Cube 10">
            <a:extLst>
              <a:ext uri="{FF2B5EF4-FFF2-40B4-BE49-F238E27FC236}">
                <a16:creationId xmlns:a16="http://schemas.microsoft.com/office/drawing/2014/main" id="{04EC3F7A-82EC-BC29-4A5D-8FECFED33E60}"/>
              </a:ext>
            </a:extLst>
          </p:cNvPr>
          <p:cNvSpPr/>
          <p:nvPr/>
        </p:nvSpPr>
        <p:spPr>
          <a:xfrm>
            <a:off x="3032072" y="1296330"/>
            <a:ext cx="1454893" cy="1225184"/>
          </a:xfrm>
          <a:prstGeom prst="cube">
            <a:avLst>
              <a:gd name="adj" fmla="val 49922"/>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2" name="TextBox 11">
            <a:extLst>
              <a:ext uri="{FF2B5EF4-FFF2-40B4-BE49-F238E27FC236}">
                <a16:creationId xmlns:a16="http://schemas.microsoft.com/office/drawing/2014/main" id="{16DA4835-27C7-7E40-BE29-A8ACA5525EAE}"/>
              </a:ext>
            </a:extLst>
          </p:cNvPr>
          <p:cNvSpPr txBox="1"/>
          <p:nvPr/>
        </p:nvSpPr>
        <p:spPr>
          <a:xfrm>
            <a:off x="2890015" y="2545985"/>
            <a:ext cx="1154546" cy="369332"/>
          </a:xfrm>
          <a:prstGeom prst="rect">
            <a:avLst/>
          </a:prstGeom>
          <a:noFill/>
        </p:spPr>
        <p:txBody>
          <a:bodyPr wrap="square" rtlCol="1">
            <a:spAutoFit/>
          </a:bodyPr>
          <a:lstStyle/>
          <a:p>
            <a:pPr algn="ctr"/>
            <a:r>
              <a:rPr lang="en-US" dirty="0"/>
              <a:t>55x55x96</a:t>
            </a:r>
            <a:endParaRPr lang="he-IL" dirty="0"/>
          </a:p>
        </p:txBody>
      </p:sp>
      <p:cxnSp>
        <p:nvCxnSpPr>
          <p:cNvPr id="13" name="Straight Arrow Connector 12">
            <a:extLst>
              <a:ext uri="{FF2B5EF4-FFF2-40B4-BE49-F238E27FC236}">
                <a16:creationId xmlns:a16="http://schemas.microsoft.com/office/drawing/2014/main" id="{046C4A1C-47A3-F0E7-8472-2A28393B5B2A}"/>
              </a:ext>
            </a:extLst>
          </p:cNvPr>
          <p:cNvCxnSpPr/>
          <p:nvPr/>
        </p:nvCxnSpPr>
        <p:spPr>
          <a:xfrm>
            <a:off x="4455168" y="188325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A651900-51B1-D008-96EE-F4422EEC0A9D}"/>
              </a:ext>
            </a:extLst>
          </p:cNvPr>
          <p:cNvSpPr txBox="1"/>
          <p:nvPr/>
        </p:nvSpPr>
        <p:spPr>
          <a:xfrm>
            <a:off x="4423283" y="1893155"/>
            <a:ext cx="730597" cy="584775"/>
          </a:xfrm>
          <a:prstGeom prst="rect">
            <a:avLst/>
          </a:prstGeom>
          <a:noFill/>
        </p:spPr>
        <p:txBody>
          <a:bodyPr wrap="square" rtlCol="1">
            <a:spAutoFit/>
          </a:bodyPr>
          <a:lstStyle/>
          <a:p>
            <a:pPr algn="ctr"/>
            <a:r>
              <a:rPr lang="en-US" sz="1600" dirty="0"/>
              <a:t>F = 3</a:t>
            </a:r>
          </a:p>
          <a:p>
            <a:pPr algn="ctr"/>
            <a:r>
              <a:rPr lang="en-US" sz="1600" dirty="0"/>
              <a:t>S = 2</a:t>
            </a:r>
            <a:endParaRPr lang="he-IL" sz="1600" dirty="0"/>
          </a:p>
        </p:txBody>
      </p:sp>
      <p:cxnSp>
        <p:nvCxnSpPr>
          <p:cNvPr id="15" name="Straight Arrow Connector 14">
            <a:extLst>
              <a:ext uri="{FF2B5EF4-FFF2-40B4-BE49-F238E27FC236}">
                <a16:creationId xmlns:a16="http://schemas.microsoft.com/office/drawing/2014/main" id="{1106DD9E-4030-470D-C8CC-B1C1EBCED475}"/>
              </a:ext>
            </a:extLst>
          </p:cNvPr>
          <p:cNvCxnSpPr/>
          <p:nvPr/>
        </p:nvCxnSpPr>
        <p:spPr>
          <a:xfrm>
            <a:off x="805306" y="4511829"/>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FC9FADB-006D-ADA4-40AF-EEAE4560D88C}"/>
              </a:ext>
            </a:extLst>
          </p:cNvPr>
          <p:cNvSpPr txBox="1"/>
          <p:nvPr/>
        </p:nvSpPr>
        <p:spPr>
          <a:xfrm>
            <a:off x="4531826" y="1513550"/>
            <a:ext cx="969064" cy="338554"/>
          </a:xfrm>
          <a:prstGeom prst="rect">
            <a:avLst/>
          </a:prstGeom>
          <a:noFill/>
        </p:spPr>
        <p:txBody>
          <a:bodyPr wrap="square" rtlCol="1">
            <a:spAutoFit/>
          </a:bodyPr>
          <a:lstStyle/>
          <a:p>
            <a:pPr algn="ctr"/>
            <a:r>
              <a:rPr lang="en-US" sz="1600" dirty="0"/>
              <a:t>Max pool</a:t>
            </a:r>
            <a:endParaRPr lang="he-IL" sz="1600" dirty="0"/>
          </a:p>
        </p:txBody>
      </p:sp>
      <p:sp>
        <p:nvSpPr>
          <p:cNvPr id="17" name="Cube 16">
            <a:extLst>
              <a:ext uri="{FF2B5EF4-FFF2-40B4-BE49-F238E27FC236}">
                <a16:creationId xmlns:a16="http://schemas.microsoft.com/office/drawing/2014/main" id="{BE265E57-F1D1-C091-F7EA-0D7E46E43D25}"/>
              </a:ext>
            </a:extLst>
          </p:cNvPr>
          <p:cNvSpPr/>
          <p:nvPr/>
        </p:nvSpPr>
        <p:spPr>
          <a:xfrm>
            <a:off x="5109563" y="1146850"/>
            <a:ext cx="1630505" cy="1603607"/>
          </a:xfrm>
          <a:prstGeom prst="cube">
            <a:avLst>
              <a:gd name="adj" fmla="val 62738"/>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8" name="TextBox 17">
            <a:extLst>
              <a:ext uri="{FF2B5EF4-FFF2-40B4-BE49-F238E27FC236}">
                <a16:creationId xmlns:a16="http://schemas.microsoft.com/office/drawing/2014/main" id="{FFC954C5-2BBC-E5BE-23D5-5109550080D0}"/>
              </a:ext>
            </a:extLst>
          </p:cNvPr>
          <p:cNvSpPr txBox="1"/>
          <p:nvPr/>
        </p:nvSpPr>
        <p:spPr>
          <a:xfrm>
            <a:off x="4917506" y="2734822"/>
            <a:ext cx="1154546" cy="369332"/>
          </a:xfrm>
          <a:prstGeom prst="rect">
            <a:avLst/>
          </a:prstGeom>
          <a:noFill/>
        </p:spPr>
        <p:txBody>
          <a:bodyPr wrap="square" rtlCol="1">
            <a:spAutoFit/>
          </a:bodyPr>
          <a:lstStyle/>
          <a:p>
            <a:pPr algn="ctr"/>
            <a:r>
              <a:rPr lang="en-US" dirty="0"/>
              <a:t>27x27x96</a:t>
            </a:r>
            <a:endParaRPr lang="he-IL" dirty="0"/>
          </a:p>
        </p:txBody>
      </p:sp>
      <p:cxnSp>
        <p:nvCxnSpPr>
          <p:cNvPr id="19" name="Straight Arrow Connector 18">
            <a:extLst>
              <a:ext uri="{FF2B5EF4-FFF2-40B4-BE49-F238E27FC236}">
                <a16:creationId xmlns:a16="http://schemas.microsoft.com/office/drawing/2014/main" id="{68269694-A120-75E4-E260-F3178EAA5B96}"/>
              </a:ext>
            </a:extLst>
          </p:cNvPr>
          <p:cNvCxnSpPr/>
          <p:nvPr/>
        </p:nvCxnSpPr>
        <p:spPr>
          <a:xfrm>
            <a:off x="6868176" y="18822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7C336ED-166A-E5DF-8ED3-A4BD36FFA7D8}"/>
              </a:ext>
            </a:extLst>
          </p:cNvPr>
          <p:cNvSpPr txBox="1"/>
          <p:nvPr/>
        </p:nvSpPr>
        <p:spPr>
          <a:xfrm>
            <a:off x="6844062" y="1882292"/>
            <a:ext cx="730597" cy="584775"/>
          </a:xfrm>
          <a:prstGeom prst="rect">
            <a:avLst/>
          </a:prstGeom>
          <a:noFill/>
        </p:spPr>
        <p:txBody>
          <a:bodyPr wrap="square" rtlCol="1">
            <a:spAutoFit/>
          </a:bodyPr>
          <a:lstStyle/>
          <a:p>
            <a:pPr algn="ctr"/>
            <a:r>
              <a:rPr lang="en-US" sz="1600" dirty="0"/>
              <a:t>5 x 5</a:t>
            </a:r>
          </a:p>
          <a:p>
            <a:pPr algn="ctr"/>
            <a:r>
              <a:rPr lang="en-US" sz="1600" dirty="0"/>
              <a:t>same</a:t>
            </a:r>
            <a:endParaRPr lang="he-IL" sz="1600" dirty="0"/>
          </a:p>
        </p:txBody>
      </p:sp>
      <p:sp>
        <p:nvSpPr>
          <p:cNvPr id="21" name="Cube 20">
            <a:extLst>
              <a:ext uri="{FF2B5EF4-FFF2-40B4-BE49-F238E27FC236}">
                <a16:creationId xmlns:a16="http://schemas.microsoft.com/office/drawing/2014/main" id="{5B1B4112-87A8-E444-5A20-C5841B27AEFC}"/>
              </a:ext>
            </a:extLst>
          </p:cNvPr>
          <p:cNvSpPr/>
          <p:nvPr/>
        </p:nvSpPr>
        <p:spPr>
          <a:xfrm>
            <a:off x="7536695" y="1005860"/>
            <a:ext cx="1905217" cy="1873664"/>
          </a:xfrm>
          <a:prstGeom prst="cube">
            <a:avLst>
              <a:gd name="adj" fmla="val 7178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2" name="TextBox 21">
            <a:extLst>
              <a:ext uri="{FF2B5EF4-FFF2-40B4-BE49-F238E27FC236}">
                <a16:creationId xmlns:a16="http://schemas.microsoft.com/office/drawing/2014/main" id="{312DA8C6-E515-B7F3-3267-EB75464DB663}"/>
              </a:ext>
            </a:extLst>
          </p:cNvPr>
          <p:cNvSpPr txBox="1"/>
          <p:nvPr/>
        </p:nvSpPr>
        <p:spPr>
          <a:xfrm>
            <a:off x="7394184" y="2879524"/>
            <a:ext cx="1239290" cy="369332"/>
          </a:xfrm>
          <a:prstGeom prst="rect">
            <a:avLst/>
          </a:prstGeom>
          <a:noFill/>
        </p:spPr>
        <p:txBody>
          <a:bodyPr wrap="square" rtlCol="1">
            <a:spAutoFit/>
          </a:bodyPr>
          <a:lstStyle/>
          <a:p>
            <a:pPr algn="ctr"/>
            <a:r>
              <a:rPr lang="en-US" dirty="0"/>
              <a:t>27x27x256</a:t>
            </a:r>
            <a:endParaRPr lang="he-IL" dirty="0"/>
          </a:p>
        </p:txBody>
      </p:sp>
      <p:sp>
        <p:nvSpPr>
          <p:cNvPr id="26" name="Cube 25">
            <a:extLst>
              <a:ext uri="{FF2B5EF4-FFF2-40B4-BE49-F238E27FC236}">
                <a16:creationId xmlns:a16="http://schemas.microsoft.com/office/drawing/2014/main" id="{D95447FD-646A-13EA-F25F-F4A467D56422}"/>
              </a:ext>
            </a:extLst>
          </p:cNvPr>
          <p:cNvSpPr/>
          <p:nvPr/>
        </p:nvSpPr>
        <p:spPr>
          <a:xfrm>
            <a:off x="1341446" y="3594520"/>
            <a:ext cx="1785844" cy="1828849"/>
          </a:xfrm>
          <a:prstGeom prst="cube">
            <a:avLst>
              <a:gd name="adj" fmla="val 8713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7" name="TextBox 26">
            <a:extLst>
              <a:ext uri="{FF2B5EF4-FFF2-40B4-BE49-F238E27FC236}">
                <a16:creationId xmlns:a16="http://schemas.microsoft.com/office/drawing/2014/main" id="{954EAFF2-2899-B7D4-5EF4-CAA9842D3A2B}"/>
              </a:ext>
            </a:extLst>
          </p:cNvPr>
          <p:cNvSpPr txBox="1"/>
          <p:nvPr/>
        </p:nvSpPr>
        <p:spPr>
          <a:xfrm>
            <a:off x="963324" y="5522589"/>
            <a:ext cx="1267401" cy="369332"/>
          </a:xfrm>
          <a:prstGeom prst="rect">
            <a:avLst/>
          </a:prstGeom>
          <a:noFill/>
        </p:spPr>
        <p:txBody>
          <a:bodyPr wrap="square" rtlCol="1">
            <a:spAutoFit/>
          </a:bodyPr>
          <a:lstStyle/>
          <a:p>
            <a:pPr algn="ctr"/>
            <a:r>
              <a:rPr lang="en-US" dirty="0"/>
              <a:t>13x13x384</a:t>
            </a:r>
          </a:p>
        </p:txBody>
      </p:sp>
      <p:cxnSp>
        <p:nvCxnSpPr>
          <p:cNvPr id="28" name="Straight Arrow Connector 27">
            <a:extLst>
              <a:ext uri="{FF2B5EF4-FFF2-40B4-BE49-F238E27FC236}">
                <a16:creationId xmlns:a16="http://schemas.microsoft.com/office/drawing/2014/main" id="{94FF75EF-7017-E4AD-46C5-2ED82292782D}"/>
              </a:ext>
            </a:extLst>
          </p:cNvPr>
          <p:cNvCxnSpPr/>
          <p:nvPr/>
        </p:nvCxnSpPr>
        <p:spPr>
          <a:xfrm>
            <a:off x="9352225" y="19426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A724B3D-49D7-2F03-A4FB-DEF00F51AF7F}"/>
              </a:ext>
            </a:extLst>
          </p:cNvPr>
          <p:cNvSpPr txBox="1"/>
          <p:nvPr/>
        </p:nvSpPr>
        <p:spPr>
          <a:xfrm>
            <a:off x="7618362" y="4184963"/>
            <a:ext cx="569158" cy="338554"/>
          </a:xfrm>
          <a:prstGeom prst="rect">
            <a:avLst/>
          </a:prstGeom>
          <a:noFill/>
        </p:spPr>
        <p:txBody>
          <a:bodyPr wrap="square" rtlCol="1">
            <a:spAutoFit/>
          </a:bodyPr>
          <a:lstStyle/>
          <a:p>
            <a:pPr algn="ctr"/>
            <a:r>
              <a:rPr lang="en-US" sz="1600" dirty="0"/>
              <a:t>FC</a:t>
            </a:r>
            <a:endParaRPr lang="he-IL" sz="1600"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F035A0B-C2E4-8FE7-212B-F6711A7D15DC}"/>
                  </a:ext>
                </a:extLst>
              </p:cNvPr>
              <p:cNvSpPr txBox="1"/>
              <p:nvPr/>
            </p:nvSpPr>
            <p:spPr>
              <a:xfrm>
                <a:off x="10456568" y="4310305"/>
                <a:ext cx="730597" cy="345223"/>
              </a:xfrm>
              <a:prstGeom prst="rect">
                <a:avLst/>
              </a:prstGeom>
              <a:noFill/>
            </p:spPr>
            <p:txBody>
              <a:bodyPr wrap="square" rtlCol="1">
                <a:spAutoFit/>
              </a:bodyPr>
              <a:lstStyle/>
              <a:p>
                <a:pPr algn="ctr"/>
                <a14:m>
                  <m:oMathPara xmlns:m="http://schemas.openxmlformats.org/officeDocument/2006/math">
                    <m:oMathParaPr>
                      <m:jc m:val="centerGroup"/>
                    </m:oMathParaPr>
                    <m:oMath xmlns:m="http://schemas.openxmlformats.org/officeDocument/2006/math">
                      <m:acc>
                        <m:accPr>
                          <m:chr m:val="̂"/>
                          <m:ctrlPr>
                            <a:rPr lang="en-US" sz="1600" b="1" i="1" smtClean="0">
                              <a:latin typeface="Cambria Math" panose="02040503050406030204" pitchFamily="18" charset="0"/>
                            </a:rPr>
                          </m:ctrlPr>
                        </m:accPr>
                        <m:e>
                          <m:r>
                            <a:rPr lang="en-US" sz="1600" b="1" i="0" smtClean="0">
                              <a:latin typeface="Cambria Math" panose="02040503050406030204" pitchFamily="18" charset="0"/>
                            </a:rPr>
                            <m:t>𝐘</m:t>
                          </m:r>
                        </m:e>
                      </m:acc>
                    </m:oMath>
                  </m:oMathPara>
                </a14:m>
                <a:endParaRPr lang="he-IL" sz="1600" b="1" dirty="0"/>
              </a:p>
            </p:txBody>
          </p:sp>
        </mc:Choice>
        <mc:Fallback xmlns="">
          <p:sp>
            <p:nvSpPr>
              <p:cNvPr id="38" name="TextBox 37">
                <a:extLst>
                  <a:ext uri="{FF2B5EF4-FFF2-40B4-BE49-F238E27FC236}">
                    <a16:creationId xmlns:a16="http://schemas.microsoft.com/office/drawing/2014/main" id="{9F035A0B-C2E4-8FE7-212B-F6711A7D15DC}"/>
                  </a:ext>
                </a:extLst>
              </p:cNvPr>
              <p:cNvSpPr txBox="1">
                <a:spLocks noRot="1" noChangeAspect="1" noMove="1" noResize="1" noEditPoints="1" noAdjustHandles="1" noChangeArrowheads="1" noChangeShapeType="1" noTextEdit="1"/>
              </p:cNvSpPr>
              <p:nvPr/>
            </p:nvSpPr>
            <p:spPr>
              <a:xfrm>
                <a:off x="10456568" y="4310305"/>
                <a:ext cx="730597" cy="345223"/>
              </a:xfrm>
              <a:prstGeom prst="rect">
                <a:avLst/>
              </a:prstGeom>
              <a:blipFill>
                <a:blip r:embed="rId2"/>
                <a:stretch>
                  <a:fillRect r="-11667"/>
                </a:stretch>
              </a:blipFill>
            </p:spPr>
            <p:txBody>
              <a:bodyPr/>
              <a:lstStyle/>
              <a:p>
                <a:r>
                  <a:rPr lang="he-IL">
                    <a:noFill/>
                  </a:rPr>
                  <a:t> </a:t>
                </a:r>
              </a:p>
            </p:txBody>
          </p:sp>
        </mc:Fallback>
      </mc:AlternateContent>
      <p:sp>
        <p:nvSpPr>
          <p:cNvPr id="39" name="TextBox 38">
            <a:extLst>
              <a:ext uri="{FF2B5EF4-FFF2-40B4-BE49-F238E27FC236}">
                <a16:creationId xmlns:a16="http://schemas.microsoft.com/office/drawing/2014/main" id="{031732A8-5BA5-3B36-6917-5F458D1D0F27}"/>
              </a:ext>
            </a:extLst>
          </p:cNvPr>
          <p:cNvSpPr txBox="1"/>
          <p:nvPr/>
        </p:nvSpPr>
        <p:spPr>
          <a:xfrm>
            <a:off x="10378695" y="4546553"/>
            <a:ext cx="953576" cy="584775"/>
          </a:xfrm>
          <a:prstGeom prst="rect">
            <a:avLst/>
          </a:prstGeom>
          <a:noFill/>
        </p:spPr>
        <p:txBody>
          <a:bodyPr wrap="square" rtlCol="1">
            <a:spAutoFit/>
          </a:bodyPr>
          <a:lstStyle/>
          <a:p>
            <a:pPr algn="ctr"/>
            <a:r>
              <a:rPr lang="en-US" sz="1600" dirty="0" err="1"/>
              <a:t>Softmax</a:t>
            </a:r>
            <a:endParaRPr lang="en-US" sz="1600" dirty="0"/>
          </a:p>
          <a:p>
            <a:pPr algn="ctr"/>
            <a:r>
              <a:rPr lang="en-US" sz="1600" dirty="0"/>
              <a:t>1000</a:t>
            </a:r>
            <a:endParaRPr lang="he-IL" sz="1600" dirty="0"/>
          </a:p>
        </p:txBody>
      </p:sp>
      <p:pic>
        <p:nvPicPr>
          <p:cNvPr id="8" name="Picture 7">
            <a:extLst>
              <a:ext uri="{FF2B5EF4-FFF2-40B4-BE49-F238E27FC236}">
                <a16:creationId xmlns:a16="http://schemas.microsoft.com/office/drawing/2014/main" id="{2A153A89-CF99-854E-16D3-7A861047ED1A}"/>
              </a:ext>
            </a:extLst>
          </p:cNvPr>
          <p:cNvPicPr>
            <a:picLocks noChangeAspect="1"/>
          </p:cNvPicPr>
          <p:nvPr/>
        </p:nvPicPr>
        <p:blipFill>
          <a:blip r:embed="rId3"/>
          <a:stretch>
            <a:fillRect/>
          </a:stretch>
        </p:blipFill>
        <p:spPr>
          <a:xfrm>
            <a:off x="604939" y="1095599"/>
            <a:ext cx="1454894" cy="1426780"/>
          </a:xfrm>
          <a:prstGeom prst="rect">
            <a:avLst/>
          </a:prstGeom>
        </p:spPr>
      </p:pic>
      <p:sp>
        <p:nvSpPr>
          <p:cNvPr id="33" name="TextBox 32">
            <a:extLst>
              <a:ext uri="{FF2B5EF4-FFF2-40B4-BE49-F238E27FC236}">
                <a16:creationId xmlns:a16="http://schemas.microsoft.com/office/drawing/2014/main" id="{99E38A51-6A6A-6F29-29E0-91546016BA86}"/>
              </a:ext>
            </a:extLst>
          </p:cNvPr>
          <p:cNvSpPr txBox="1"/>
          <p:nvPr/>
        </p:nvSpPr>
        <p:spPr>
          <a:xfrm>
            <a:off x="9269475" y="1565736"/>
            <a:ext cx="969064" cy="338554"/>
          </a:xfrm>
          <a:prstGeom prst="rect">
            <a:avLst/>
          </a:prstGeom>
          <a:noFill/>
        </p:spPr>
        <p:txBody>
          <a:bodyPr wrap="square" rtlCol="1">
            <a:spAutoFit/>
          </a:bodyPr>
          <a:lstStyle/>
          <a:p>
            <a:pPr algn="ctr"/>
            <a:r>
              <a:rPr lang="en-US" sz="1600" dirty="0"/>
              <a:t>Max pool</a:t>
            </a:r>
            <a:endParaRPr lang="he-IL" sz="1600" dirty="0"/>
          </a:p>
        </p:txBody>
      </p:sp>
      <p:sp>
        <p:nvSpPr>
          <p:cNvPr id="36" name="TextBox 35">
            <a:extLst>
              <a:ext uri="{FF2B5EF4-FFF2-40B4-BE49-F238E27FC236}">
                <a16:creationId xmlns:a16="http://schemas.microsoft.com/office/drawing/2014/main" id="{01A0F826-2D82-0D07-FD5F-85487F1EF856}"/>
              </a:ext>
            </a:extLst>
          </p:cNvPr>
          <p:cNvSpPr txBox="1"/>
          <p:nvPr/>
        </p:nvSpPr>
        <p:spPr>
          <a:xfrm>
            <a:off x="9410262" y="1961210"/>
            <a:ext cx="730597" cy="584775"/>
          </a:xfrm>
          <a:prstGeom prst="rect">
            <a:avLst/>
          </a:prstGeom>
          <a:noFill/>
        </p:spPr>
        <p:txBody>
          <a:bodyPr wrap="square" rtlCol="1">
            <a:spAutoFit/>
          </a:bodyPr>
          <a:lstStyle/>
          <a:p>
            <a:pPr algn="ctr"/>
            <a:r>
              <a:rPr lang="en-US" sz="1600" dirty="0"/>
              <a:t>F = 3</a:t>
            </a:r>
          </a:p>
          <a:p>
            <a:pPr algn="ctr"/>
            <a:r>
              <a:rPr lang="en-US" sz="1600" dirty="0"/>
              <a:t>S = 2</a:t>
            </a:r>
            <a:endParaRPr lang="he-IL" sz="1600" dirty="0"/>
          </a:p>
        </p:txBody>
      </p:sp>
      <p:sp>
        <p:nvSpPr>
          <p:cNvPr id="40" name="Cube 39">
            <a:extLst>
              <a:ext uri="{FF2B5EF4-FFF2-40B4-BE49-F238E27FC236}">
                <a16:creationId xmlns:a16="http://schemas.microsoft.com/office/drawing/2014/main" id="{6E34CFAC-F548-2A03-B031-2BB725FFC752}"/>
              </a:ext>
            </a:extLst>
          </p:cNvPr>
          <p:cNvSpPr/>
          <p:nvPr/>
        </p:nvSpPr>
        <p:spPr>
          <a:xfrm>
            <a:off x="9708175" y="1244077"/>
            <a:ext cx="1840739" cy="1860077"/>
          </a:xfrm>
          <a:prstGeom prst="cube">
            <a:avLst>
              <a:gd name="adj" fmla="val 84987"/>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cxnSp>
        <p:nvCxnSpPr>
          <p:cNvPr id="41" name="Straight Arrow Connector 40">
            <a:extLst>
              <a:ext uri="{FF2B5EF4-FFF2-40B4-BE49-F238E27FC236}">
                <a16:creationId xmlns:a16="http://schemas.microsoft.com/office/drawing/2014/main" id="{8B384AD2-9D1C-3986-E210-9A2B431FBE4F}"/>
              </a:ext>
            </a:extLst>
          </p:cNvPr>
          <p:cNvCxnSpPr>
            <a:cxnSpLocks/>
          </p:cNvCxnSpPr>
          <p:nvPr/>
        </p:nvCxnSpPr>
        <p:spPr>
          <a:xfrm>
            <a:off x="11286836" y="2015066"/>
            <a:ext cx="6638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FBB1DEB-D6C2-9B08-8575-52B2C4724A78}"/>
              </a:ext>
            </a:extLst>
          </p:cNvPr>
          <p:cNvSpPr txBox="1"/>
          <p:nvPr/>
        </p:nvSpPr>
        <p:spPr>
          <a:xfrm>
            <a:off x="805306" y="4474232"/>
            <a:ext cx="730597" cy="584775"/>
          </a:xfrm>
          <a:prstGeom prst="rect">
            <a:avLst/>
          </a:prstGeom>
          <a:noFill/>
        </p:spPr>
        <p:txBody>
          <a:bodyPr wrap="square" rtlCol="1">
            <a:spAutoFit/>
          </a:bodyPr>
          <a:lstStyle/>
          <a:p>
            <a:pPr algn="ctr"/>
            <a:r>
              <a:rPr lang="en-US" sz="1600" dirty="0"/>
              <a:t>3 x 3</a:t>
            </a:r>
          </a:p>
          <a:p>
            <a:pPr algn="ctr"/>
            <a:r>
              <a:rPr lang="en-US" sz="1600" dirty="0"/>
              <a:t>same</a:t>
            </a:r>
            <a:endParaRPr lang="he-IL" sz="1600" dirty="0"/>
          </a:p>
        </p:txBody>
      </p:sp>
      <p:cxnSp>
        <p:nvCxnSpPr>
          <p:cNvPr id="44" name="Straight Arrow Connector 43">
            <a:extLst>
              <a:ext uri="{FF2B5EF4-FFF2-40B4-BE49-F238E27FC236}">
                <a16:creationId xmlns:a16="http://schemas.microsoft.com/office/drawing/2014/main" id="{20ADAC13-A72A-EB4B-6D60-BFB1EA9F51F4}"/>
              </a:ext>
            </a:extLst>
          </p:cNvPr>
          <p:cNvCxnSpPr/>
          <p:nvPr/>
        </p:nvCxnSpPr>
        <p:spPr>
          <a:xfrm>
            <a:off x="2558783" y="4539579"/>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C89587-017D-4DF9-80A1-B421F9987B1D}"/>
              </a:ext>
            </a:extLst>
          </p:cNvPr>
          <p:cNvSpPr txBox="1"/>
          <p:nvPr/>
        </p:nvSpPr>
        <p:spPr>
          <a:xfrm>
            <a:off x="2545411" y="4597343"/>
            <a:ext cx="730597" cy="338554"/>
          </a:xfrm>
          <a:prstGeom prst="rect">
            <a:avLst/>
          </a:prstGeom>
          <a:noFill/>
        </p:spPr>
        <p:txBody>
          <a:bodyPr wrap="square" rtlCol="1">
            <a:spAutoFit/>
          </a:bodyPr>
          <a:lstStyle/>
          <a:p>
            <a:pPr algn="ctr"/>
            <a:r>
              <a:rPr lang="en-US" sz="1600" dirty="0"/>
              <a:t>3 x 3</a:t>
            </a:r>
          </a:p>
        </p:txBody>
      </p:sp>
      <p:sp>
        <p:nvSpPr>
          <p:cNvPr id="46" name="Cube 45">
            <a:extLst>
              <a:ext uri="{FF2B5EF4-FFF2-40B4-BE49-F238E27FC236}">
                <a16:creationId xmlns:a16="http://schemas.microsoft.com/office/drawing/2014/main" id="{7A083407-096A-73FF-723C-D8B39D85221F}"/>
              </a:ext>
            </a:extLst>
          </p:cNvPr>
          <p:cNvSpPr/>
          <p:nvPr/>
        </p:nvSpPr>
        <p:spPr>
          <a:xfrm>
            <a:off x="2938789" y="3618782"/>
            <a:ext cx="1785844" cy="1828849"/>
          </a:xfrm>
          <a:prstGeom prst="cube">
            <a:avLst>
              <a:gd name="adj" fmla="val 8713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47" name="TextBox 46">
            <a:extLst>
              <a:ext uri="{FF2B5EF4-FFF2-40B4-BE49-F238E27FC236}">
                <a16:creationId xmlns:a16="http://schemas.microsoft.com/office/drawing/2014/main" id="{56AA3D51-9ECC-BD2E-11F3-E90D37D8F940}"/>
              </a:ext>
            </a:extLst>
          </p:cNvPr>
          <p:cNvSpPr txBox="1"/>
          <p:nvPr/>
        </p:nvSpPr>
        <p:spPr>
          <a:xfrm>
            <a:off x="2508995" y="5526642"/>
            <a:ext cx="1267401" cy="369332"/>
          </a:xfrm>
          <a:prstGeom prst="rect">
            <a:avLst/>
          </a:prstGeom>
          <a:noFill/>
        </p:spPr>
        <p:txBody>
          <a:bodyPr wrap="square" rtlCol="1">
            <a:spAutoFit/>
          </a:bodyPr>
          <a:lstStyle/>
          <a:p>
            <a:pPr algn="ctr"/>
            <a:r>
              <a:rPr lang="en-US" dirty="0"/>
              <a:t>13x13x384</a:t>
            </a:r>
          </a:p>
        </p:txBody>
      </p:sp>
      <p:cxnSp>
        <p:nvCxnSpPr>
          <p:cNvPr id="48" name="Straight Arrow Connector 47">
            <a:extLst>
              <a:ext uri="{FF2B5EF4-FFF2-40B4-BE49-F238E27FC236}">
                <a16:creationId xmlns:a16="http://schemas.microsoft.com/office/drawing/2014/main" id="{29750D10-EC05-3FAF-589D-D893FF2870D7}"/>
              </a:ext>
            </a:extLst>
          </p:cNvPr>
          <p:cNvCxnSpPr>
            <a:cxnSpLocks/>
          </p:cNvCxnSpPr>
          <p:nvPr/>
        </p:nvCxnSpPr>
        <p:spPr>
          <a:xfrm>
            <a:off x="4209909" y="4523517"/>
            <a:ext cx="6382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A7A0D95-C6B7-0053-3437-F1C83123FD17}"/>
              </a:ext>
            </a:extLst>
          </p:cNvPr>
          <p:cNvSpPr txBox="1"/>
          <p:nvPr/>
        </p:nvSpPr>
        <p:spPr>
          <a:xfrm>
            <a:off x="3988397" y="4556009"/>
            <a:ext cx="730597" cy="338554"/>
          </a:xfrm>
          <a:prstGeom prst="rect">
            <a:avLst/>
          </a:prstGeom>
          <a:noFill/>
        </p:spPr>
        <p:txBody>
          <a:bodyPr wrap="square" rtlCol="1">
            <a:spAutoFit/>
          </a:bodyPr>
          <a:lstStyle/>
          <a:p>
            <a:pPr algn="ctr"/>
            <a:r>
              <a:rPr lang="en-US" sz="1600" dirty="0"/>
              <a:t>3 x 3</a:t>
            </a:r>
          </a:p>
        </p:txBody>
      </p:sp>
      <p:sp>
        <p:nvSpPr>
          <p:cNvPr id="50" name="Cube 49">
            <a:extLst>
              <a:ext uri="{FF2B5EF4-FFF2-40B4-BE49-F238E27FC236}">
                <a16:creationId xmlns:a16="http://schemas.microsoft.com/office/drawing/2014/main" id="{CC737B60-2598-2376-BF1F-63A5AD0D433F}"/>
              </a:ext>
            </a:extLst>
          </p:cNvPr>
          <p:cNvSpPr/>
          <p:nvPr/>
        </p:nvSpPr>
        <p:spPr>
          <a:xfrm>
            <a:off x="4521212" y="3680953"/>
            <a:ext cx="1785844" cy="1828849"/>
          </a:xfrm>
          <a:prstGeom prst="cube">
            <a:avLst>
              <a:gd name="adj" fmla="val 8713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51" name="TextBox 50">
            <a:extLst>
              <a:ext uri="{FF2B5EF4-FFF2-40B4-BE49-F238E27FC236}">
                <a16:creationId xmlns:a16="http://schemas.microsoft.com/office/drawing/2014/main" id="{77C619B4-6C6E-5FA3-4CD9-B1DB79863A98}"/>
              </a:ext>
            </a:extLst>
          </p:cNvPr>
          <p:cNvSpPr txBox="1"/>
          <p:nvPr/>
        </p:nvSpPr>
        <p:spPr>
          <a:xfrm>
            <a:off x="4154880" y="5522589"/>
            <a:ext cx="1267401" cy="369332"/>
          </a:xfrm>
          <a:prstGeom prst="rect">
            <a:avLst/>
          </a:prstGeom>
          <a:noFill/>
        </p:spPr>
        <p:txBody>
          <a:bodyPr wrap="square" rtlCol="1">
            <a:spAutoFit/>
          </a:bodyPr>
          <a:lstStyle/>
          <a:p>
            <a:pPr algn="ctr"/>
            <a:r>
              <a:rPr lang="en-US" dirty="0"/>
              <a:t>13x13x384</a:t>
            </a:r>
          </a:p>
        </p:txBody>
      </p:sp>
      <p:sp>
        <p:nvSpPr>
          <p:cNvPr id="53" name="TextBox 52">
            <a:extLst>
              <a:ext uri="{FF2B5EF4-FFF2-40B4-BE49-F238E27FC236}">
                <a16:creationId xmlns:a16="http://schemas.microsoft.com/office/drawing/2014/main" id="{A7748EE8-E2C7-5A65-6030-354A0386F8F4}"/>
              </a:ext>
            </a:extLst>
          </p:cNvPr>
          <p:cNvSpPr txBox="1"/>
          <p:nvPr/>
        </p:nvSpPr>
        <p:spPr>
          <a:xfrm>
            <a:off x="9502154" y="3094056"/>
            <a:ext cx="1239290" cy="369332"/>
          </a:xfrm>
          <a:prstGeom prst="rect">
            <a:avLst/>
          </a:prstGeom>
          <a:noFill/>
        </p:spPr>
        <p:txBody>
          <a:bodyPr wrap="square" rtlCol="1">
            <a:spAutoFit/>
          </a:bodyPr>
          <a:lstStyle/>
          <a:p>
            <a:pPr algn="ctr"/>
            <a:r>
              <a:rPr lang="en-US" dirty="0"/>
              <a:t>13x13x256</a:t>
            </a:r>
            <a:endParaRPr lang="he-IL" dirty="0"/>
          </a:p>
        </p:txBody>
      </p:sp>
      <p:cxnSp>
        <p:nvCxnSpPr>
          <p:cNvPr id="55" name="Straight Arrow Connector 54">
            <a:extLst>
              <a:ext uri="{FF2B5EF4-FFF2-40B4-BE49-F238E27FC236}">
                <a16:creationId xmlns:a16="http://schemas.microsoft.com/office/drawing/2014/main" id="{E74EA7C8-577E-27D8-D939-1AE70C26A043}"/>
              </a:ext>
            </a:extLst>
          </p:cNvPr>
          <p:cNvCxnSpPr/>
          <p:nvPr/>
        </p:nvCxnSpPr>
        <p:spPr>
          <a:xfrm>
            <a:off x="5862694" y="4620444"/>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AD60251-A68D-8E93-075A-CA1B74D2C5B3}"/>
              </a:ext>
            </a:extLst>
          </p:cNvPr>
          <p:cNvSpPr txBox="1"/>
          <p:nvPr/>
        </p:nvSpPr>
        <p:spPr>
          <a:xfrm>
            <a:off x="5835345" y="4674323"/>
            <a:ext cx="730597" cy="584775"/>
          </a:xfrm>
          <a:prstGeom prst="rect">
            <a:avLst/>
          </a:prstGeom>
          <a:noFill/>
        </p:spPr>
        <p:txBody>
          <a:bodyPr wrap="square" rtlCol="1">
            <a:spAutoFit/>
          </a:bodyPr>
          <a:lstStyle/>
          <a:p>
            <a:pPr algn="ctr"/>
            <a:r>
              <a:rPr lang="en-US" sz="1600" dirty="0"/>
              <a:t>3 x 3</a:t>
            </a:r>
          </a:p>
          <a:p>
            <a:pPr algn="ctr"/>
            <a:r>
              <a:rPr lang="en-US" sz="1600" dirty="0"/>
              <a:t>S = 3</a:t>
            </a:r>
          </a:p>
        </p:txBody>
      </p:sp>
      <p:sp>
        <p:nvSpPr>
          <p:cNvPr id="57" name="Cube 56">
            <a:extLst>
              <a:ext uri="{FF2B5EF4-FFF2-40B4-BE49-F238E27FC236}">
                <a16:creationId xmlns:a16="http://schemas.microsoft.com/office/drawing/2014/main" id="{F6388276-7C90-3329-2309-CC75F0267B26}"/>
              </a:ext>
            </a:extLst>
          </p:cNvPr>
          <p:cNvSpPr/>
          <p:nvPr/>
        </p:nvSpPr>
        <p:spPr>
          <a:xfrm>
            <a:off x="6244990" y="3683932"/>
            <a:ext cx="1785844" cy="1828849"/>
          </a:xfrm>
          <a:prstGeom prst="cube">
            <a:avLst>
              <a:gd name="adj" fmla="val 91791"/>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58" name="TextBox 57">
            <a:extLst>
              <a:ext uri="{FF2B5EF4-FFF2-40B4-BE49-F238E27FC236}">
                <a16:creationId xmlns:a16="http://schemas.microsoft.com/office/drawing/2014/main" id="{EE5EAD89-1C4E-87DE-5F52-3A5827D4B5C0}"/>
              </a:ext>
            </a:extLst>
          </p:cNvPr>
          <p:cNvSpPr txBox="1"/>
          <p:nvPr/>
        </p:nvSpPr>
        <p:spPr>
          <a:xfrm>
            <a:off x="5941876" y="5512781"/>
            <a:ext cx="1267401" cy="369332"/>
          </a:xfrm>
          <a:prstGeom prst="rect">
            <a:avLst/>
          </a:prstGeom>
          <a:noFill/>
        </p:spPr>
        <p:txBody>
          <a:bodyPr wrap="square" rtlCol="1">
            <a:spAutoFit/>
          </a:bodyPr>
          <a:lstStyle/>
          <a:p>
            <a:pPr algn="ctr"/>
            <a:r>
              <a:rPr lang="en-US" dirty="0"/>
              <a:t>6x6x256</a:t>
            </a:r>
          </a:p>
        </p:txBody>
      </p:sp>
      <p:cxnSp>
        <p:nvCxnSpPr>
          <p:cNvPr id="59" name="Straight Arrow Connector 58">
            <a:extLst>
              <a:ext uri="{FF2B5EF4-FFF2-40B4-BE49-F238E27FC236}">
                <a16:creationId xmlns:a16="http://schemas.microsoft.com/office/drawing/2014/main" id="{36860BAA-68DF-79A4-F7B8-53C86F7C1C0B}"/>
              </a:ext>
            </a:extLst>
          </p:cNvPr>
          <p:cNvCxnSpPr/>
          <p:nvPr/>
        </p:nvCxnSpPr>
        <p:spPr>
          <a:xfrm>
            <a:off x="7522180" y="461463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7F7AF18A-11C5-7847-1722-8AD4E74CDC1E}"/>
              </a:ext>
            </a:extLst>
          </p:cNvPr>
          <p:cNvPicPr>
            <a:picLocks noChangeAspect="1"/>
          </p:cNvPicPr>
          <p:nvPr/>
        </p:nvPicPr>
        <p:blipFill>
          <a:blip r:embed="rId4"/>
          <a:stretch>
            <a:fillRect/>
          </a:stretch>
        </p:blipFill>
        <p:spPr>
          <a:xfrm>
            <a:off x="8437847" y="3618782"/>
            <a:ext cx="514422" cy="2286319"/>
          </a:xfrm>
          <a:prstGeom prst="rect">
            <a:avLst/>
          </a:prstGeom>
        </p:spPr>
      </p:pic>
      <p:cxnSp>
        <p:nvCxnSpPr>
          <p:cNvPr id="64" name="Straight Arrow Connector 63">
            <a:extLst>
              <a:ext uri="{FF2B5EF4-FFF2-40B4-BE49-F238E27FC236}">
                <a16:creationId xmlns:a16="http://schemas.microsoft.com/office/drawing/2014/main" id="{D1E271B3-1CCC-63FA-2060-DC3CA80352C8}"/>
              </a:ext>
            </a:extLst>
          </p:cNvPr>
          <p:cNvCxnSpPr>
            <a:cxnSpLocks/>
          </p:cNvCxnSpPr>
          <p:nvPr/>
        </p:nvCxnSpPr>
        <p:spPr>
          <a:xfrm flipV="1">
            <a:off x="8896591" y="4593787"/>
            <a:ext cx="29882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0DDF4AF2-6112-5B8F-4D65-651D506A1EB7}"/>
              </a:ext>
            </a:extLst>
          </p:cNvPr>
          <p:cNvPicPr>
            <a:picLocks noChangeAspect="1"/>
          </p:cNvPicPr>
          <p:nvPr/>
        </p:nvPicPr>
        <p:blipFill>
          <a:blip r:embed="rId5"/>
          <a:stretch>
            <a:fillRect/>
          </a:stretch>
        </p:blipFill>
        <p:spPr>
          <a:xfrm>
            <a:off x="9173014" y="3642032"/>
            <a:ext cx="543001" cy="2210108"/>
          </a:xfrm>
          <a:prstGeom prst="rect">
            <a:avLst/>
          </a:prstGeom>
        </p:spPr>
      </p:pic>
      <p:pic>
        <p:nvPicPr>
          <p:cNvPr id="68" name="Picture 67">
            <a:extLst>
              <a:ext uri="{FF2B5EF4-FFF2-40B4-BE49-F238E27FC236}">
                <a16:creationId xmlns:a16="http://schemas.microsoft.com/office/drawing/2014/main" id="{50153E1B-84E8-E012-B872-F35B8EDFA6BF}"/>
              </a:ext>
            </a:extLst>
          </p:cNvPr>
          <p:cNvPicPr>
            <a:picLocks noChangeAspect="1"/>
          </p:cNvPicPr>
          <p:nvPr/>
        </p:nvPicPr>
        <p:blipFill>
          <a:blip r:embed="rId5"/>
          <a:stretch>
            <a:fillRect/>
          </a:stretch>
        </p:blipFill>
        <p:spPr>
          <a:xfrm>
            <a:off x="9804708" y="3652225"/>
            <a:ext cx="543001" cy="2210108"/>
          </a:xfrm>
          <a:prstGeom prst="rect">
            <a:avLst/>
          </a:prstGeom>
        </p:spPr>
      </p:pic>
      <p:cxnSp>
        <p:nvCxnSpPr>
          <p:cNvPr id="69" name="Straight Arrow Connector 68">
            <a:extLst>
              <a:ext uri="{FF2B5EF4-FFF2-40B4-BE49-F238E27FC236}">
                <a16:creationId xmlns:a16="http://schemas.microsoft.com/office/drawing/2014/main" id="{6FE88476-23B7-7CBF-2E69-925491FB77AF}"/>
              </a:ext>
            </a:extLst>
          </p:cNvPr>
          <p:cNvCxnSpPr>
            <a:cxnSpLocks/>
          </p:cNvCxnSpPr>
          <p:nvPr/>
        </p:nvCxnSpPr>
        <p:spPr>
          <a:xfrm flipV="1">
            <a:off x="9590835" y="4612342"/>
            <a:ext cx="29882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EE109B-BB16-E6FA-6A74-D5D6588E55A9}"/>
              </a:ext>
            </a:extLst>
          </p:cNvPr>
          <p:cNvCxnSpPr>
            <a:cxnSpLocks/>
          </p:cNvCxnSpPr>
          <p:nvPr/>
        </p:nvCxnSpPr>
        <p:spPr>
          <a:xfrm flipV="1">
            <a:off x="10278866" y="4565432"/>
            <a:ext cx="29882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171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17477" y="1821429"/>
                <a:ext cx="6078598" cy="474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𝑠𝑖𝑧𝑒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𝑀</m:t>
                      </m:r>
                      <m:r>
                        <a:rPr lang="en-US" sz="2400" b="0" i="1" baseline="20000" dirty="0" smtClean="0">
                          <a:solidFill>
                            <a:schemeClr val="tx1"/>
                          </a:solidFill>
                          <a:latin typeface="Cambria Math" panose="02040503050406030204" pitchFamily="18" charset="0"/>
                        </a:rPr>
                        <m:t>2</m:t>
                      </m:r>
                      <m:r>
                        <a:rPr lang="en-US" sz="2400" b="0" i="1" baseline="20000" dirty="0" smtClean="0">
                          <a:solidFill>
                            <a:schemeClr val="tx1"/>
                          </a:solidFill>
                          <a:latin typeface="Cambria Math" panose="02040503050406030204" pitchFamily="18" charset="0"/>
                        </a:rPr>
                        <m:t> =(</m:t>
                      </m:r>
                      <m:r>
                        <a:rPr lang="en-US" sz="2400" b="0" i="1" dirty="0" smtClean="0">
                          <a:solidFill>
                            <a:srgbClr val="C00000"/>
                          </a:solidFill>
                          <a:latin typeface="Cambria Math" panose="02040503050406030204" pitchFamily="18" charset="0"/>
                        </a:rPr>
                        <m:t>0</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500</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ndParaRPr>
              </a:p>
              <a:p>
                <a:endParaRPr lang="en-US" sz="2000" baseline="2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17477" y="1821429"/>
                <a:ext cx="6078598" cy="474097"/>
              </a:xfrm>
              <a:prstGeom prst="rect">
                <a:avLst/>
              </a:prstGeom>
              <a:blipFill>
                <a:blip r:embed="rId2"/>
                <a:stretch>
                  <a:fillRect l="-1705" t="-1025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5"/>
                <a:ext cx="10980174"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b="0" dirty="0">
                    <a:solidFill>
                      <a:schemeClr val="tx1"/>
                    </a:solidFill>
                  </a:rPr>
                  <a:t>Let </a:t>
                </a:r>
                <a14:m>
                  <m:oMath xmlns:m="http://schemas.openxmlformats.org/officeDocument/2006/math">
                    <m:r>
                      <a:rPr lang="en-US" sz="2800" b="0" i="1" dirty="0" smtClean="0">
                        <a:solidFill>
                          <a:schemeClr val="tx1"/>
                        </a:solidFill>
                        <a:latin typeface="Cambria Math" panose="02040503050406030204" pitchFamily="18" charset="0"/>
                      </a:rPr>
                      <m:t>h</m:t>
                    </m:r>
                    <m:d>
                      <m:dPr>
                        <m:ctrlPr>
                          <a:rPr lang="en-US" sz="2800" i="1" dirty="0" smtClean="0">
                            <a:solidFill>
                              <a:schemeClr val="tx1"/>
                            </a:solidFill>
                            <a:latin typeface="Cambria Math" panose="02040503050406030204" pitchFamily="18" charset="0"/>
                          </a:rPr>
                        </m:ctrlPr>
                      </m:dPr>
                      <m:e>
                        <m:r>
                          <a:rPr lang="en-US" sz="2800" b="0" i="1" dirty="0" smtClean="0">
                            <a:solidFill>
                              <a:schemeClr val="tx1"/>
                            </a:solidFill>
                            <a:latin typeface="Cambria Math" panose="02040503050406030204" pitchFamily="18" charset="0"/>
                          </a:rPr>
                          <m:t>𝑥</m:t>
                        </m:r>
                      </m:e>
                    </m:d>
                    <m:r>
                      <a:rPr lang="en-US" sz="2800" b="0" i="0" dirty="0" smtClean="0">
                        <a:solidFill>
                          <a:schemeClr val="tx1"/>
                        </a:solidFill>
                        <a:latin typeface="Cambria Math" panose="02040503050406030204" pitchFamily="18" charset="0"/>
                      </a:rPr>
                      <m:t>: </m:t>
                    </m:r>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1</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1</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b="0" i="1" dirty="0" smtClean="0">
                        <a:solidFill>
                          <a:schemeClr val="tx1"/>
                        </a:solidFill>
                        <a:latin typeface="Cambria Math" panose="02040503050406030204" pitchFamily="18" charset="0"/>
                        <a:ea typeface="Cambria Math" panose="02040503050406030204" pitchFamily="18" charset="0"/>
                      </a:rPr>
                      <m:t>               </m:t>
                    </m:r>
                    <m:r>
                      <a:rPr lang="en-US" sz="2800" b="0" i="1" dirty="0" smtClean="0">
                        <a:solidFill>
                          <a:schemeClr val="tx1"/>
                        </a:solidFill>
                        <a:latin typeface="Cambria Math" panose="02040503050406030204" pitchFamily="18" charset="0"/>
                        <a:ea typeface="Cambria Math" panose="02040503050406030204" pitchFamily="18" charset="0"/>
                      </a:rPr>
                      <m:t>𝑊</m:t>
                    </m:r>
                    <m:r>
                      <a:rPr lang="en-US" sz="2800" b="0" i="1" dirty="0" smtClean="0">
                        <a:solidFill>
                          <a:schemeClr val="tx1"/>
                        </a:solidFill>
                        <a:latin typeface="Cambria Math" panose="02040503050406030204" pitchFamily="18" charset="0"/>
                        <a:ea typeface="Cambria Math" panose="02040503050406030204" pitchFamily="18" charset="0"/>
                      </a:rPr>
                      <m:t>h</m:t>
                    </m:r>
                    <m:r>
                      <a:rPr lang="en-US" sz="2800" b="0" i="1" dirty="0" smtClean="0">
                        <a:solidFill>
                          <a:schemeClr val="tx1"/>
                        </a:solidFill>
                        <a:latin typeface="Cambria Math" panose="02040503050406030204" pitchFamily="18" charset="0"/>
                        <a:ea typeface="Cambria Math" panose="02040503050406030204" pitchFamily="18" charset="0"/>
                      </a:rPr>
                      <m:t>𝑖𝑙𝑒</m:t>
                    </m:r>
                    <m:r>
                      <a:rPr lang="en-US" sz="2800" b="0" i="1" dirty="0" smtClean="0">
                        <a:solidFill>
                          <a:schemeClr val="tx1"/>
                        </a:solidFill>
                        <a:latin typeface="Cambria Math" panose="02040503050406030204" pitchFamily="18" charset="0"/>
                        <a:ea typeface="Cambria Math" panose="02040503050406030204" pitchFamily="18" charset="0"/>
                      </a:rPr>
                      <m:t>: </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1</m:t>
                    </m:r>
                  </m:oMath>
                </a14:m>
                <a:endParaRPr lang="en-US" sz="2000"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5"/>
                <a:ext cx="10980174" cy="598436"/>
              </a:xfrm>
              <a:prstGeom prst="rect">
                <a:avLst/>
              </a:prstGeom>
              <a:blipFill>
                <a:blip r:embed="rId3"/>
                <a:stretch>
                  <a:fillRect l="-1943" t="-3061" b="-2244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7E870BC-E6DE-49AE-9832-DD17AA162785}"/>
                  </a:ext>
                </a:extLst>
              </p:cNvPr>
              <p:cNvSpPr/>
              <p:nvPr/>
            </p:nvSpPr>
            <p:spPr>
              <a:xfrm>
                <a:off x="617477" y="2404094"/>
                <a:ext cx="6078598" cy="425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𝑏𝑎𝑑𝑟𝑜𝑜𝑚𝑠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7</m:t>
                      </m:r>
                      <m:r>
                        <a:rPr lang="en-US" sz="2400" b="0" i="1" dirty="0" smtClean="0">
                          <a:solidFill>
                            <a:schemeClr val="tx1"/>
                          </a:solidFill>
                          <a:latin typeface="Cambria Math" panose="02040503050406030204" pitchFamily="18" charset="0"/>
                        </a:rPr>
                        <m:t>)</m:t>
                      </m:r>
                    </m:oMath>
                  </m:oMathPara>
                </a14:m>
                <a:endParaRPr lang="en-US" sz="2400" b="0" baseline="20000" dirty="0">
                  <a:solidFill>
                    <a:schemeClr val="tx1"/>
                  </a:solidFill>
                </a:endParaRPr>
              </a:p>
              <a:p>
                <a:endParaRPr lang="en-US" sz="2000" baseline="20000" dirty="0">
                  <a:solidFill>
                    <a:schemeClr val="tx1"/>
                  </a:solidFill>
                </a:endParaRPr>
              </a:p>
            </p:txBody>
          </p:sp>
        </mc:Choice>
        <mc:Fallback xmlns="">
          <p:sp>
            <p:nvSpPr>
              <p:cNvPr id="66" name="Rectangle 65">
                <a:extLst>
                  <a:ext uri="{FF2B5EF4-FFF2-40B4-BE49-F238E27FC236}">
                    <a16:creationId xmlns:a16="http://schemas.microsoft.com/office/drawing/2014/main" id="{87E870BC-E6DE-49AE-9832-DD17AA162785}"/>
                  </a:ext>
                </a:extLst>
              </p:cNvPr>
              <p:cNvSpPr>
                <a:spLocks noRot="1" noChangeAspect="1" noMove="1" noResize="1" noEditPoints="1" noAdjustHandles="1" noChangeArrowheads="1" noChangeShapeType="1" noTextEdit="1"/>
              </p:cNvSpPr>
              <p:nvPr/>
            </p:nvSpPr>
            <p:spPr>
              <a:xfrm>
                <a:off x="617477" y="2404094"/>
                <a:ext cx="6078598" cy="425388"/>
              </a:xfrm>
              <a:prstGeom prst="rect">
                <a:avLst/>
              </a:prstGeom>
              <a:blipFill>
                <a:blip r:embed="rId4"/>
                <a:stretch>
                  <a:fillRect l="-1705" t="-14286" b="-2857"/>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5"/>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6"/>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487884" y="3236930"/>
            <a:ext cx="1150540"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1703556" y="3317361"/>
            <a:ext cx="725320" cy="2137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3" y="3150488"/>
            <a:ext cx="1441376"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571501" cy="17176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1871986" y="3789530"/>
            <a:ext cx="415329" cy="1243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1990739" y="4012114"/>
            <a:ext cx="177822" cy="8513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D3E63846-F63F-4CE5-8E64-0DCBD59588CF}"/>
              </a:ext>
            </a:extLst>
          </p:cNvPr>
          <p:cNvSpPr/>
          <p:nvPr/>
        </p:nvSpPr>
        <p:spPr>
          <a:xfrm>
            <a:off x="1790700" y="4429125"/>
            <a:ext cx="470440" cy="1095375"/>
          </a:xfrm>
          <a:custGeom>
            <a:avLst/>
            <a:gdLst>
              <a:gd name="connsiteX0" fmla="*/ 0 w 470440"/>
              <a:gd name="connsiteY0" fmla="*/ 1095375 h 1095375"/>
              <a:gd name="connsiteX1" fmla="*/ 76200 w 470440"/>
              <a:gd name="connsiteY1" fmla="*/ 990600 h 1095375"/>
              <a:gd name="connsiteX2" fmla="*/ 219075 w 470440"/>
              <a:gd name="connsiteY2" fmla="*/ 962025 h 1095375"/>
              <a:gd name="connsiteX3" fmla="*/ 447675 w 470440"/>
              <a:gd name="connsiteY3" fmla="*/ 942975 h 1095375"/>
              <a:gd name="connsiteX4" fmla="*/ 38100 w 470440"/>
              <a:gd name="connsiteY4" fmla="*/ 790575 h 1095375"/>
              <a:gd name="connsiteX5" fmla="*/ 95250 w 470440"/>
              <a:gd name="connsiteY5" fmla="*/ 695325 h 1095375"/>
              <a:gd name="connsiteX6" fmla="*/ 190500 w 470440"/>
              <a:gd name="connsiteY6" fmla="*/ 695325 h 1095375"/>
              <a:gd name="connsiteX7" fmla="*/ 438150 w 470440"/>
              <a:gd name="connsiteY7" fmla="*/ 733425 h 1095375"/>
              <a:gd name="connsiteX8" fmla="*/ 457200 w 470440"/>
              <a:gd name="connsiteY8" fmla="*/ 666750 h 1095375"/>
              <a:gd name="connsiteX9" fmla="*/ 342900 w 470440"/>
              <a:gd name="connsiteY9" fmla="*/ 609600 h 1095375"/>
              <a:gd name="connsiteX10" fmla="*/ 180975 w 470440"/>
              <a:gd name="connsiteY10" fmla="*/ 619125 h 1095375"/>
              <a:gd name="connsiteX11" fmla="*/ 57150 w 470440"/>
              <a:gd name="connsiteY11" fmla="*/ 561975 h 1095375"/>
              <a:gd name="connsiteX12" fmla="*/ 123825 w 470440"/>
              <a:gd name="connsiteY12" fmla="*/ 476250 h 1095375"/>
              <a:gd name="connsiteX13" fmla="*/ 381000 w 470440"/>
              <a:gd name="connsiteY13" fmla="*/ 495300 h 1095375"/>
              <a:gd name="connsiteX14" fmla="*/ 400050 w 470440"/>
              <a:gd name="connsiteY14" fmla="*/ 381000 h 1095375"/>
              <a:gd name="connsiteX15" fmla="*/ 371475 w 470440"/>
              <a:gd name="connsiteY15" fmla="*/ 361950 h 1095375"/>
              <a:gd name="connsiteX16" fmla="*/ 161925 w 470440"/>
              <a:gd name="connsiteY16" fmla="*/ 323850 h 1095375"/>
              <a:gd name="connsiteX17" fmla="*/ 114300 w 470440"/>
              <a:gd name="connsiteY17" fmla="*/ 257175 h 1095375"/>
              <a:gd name="connsiteX18" fmla="*/ 171450 w 470440"/>
              <a:gd name="connsiteY18" fmla="*/ 171450 h 1095375"/>
              <a:gd name="connsiteX19" fmla="*/ 409575 w 470440"/>
              <a:gd name="connsiteY19" fmla="*/ 161925 h 1095375"/>
              <a:gd name="connsiteX20" fmla="*/ 247650 w 470440"/>
              <a:gd name="connsiteY20"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0440" h="1095375">
                <a:moveTo>
                  <a:pt x="0" y="1095375"/>
                </a:moveTo>
                <a:cubicBezTo>
                  <a:pt x="19844" y="1054100"/>
                  <a:pt x="39688" y="1012825"/>
                  <a:pt x="76200" y="990600"/>
                </a:cubicBezTo>
                <a:cubicBezTo>
                  <a:pt x="112712" y="968375"/>
                  <a:pt x="157163" y="969962"/>
                  <a:pt x="219075" y="962025"/>
                </a:cubicBezTo>
                <a:cubicBezTo>
                  <a:pt x="280987" y="954088"/>
                  <a:pt x="477837" y="971550"/>
                  <a:pt x="447675" y="942975"/>
                </a:cubicBezTo>
                <a:cubicBezTo>
                  <a:pt x="417513" y="914400"/>
                  <a:pt x="96837" y="831850"/>
                  <a:pt x="38100" y="790575"/>
                </a:cubicBezTo>
                <a:cubicBezTo>
                  <a:pt x="-20637" y="749300"/>
                  <a:pt x="69850" y="711200"/>
                  <a:pt x="95250" y="695325"/>
                </a:cubicBezTo>
                <a:cubicBezTo>
                  <a:pt x="120650" y="679450"/>
                  <a:pt x="133350" y="688975"/>
                  <a:pt x="190500" y="695325"/>
                </a:cubicBezTo>
                <a:cubicBezTo>
                  <a:pt x="247650" y="701675"/>
                  <a:pt x="393700" y="738187"/>
                  <a:pt x="438150" y="733425"/>
                </a:cubicBezTo>
                <a:cubicBezTo>
                  <a:pt x="482600" y="728662"/>
                  <a:pt x="473075" y="687387"/>
                  <a:pt x="457200" y="666750"/>
                </a:cubicBezTo>
                <a:cubicBezTo>
                  <a:pt x="441325" y="646112"/>
                  <a:pt x="388937" y="617537"/>
                  <a:pt x="342900" y="609600"/>
                </a:cubicBezTo>
                <a:cubicBezTo>
                  <a:pt x="296863" y="601663"/>
                  <a:pt x="228600" y="627062"/>
                  <a:pt x="180975" y="619125"/>
                </a:cubicBezTo>
                <a:cubicBezTo>
                  <a:pt x="133350" y="611188"/>
                  <a:pt x="66675" y="585787"/>
                  <a:pt x="57150" y="561975"/>
                </a:cubicBezTo>
                <a:cubicBezTo>
                  <a:pt x="47625" y="538162"/>
                  <a:pt x="69850" y="487362"/>
                  <a:pt x="123825" y="476250"/>
                </a:cubicBezTo>
                <a:cubicBezTo>
                  <a:pt x="177800" y="465138"/>
                  <a:pt x="334963" y="511175"/>
                  <a:pt x="381000" y="495300"/>
                </a:cubicBezTo>
                <a:cubicBezTo>
                  <a:pt x="427038" y="479425"/>
                  <a:pt x="400050" y="381000"/>
                  <a:pt x="400050" y="381000"/>
                </a:cubicBezTo>
                <a:cubicBezTo>
                  <a:pt x="398463" y="358775"/>
                  <a:pt x="411163" y="371475"/>
                  <a:pt x="371475" y="361950"/>
                </a:cubicBezTo>
                <a:cubicBezTo>
                  <a:pt x="331788" y="352425"/>
                  <a:pt x="204787" y="341312"/>
                  <a:pt x="161925" y="323850"/>
                </a:cubicBezTo>
                <a:cubicBezTo>
                  <a:pt x="119063" y="306388"/>
                  <a:pt x="112713" y="282575"/>
                  <a:pt x="114300" y="257175"/>
                </a:cubicBezTo>
                <a:cubicBezTo>
                  <a:pt x="115888" y="231775"/>
                  <a:pt x="122238" y="187325"/>
                  <a:pt x="171450" y="171450"/>
                </a:cubicBezTo>
                <a:cubicBezTo>
                  <a:pt x="220662" y="155575"/>
                  <a:pt x="396875" y="190500"/>
                  <a:pt x="409575" y="161925"/>
                </a:cubicBezTo>
                <a:cubicBezTo>
                  <a:pt x="422275" y="133350"/>
                  <a:pt x="334962" y="66675"/>
                  <a:pt x="24765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1568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Because of the deferential scaling of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a14:m>
                <a:r>
                  <a:rPr lang="en-US" dirty="0">
                    <a:solidFill>
                      <a:schemeClr val="tx1"/>
                    </a:solidFill>
                  </a:rPr>
                  <a:t> and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2</m:t>
                        </m:r>
                      </m:sub>
                    </m:sSub>
                  </m:oMath>
                </a14:m>
                <a:r>
                  <a:rPr lang="en-US" dirty="0">
                    <a:solidFill>
                      <a:schemeClr val="tx1"/>
                    </a:solidFill>
                  </a:rPr>
                  <a:t> gradient decent has hard time finding its way to local minimum</a:t>
                </a:r>
              </a:p>
              <a:p>
                <a:pPr algn="ctr"/>
                <a:endParaRPr lang="en-US" dirty="0">
                  <a:solidFill>
                    <a:schemeClr val="tx1"/>
                  </a:solidFill>
                </a:endParaRPr>
              </a:p>
              <a:p>
                <a:r>
                  <a:rPr lang="en-US" dirty="0">
                    <a:solidFill>
                      <a:schemeClr val="tx1"/>
                    </a:solidFill>
                  </a:rPr>
                  <a:t>It will require a lot of iterations to converge</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5303787" y="3008978"/>
                <a:ext cx="5954762" cy="1568766"/>
              </a:xfrm>
              <a:prstGeom prst="round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65649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79701025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258917"/>
            <a:ext cx="9144000" cy="1234902"/>
          </a:xfrm>
        </p:spPr>
        <p:txBody>
          <a:bodyPr anchor="ctr" anchorCtr="0">
            <a:normAutofit/>
          </a:bodyPr>
          <a:lstStyle/>
          <a:p>
            <a:r>
              <a:rPr lang="en-US" sz="7200" dirty="0"/>
              <a:t>Machine Learning – 9</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275945" y="5484751"/>
            <a:ext cx="9144000" cy="667964"/>
          </a:xfrm>
        </p:spPr>
        <p:txBody>
          <a:bodyPr anchor="ctr" anchorCtr="0"/>
          <a:lstStyle/>
          <a:p>
            <a:r>
              <a:rPr lang="en-US" dirty="0"/>
              <a:t>Tsemach Mizrachi</a:t>
            </a:r>
          </a:p>
        </p:txBody>
      </p:sp>
      <p:sp>
        <p:nvSpPr>
          <p:cNvPr id="4" name="Title 1">
            <a:extLst>
              <a:ext uri="{FF2B5EF4-FFF2-40B4-BE49-F238E27FC236}">
                <a16:creationId xmlns:a16="http://schemas.microsoft.com/office/drawing/2014/main" id="{3961A5DC-BD1D-45F1-8B8F-9AE5B5385DFA}"/>
              </a:ext>
            </a:extLst>
          </p:cNvPr>
          <p:cNvSpPr txBox="1">
            <a:spLocks/>
          </p:cNvSpPr>
          <p:nvPr/>
        </p:nvSpPr>
        <p:spPr>
          <a:xfrm>
            <a:off x="1362767" y="3075534"/>
            <a:ext cx="9144000" cy="2161484"/>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t>Dropout</a:t>
            </a:r>
          </a:p>
          <a:p>
            <a:r>
              <a:rPr lang="en-US" sz="4800" dirty="0"/>
              <a:t>Batch Normalization</a:t>
            </a:r>
          </a:p>
          <a:p>
            <a:r>
              <a:rPr lang="en-US" sz="4800" dirty="0"/>
              <a:t>Residual Network</a:t>
            </a:r>
          </a:p>
        </p:txBody>
      </p:sp>
    </p:spTree>
    <p:extLst>
      <p:ext uri="{BB962C8B-B14F-4D97-AF65-F5344CB8AC3E}">
        <p14:creationId xmlns:p14="http://schemas.microsoft.com/office/powerpoint/2010/main" val="5348556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1FBD88-6A26-25DD-3694-150212974AFF}"/>
              </a:ext>
            </a:extLst>
          </p:cNvPr>
          <p:cNvSpPr>
            <a:spLocks noGrp="1"/>
          </p:cNvSpPr>
          <p:nvPr>
            <p:ph idx="1"/>
          </p:nvPr>
        </p:nvSpPr>
        <p:spPr/>
        <p:txBody>
          <a:bodyPr>
            <a:normAutofit/>
          </a:bodyPr>
          <a:lstStyle/>
          <a:p>
            <a:pPr marL="0" indent="0" algn="ctr">
              <a:buNone/>
            </a:pPr>
            <a:r>
              <a:rPr lang="en-US" sz="8000" dirty="0"/>
              <a:t>Dropout</a:t>
            </a:r>
            <a:endParaRPr lang="he-IL" sz="8000" dirty="0"/>
          </a:p>
        </p:txBody>
      </p:sp>
    </p:spTree>
    <p:extLst>
      <p:ext uri="{BB962C8B-B14F-4D97-AF65-F5344CB8AC3E}">
        <p14:creationId xmlns:p14="http://schemas.microsoft.com/office/powerpoint/2010/main" val="35117639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622069" y="365125"/>
            <a:ext cx="10515600" cy="574213"/>
          </a:xfrm>
        </p:spPr>
        <p:txBody>
          <a:bodyPr>
            <a:normAutofit fontScale="90000"/>
          </a:bodyPr>
          <a:lstStyle/>
          <a:p>
            <a:r>
              <a:rPr lang="en-US" dirty="0"/>
              <a:t>Dropout</a:t>
            </a:r>
            <a:endParaRPr lang="he-IL" dirty="0"/>
          </a:p>
        </p:txBody>
      </p:sp>
      <p:sp>
        <p:nvSpPr>
          <p:cNvPr id="3" name="TextBox 2">
            <a:extLst>
              <a:ext uri="{FF2B5EF4-FFF2-40B4-BE49-F238E27FC236}">
                <a16:creationId xmlns:a16="http://schemas.microsoft.com/office/drawing/2014/main" id="{AE2EEEF8-FE5E-62AF-98A9-E41A067A9045}"/>
              </a:ext>
            </a:extLst>
          </p:cNvPr>
          <p:cNvSpPr txBox="1"/>
          <p:nvPr/>
        </p:nvSpPr>
        <p:spPr>
          <a:xfrm>
            <a:off x="622069" y="1238596"/>
            <a:ext cx="10192789" cy="1785104"/>
          </a:xfrm>
          <a:prstGeom prst="rect">
            <a:avLst/>
          </a:prstGeom>
          <a:noFill/>
        </p:spPr>
        <p:txBody>
          <a:bodyPr wrap="square" rtlCol="1">
            <a:spAutoFit/>
          </a:bodyPr>
          <a:lstStyle/>
          <a:p>
            <a:pPr algn="l" fontAlgn="base">
              <a:spcAft>
                <a:spcPts val="1200"/>
              </a:spcAft>
            </a:pPr>
            <a:r>
              <a:rPr lang="en-US" b="0" dirty="0">
                <a:solidFill>
                  <a:srgbClr val="C00000"/>
                </a:solidFill>
                <a:effectLst/>
                <a:latin typeface="Helvetica Neue"/>
              </a:rPr>
              <a:t>Problem</a:t>
            </a:r>
          </a:p>
          <a:p>
            <a:pPr marL="285750" indent="-285750" algn="l" fontAlgn="base">
              <a:spcAft>
                <a:spcPts val="1200"/>
              </a:spcAft>
              <a:buFont typeface="Arial" panose="020B0604020202020204" pitchFamily="34" charset="0"/>
              <a:buChar char="•"/>
            </a:pPr>
            <a:r>
              <a:rPr lang="en-US" b="0" dirty="0">
                <a:solidFill>
                  <a:srgbClr val="555555"/>
                </a:solidFill>
                <a:effectLst/>
                <a:latin typeface="Helvetica Neue"/>
              </a:rPr>
              <a:t>Deep learning neural networks are likely to quickly overfit a training dataset with few examples.</a:t>
            </a:r>
          </a:p>
          <a:p>
            <a:pPr marL="285750" indent="-285750" algn="l" fontAlgn="base">
              <a:spcAft>
                <a:spcPts val="1200"/>
              </a:spcAft>
              <a:buFont typeface="Arial" panose="020B0604020202020204" pitchFamily="34" charset="0"/>
              <a:buChar char="•"/>
            </a:pPr>
            <a:r>
              <a:rPr lang="en-US" b="0" i="0" dirty="0">
                <a:solidFill>
                  <a:srgbClr val="555555"/>
                </a:solidFill>
                <a:effectLst/>
                <a:latin typeface="Helvetica Neue"/>
              </a:rPr>
              <a:t>Ensembles of neural networks with different model configurations are known to reduce overfitting, but require the additional computational expense of training and maintaining multiple models</a:t>
            </a:r>
            <a:endParaRPr lang="he-IL" dirty="0"/>
          </a:p>
        </p:txBody>
      </p:sp>
      <p:sp>
        <p:nvSpPr>
          <p:cNvPr id="4" name="TextBox 3">
            <a:extLst>
              <a:ext uri="{FF2B5EF4-FFF2-40B4-BE49-F238E27FC236}">
                <a16:creationId xmlns:a16="http://schemas.microsoft.com/office/drawing/2014/main" id="{ADFA2A9D-81E5-085D-3D01-BA3CCF48CEB0}"/>
              </a:ext>
            </a:extLst>
          </p:cNvPr>
          <p:cNvSpPr txBox="1"/>
          <p:nvPr/>
        </p:nvSpPr>
        <p:spPr>
          <a:xfrm>
            <a:off x="622068" y="3322958"/>
            <a:ext cx="10192789" cy="2769989"/>
          </a:xfrm>
          <a:prstGeom prst="rect">
            <a:avLst/>
          </a:prstGeom>
          <a:noFill/>
        </p:spPr>
        <p:txBody>
          <a:bodyPr wrap="square" rtlCol="1">
            <a:spAutoFit/>
          </a:bodyPr>
          <a:lstStyle/>
          <a:p>
            <a:pPr>
              <a:spcAft>
                <a:spcPts val="1200"/>
              </a:spcAft>
            </a:pPr>
            <a:r>
              <a:rPr lang="en-US" b="0" i="0" dirty="0">
                <a:solidFill>
                  <a:srgbClr val="0070C0"/>
                </a:solidFill>
                <a:effectLst/>
                <a:latin typeface="Helvetica Neue"/>
              </a:rPr>
              <a:t>Dropout</a:t>
            </a:r>
          </a:p>
          <a:p>
            <a:pPr marL="285750" indent="-285750">
              <a:spcAft>
                <a:spcPts val="1200"/>
              </a:spcAft>
              <a:buFont typeface="Arial" panose="020B0604020202020204" pitchFamily="34" charset="0"/>
              <a:buChar char="•"/>
            </a:pPr>
            <a:r>
              <a:rPr lang="en-US" b="0" i="0" dirty="0">
                <a:solidFill>
                  <a:srgbClr val="555555"/>
                </a:solidFill>
                <a:effectLst/>
                <a:latin typeface="Helvetica Neue"/>
              </a:rPr>
              <a:t>A single model can be used to simulate having a large number of different network architectures by randomly dropping out nodes during training</a:t>
            </a:r>
          </a:p>
          <a:p>
            <a:pPr marL="285750" indent="-285750">
              <a:spcAft>
                <a:spcPts val="1200"/>
              </a:spcAft>
              <a:buFont typeface="Arial" panose="020B0604020202020204" pitchFamily="34" charset="0"/>
              <a:buChar char="•"/>
            </a:pPr>
            <a:r>
              <a:rPr lang="en-US" b="0" i="0" dirty="0">
                <a:solidFill>
                  <a:srgbClr val="555555"/>
                </a:solidFill>
                <a:effectLst/>
                <a:latin typeface="Helvetica Neue"/>
              </a:rPr>
              <a:t>This is called dropout and offers a very computationally cheap and remarkably effective regularization method to </a:t>
            </a:r>
            <a:r>
              <a:rPr lang="en-US" b="0" i="0" u="none" strike="noStrike" dirty="0">
                <a:solidFill>
                  <a:srgbClr val="428BCA"/>
                </a:solidFill>
                <a:effectLst/>
                <a:latin typeface="Helvetica Neue"/>
                <a:hlinkClick r:id="rId2"/>
              </a:rPr>
              <a:t>reduce overfitting and improve generalization error</a:t>
            </a:r>
            <a:r>
              <a:rPr lang="en-US" b="0" i="0" dirty="0">
                <a:solidFill>
                  <a:srgbClr val="555555"/>
                </a:solidFill>
                <a:effectLst/>
                <a:latin typeface="Helvetica Neue"/>
              </a:rPr>
              <a:t> in deep neural networks of all kinds.</a:t>
            </a:r>
          </a:p>
          <a:p>
            <a:pPr marL="285750" indent="-285750">
              <a:spcAft>
                <a:spcPts val="1200"/>
              </a:spcAft>
              <a:buFont typeface="Arial" panose="020B0604020202020204" pitchFamily="34" charset="0"/>
              <a:buChar char="•"/>
            </a:pPr>
            <a:r>
              <a:rPr lang="en-US" b="0" i="0" dirty="0">
                <a:solidFill>
                  <a:srgbClr val="555555"/>
                </a:solidFill>
                <a:effectLst/>
                <a:latin typeface="Helvetica Neue"/>
              </a:rPr>
              <a:t>Dropout is a regularization method that approximates training a large number of neural networks with different architectures in parallel.</a:t>
            </a:r>
            <a:endParaRPr lang="he-IL" dirty="0"/>
          </a:p>
        </p:txBody>
      </p:sp>
    </p:spTree>
    <p:extLst>
      <p:ext uri="{BB962C8B-B14F-4D97-AF65-F5344CB8AC3E}">
        <p14:creationId xmlns:p14="http://schemas.microsoft.com/office/powerpoint/2010/main" val="37081724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t>Dropout</a:t>
            </a:r>
            <a:endParaRPr lang="he-IL" dirty="0"/>
          </a:p>
        </p:txBody>
      </p:sp>
      <p:sp>
        <p:nvSpPr>
          <p:cNvPr id="4" name="TextBox 3">
            <a:extLst>
              <a:ext uri="{FF2B5EF4-FFF2-40B4-BE49-F238E27FC236}">
                <a16:creationId xmlns:a16="http://schemas.microsoft.com/office/drawing/2014/main" id="{33DD1AF9-130C-9B98-9AF6-4B9EC96C2AE4}"/>
              </a:ext>
            </a:extLst>
          </p:cNvPr>
          <p:cNvSpPr txBox="1"/>
          <p:nvPr/>
        </p:nvSpPr>
        <p:spPr>
          <a:xfrm>
            <a:off x="489408" y="883579"/>
            <a:ext cx="9682114" cy="2985433"/>
          </a:xfrm>
          <a:prstGeom prst="rect">
            <a:avLst/>
          </a:prstGeom>
          <a:noFill/>
        </p:spPr>
        <p:txBody>
          <a:bodyPr wrap="square" rtlCol="1">
            <a:spAutoFit/>
          </a:bodyPr>
          <a:lstStyle/>
          <a:p>
            <a:pPr>
              <a:spcAft>
                <a:spcPts val="1200"/>
              </a:spcAft>
            </a:pPr>
            <a:r>
              <a:rPr lang="en-US" sz="2400" b="0" i="0" dirty="0">
                <a:solidFill>
                  <a:srgbClr val="0070C0"/>
                </a:solidFill>
                <a:effectLst/>
                <a:latin typeface="source-serif-pro"/>
              </a:rPr>
              <a:t>Definition</a:t>
            </a:r>
          </a:p>
          <a:p>
            <a:pPr marL="285750" indent="-285750">
              <a:spcAft>
                <a:spcPts val="1200"/>
              </a:spcAft>
              <a:buFont typeface="Arial" panose="020B0604020202020204" pitchFamily="34" charset="0"/>
              <a:buChar char="•"/>
            </a:pPr>
            <a:r>
              <a:rPr lang="en-US" sz="2400" b="0" i="0" dirty="0">
                <a:solidFill>
                  <a:srgbClr val="292929"/>
                </a:solidFill>
                <a:effectLst/>
                <a:latin typeface="source-serif-pro"/>
              </a:rPr>
              <a:t>Dropout is a regularization technique that “</a:t>
            </a:r>
            <a:r>
              <a:rPr lang="en-US" sz="2400" b="0" i="0" dirty="0">
                <a:solidFill>
                  <a:srgbClr val="0070C0"/>
                </a:solidFill>
                <a:effectLst/>
                <a:latin typeface="source-serif-pro"/>
              </a:rPr>
              <a:t>drops out</a:t>
            </a:r>
            <a:r>
              <a:rPr lang="en-US" sz="2400" b="0" i="0" dirty="0">
                <a:solidFill>
                  <a:srgbClr val="292929"/>
                </a:solidFill>
                <a:effectLst/>
                <a:latin typeface="source-serif-pro"/>
              </a:rPr>
              <a:t>” or “</a:t>
            </a:r>
            <a:r>
              <a:rPr lang="en-US" sz="2400" b="0" i="0" dirty="0">
                <a:solidFill>
                  <a:srgbClr val="0070C0"/>
                </a:solidFill>
                <a:effectLst/>
                <a:latin typeface="source-serif-pro"/>
              </a:rPr>
              <a:t>deactivates</a:t>
            </a:r>
            <a:r>
              <a:rPr lang="en-US" sz="2400" b="0" i="0" dirty="0">
                <a:solidFill>
                  <a:srgbClr val="292929"/>
                </a:solidFill>
                <a:effectLst/>
                <a:latin typeface="source-serif-pro"/>
              </a:rPr>
              <a:t>” few neurons in the neural network randomly in order to avoid the problem of overfitting.</a:t>
            </a:r>
          </a:p>
          <a:p>
            <a:pPr marL="285750" indent="-285750">
              <a:spcAft>
                <a:spcPts val="1200"/>
              </a:spcAft>
              <a:buFont typeface="Arial" panose="020B0604020202020204" pitchFamily="34" charset="0"/>
              <a:buChar char="•"/>
            </a:pPr>
            <a:r>
              <a:rPr lang="en-US" sz="2400" b="0" i="0" dirty="0">
                <a:solidFill>
                  <a:srgbClr val="292929"/>
                </a:solidFill>
                <a:effectLst/>
                <a:latin typeface="source-serif-pro"/>
              </a:rPr>
              <a:t>Dropout deactivates the neurons randomly at each training step instead of training the data on the original network, we train the data on the network with dropped out nodes</a:t>
            </a:r>
            <a:endParaRPr lang="en-US" sz="2400" dirty="0"/>
          </a:p>
        </p:txBody>
      </p:sp>
    </p:spTree>
    <p:extLst>
      <p:ext uri="{BB962C8B-B14F-4D97-AF65-F5344CB8AC3E}">
        <p14:creationId xmlns:p14="http://schemas.microsoft.com/office/powerpoint/2010/main" val="235174016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t>Dropout</a:t>
            </a:r>
            <a:endParaRPr lang="he-IL" dirty="0"/>
          </a:p>
        </p:txBody>
      </p:sp>
      <p:sp>
        <p:nvSpPr>
          <p:cNvPr id="4" name="TextBox 3">
            <a:extLst>
              <a:ext uri="{FF2B5EF4-FFF2-40B4-BE49-F238E27FC236}">
                <a16:creationId xmlns:a16="http://schemas.microsoft.com/office/drawing/2014/main" id="{33DD1AF9-130C-9B98-9AF6-4B9EC96C2AE4}"/>
              </a:ext>
            </a:extLst>
          </p:cNvPr>
          <p:cNvSpPr txBox="1"/>
          <p:nvPr/>
        </p:nvSpPr>
        <p:spPr>
          <a:xfrm>
            <a:off x="489408" y="883579"/>
            <a:ext cx="9682114" cy="1200329"/>
          </a:xfrm>
          <a:prstGeom prst="rect">
            <a:avLst/>
          </a:prstGeom>
          <a:noFill/>
        </p:spPr>
        <p:txBody>
          <a:bodyPr wrap="square" rtlCol="1">
            <a:spAutoFit/>
          </a:bodyPr>
          <a:lstStyle/>
          <a:p>
            <a:pPr>
              <a:spcAft>
                <a:spcPts val="1200"/>
              </a:spcAft>
            </a:pPr>
            <a:r>
              <a:rPr lang="en-US" sz="2400" b="0" i="0" dirty="0">
                <a:solidFill>
                  <a:srgbClr val="292929"/>
                </a:solidFill>
                <a:effectLst/>
                <a:latin typeface="source-serif-pro"/>
              </a:rPr>
              <a:t>In each training iteration, each node in the network is associated with a probability </a:t>
            </a:r>
            <a:r>
              <a:rPr lang="en-US" sz="2400" b="0" i="0" dirty="0">
                <a:solidFill>
                  <a:srgbClr val="0070C0"/>
                </a:solidFill>
                <a:effectLst/>
                <a:latin typeface="source-serif-pro"/>
              </a:rPr>
              <a:t>p</a:t>
            </a:r>
            <a:r>
              <a:rPr lang="en-US" sz="2400" b="0" i="0" dirty="0">
                <a:solidFill>
                  <a:srgbClr val="292929"/>
                </a:solidFill>
                <a:effectLst/>
                <a:latin typeface="source-serif-pro"/>
              </a:rPr>
              <a:t> whether to keep in the network or to deactivate it (dropout) out of the network with probability </a:t>
            </a:r>
            <a:r>
              <a:rPr lang="en-US" sz="2400" b="0" i="0" dirty="0">
                <a:solidFill>
                  <a:srgbClr val="0070C0"/>
                </a:solidFill>
                <a:effectLst/>
                <a:latin typeface="source-serif-pro"/>
              </a:rPr>
              <a:t>1-p</a:t>
            </a:r>
            <a:r>
              <a:rPr lang="en-US" sz="2400" b="0" i="0" dirty="0">
                <a:solidFill>
                  <a:srgbClr val="292929"/>
                </a:solidFill>
                <a:effectLst/>
                <a:latin typeface="source-serif-pro"/>
              </a:rPr>
              <a:t>.</a:t>
            </a:r>
            <a:endParaRPr lang="en-US" sz="2400" dirty="0"/>
          </a:p>
        </p:txBody>
      </p:sp>
      <p:pic>
        <p:nvPicPr>
          <p:cNvPr id="1026" name="Picture 2">
            <a:extLst>
              <a:ext uri="{FF2B5EF4-FFF2-40B4-BE49-F238E27FC236}">
                <a16:creationId xmlns:a16="http://schemas.microsoft.com/office/drawing/2014/main" id="{5149BA11-7148-5C87-207A-73B603EFF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2746794"/>
            <a:ext cx="6667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7503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solidFill>
                  <a:schemeClr val="bg1"/>
                </a:solidFill>
              </a:rPr>
              <a:t>Dropout</a:t>
            </a:r>
            <a:endParaRPr lang="he-IL" dirty="0">
              <a:solidFill>
                <a:schemeClr val="bg1"/>
              </a:solidFill>
            </a:endParaRPr>
          </a:p>
        </p:txBody>
      </p:sp>
      <p:sp>
        <p:nvSpPr>
          <p:cNvPr id="5" name="TextBox 4">
            <a:extLst>
              <a:ext uri="{FF2B5EF4-FFF2-40B4-BE49-F238E27FC236}">
                <a16:creationId xmlns:a16="http://schemas.microsoft.com/office/drawing/2014/main" id="{FC91A965-4ED9-1A34-817A-2C968B063A27}"/>
              </a:ext>
            </a:extLst>
          </p:cNvPr>
          <p:cNvSpPr txBox="1"/>
          <p:nvPr/>
        </p:nvSpPr>
        <p:spPr>
          <a:xfrm>
            <a:off x="489407" y="3039237"/>
            <a:ext cx="9541284" cy="2862322"/>
          </a:xfrm>
          <a:prstGeom prst="rect">
            <a:avLst/>
          </a:prstGeom>
          <a:noFill/>
          <a:ln>
            <a:solidFill>
              <a:schemeClr val="accent1"/>
            </a:solidFill>
          </a:ln>
        </p:spPr>
        <p:txBody>
          <a:bodyPr wrap="square">
            <a:spAutoFit/>
          </a:bodyPr>
          <a:lstStyle/>
          <a:p>
            <a:r>
              <a:rPr lang="en-US" b="0" dirty="0">
                <a:solidFill>
                  <a:srgbClr val="6A9955"/>
                </a:solidFill>
                <a:effectLst/>
                <a:latin typeface="Consolas" panose="020B0609020204030204" pitchFamily="49" charset="0"/>
              </a:rPr>
              <a:t># create a network with dropout</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model_dropout</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Sequential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Dropout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50% probability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ReLU</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Dropout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20% probability</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ReLU</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DB244D92-F43B-7BC7-97F1-993B7EE338D5}"/>
              </a:ext>
            </a:extLst>
          </p:cNvPr>
          <p:cNvSpPr txBox="1"/>
          <p:nvPr/>
        </p:nvSpPr>
        <p:spPr>
          <a:xfrm>
            <a:off x="489408" y="1072843"/>
            <a:ext cx="7804847" cy="369332"/>
          </a:xfrm>
          <a:prstGeom prst="rect">
            <a:avLst/>
          </a:prstGeom>
          <a:noFill/>
        </p:spPr>
        <p:txBody>
          <a:bodyPr wrap="square">
            <a:spAutoFit/>
          </a:bodyPr>
          <a:lstStyle/>
          <a:p>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In</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Pytorch</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we</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can</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apply</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dropout</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using</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lang="he-IL" altLang="he-IL" dirty="0" err="1">
                <a:solidFill>
                  <a:srgbClr val="4EC9B0"/>
                </a:solidFill>
                <a:latin typeface="Consolas" panose="020B0609020204030204" pitchFamily="49" charset="0"/>
              </a:rPr>
              <a:t>torch.nn</a:t>
            </a:r>
            <a:r>
              <a:rPr lang="he-IL" altLang="he-IL" dirty="0">
                <a:solidFill>
                  <a:srgbClr val="4EC9B0"/>
                </a:solidFill>
                <a:latin typeface="Consolas" panose="020B0609020204030204" pitchFamily="49" charset="0"/>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module</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a:t>
            </a:r>
            <a:endParaRPr kumimoji="0" lang="he-IL" altLang="he-IL" sz="1050" b="0" i="0" u="none" strike="noStrike" cap="none" normalizeH="0" baseline="0" dirty="0">
              <a:ln>
                <a:noFill/>
              </a:ln>
              <a:solidFill>
                <a:schemeClr val="bg1"/>
              </a:solidFill>
              <a:effectLst/>
              <a:latin typeface="Arial Unicode MS"/>
              <a:ea typeface="source-code-pro"/>
            </a:endParaRPr>
          </a:p>
        </p:txBody>
      </p:sp>
      <p:sp>
        <p:nvSpPr>
          <p:cNvPr id="13" name="TextBox 12">
            <a:extLst>
              <a:ext uri="{FF2B5EF4-FFF2-40B4-BE49-F238E27FC236}">
                <a16:creationId xmlns:a16="http://schemas.microsoft.com/office/drawing/2014/main" id="{7CA74329-194C-07A3-3ECE-BAD728DEB3BD}"/>
              </a:ext>
            </a:extLst>
          </p:cNvPr>
          <p:cNvSpPr txBox="1"/>
          <p:nvPr/>
        </p:nvSpPr>
        <p:spPr>
          <a:xfrm>
            <a:off x="489407" y="1839903"/>
            <a:ext cx="9541284" cy="923330"/>
          </a:xfrm>
          <a:prstGeom prst="rect">
            <a:avLst/>
          </a:prstGeom>
          <a:noFill/>
          <a:ln>
            <a:solidFill>
              <a:schemeClr val="accent1"/>
            </a:solidFill>
          </a:ln>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endParaRPr lang="en-US" b="0" dirty="0">
              <a:solidFill>
                <a:srgbClr val="D4D4D4"/>
              </a:solidFill>
              <a:effectLst/>
              <a:latin typeface="Consolas" panose="020B0609020204030204" pitchFamily="49" charset="0"/>
            </a:endParaRPr>
          </a:p>
          <a:p>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Dropout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apply dropout in a neural network with probability of 50%</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09529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t>Dropout</a:t>
            </a:r>
            <a:endParaRPr lang="he-IL" dirty="0"/>
          </a:p>
        </p:txBody>
      </p:sp>
      <p:pic>
        <p:nvPicPr>
          <p:cNvPr id="4098" name="Picture 2">
            <a:extLst>
              <a:ext uri="{FF2B5EF4-FFF2-40B4-BE49-F238E27FC236}">
                <a16:creationId xmlns:a16="http://schemas.microsoft.com/office/drawing/2014/main" id="{FBF28B5A-DDCB-AE5C-8B87-B8608A0EB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08" y="840077"/>
            <a:ext cx="11340642" cy="5589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8384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1FBD88-6A26-25DD-3694-150212974AFF}"/>
              </a:ext>
            </a:extLst>
          </p:cNvPr>
          <p:cNvSpPr>
            <a:spLocks noGrp="1"/>
          </p:cNvSpPr>
          <p:nvPr>
            <p:ph idx="1"/>
          </p:nvPr>
        </p:nvSpPr>
        <p:spPr/>
        <p:txBody>
          <a:bodyPr>
            <a:normAutofit/>
          </a:bodyPr>
          <a:lstStyle/>
          <a:p>
            <a:pPr marL="0" indent="0" algn="ctr">
              <a:buNone/>
            </a:pPr>
            <a:r>
              <a:rPr lang="en-US" sz="8000" dirty="0"/>
              <a:t>Batch Normalization</a:t>
            </a:r>
            <a:endParaRPr lang="he-IL" sz="8000" dirty="0"/>
          </a:p>
        </p:txBody>
      </p:sp>
    </p:spTree>
    <p:extLst>
      <p:ext uri="{BB962C8B-B14F-4D97-AF65-F5344CB8AC3E}">
        <p14:creationId xmlns:p14="http://schemas.microsoft.com/office/powerpoint/2010/main" val="173868790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17477" y="1821429"/>
                <a:ext cx="6078598" cy="474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𝑠𝑖𝑧𝑒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𝑀</m:t>
                      </m:r>
                      <m:r>
                        <a:rPr lang="en-US" sz="2400" b="0" i="1" baseline="20000" dirty="0" smtClean="0">
                          <a:solidFill>
                            <a:schemeClr val="tx1"/>
                          </a:solidFill>
                          <a:latin typeface="Cambria Math" panose="02040503050406030204" pitchFamily="18" charset="0"/>
                        </a:rPr>
                        <m:t>2</m:t>
                      </m:r>
                      <m:r>
                        <a:rPr lang="en-US" sz="2400" b="0" i="1" baseline="20000" dirty="0" smtClean="0">
                          <a:solidFill>
                            <a:schemeClr val="tx1"/>
                          </a:solidFill>
                          <a:latin typeface="Cambria Math" panose="02040503050406030204" pitchFamily="18" charset="0"/>
                        </a:rPr>
                        <m:t>  =(</m:t>
                      </m:r>
                      <m:r>
                        <a:rPr lang="en-US" sz="2400" b="0" i="1" dirty="0" smtClean="0">
                          <a:solidFill>
                            <a:srgbClr val="C00000"/>
                          </a:solidFill>
                          <a:latin typeface="Cambria Math" panose="02040503050406030204" pitchFamily="18" charset="0"/>
                        </a:rPr>
                        <m:t>0</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500</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ndParaRPr>
              </a:p>
              <a:p>
                <a:endParaRPr lang="en-US" sz="2000" baseline="2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17477" y="1821429"/>
                <a:ext cx="6078598" cy="474097"/>
              </a:xfrm>
              <a:prstGeom prst="rect">
                <a:avLst/>
              </a:prstGeom>
              <a:blipFill>
                <a:blip r:embed="rId2"/>
                <a:stretch>
                  <a:fillRect l="-1705" t="-10256"/>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5"/>
                <a:ext cx="10980174"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b="0" dirty="0">
                    <a:solidFill>
                      <a:schemeClr val="tx1"/>
                    </a:solidFill>
                  </a:rPr>
                  <a:t>Let </a:t>
                </a:r>
                <a14:m>
                  <m:oMath xmlns:m="http://schemas.openxmlformats.org/officeDocument/2006/math">
                    <m:r>
                      <a:rPr lang="en-US" sz="2800" b="0" i="1" dirty="0" smtClean="0">
                        <a:solidFill>
                          <a:schemeClr val="tx1"/>
                        </a:solidFill>
                        <a:latin typeface="Cambria Math" panose="02040503050406030204" pitchFamily="18" charset="0"/>
                      </a:rPr>
                      <m:t>h</m:t>
                    </m:r>
                    <m:d>
                      <m:dPr>
                        <m:ctrlPr>
                          <a:rPr lang="en-US" sz="2800" i="1" dirty="0" smtClean="0">
                            <a:solidFill>
                              <a:schemeClr val="tx1"/>
                            </a:solidFill>
                            <a:latin typeface="Cambria Math" panose="02040503050406030204" pitchFamily="18" charset="0"/>
                          </a:rPr>
                        </m:ctrlPr>
                      </m:dPr>
                      <m:e>
                        <m:r>
                          <a:rPr lang="en-US" sz="2800" b="0" i="1" dirty="0" smtClean="0">
                            <a:solidFill>
                              <a:schemeClr val="tx1"/>
                            </a:solidFill>
                            <a:latin typeface="Cambria Math" panose="02040503050406030204" pitchFamily="18" charset="0"/>
                          </a:rPr>
                          <m:t>𝑥</m:t>
                        </m:r>
                      </m:e>
                    </m:d>
                    <m:r>
                      <a:rPr lang="en-US" sz="2800" b="0" i="0" dirty="0" smtClean="0">
                        <a:solidFill>
                          <a:schemeClr val="tx1"/>
                        </a:solidFill>
                        <a:latin typeface="Cambria Math" panose="02040503050406030204" pitchFamily="18" charset="0"/>
                      </a:rPr>
                      <m:t>: </m:t>
                    </m:r>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1</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1</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b="0" i="1" dirty="0" smtClean="0">
                        <a:solidFill>
                          <a:schemeClr val="tx1"/>
                        </a:solidFill>
                        <a:latin typeface="Cambria Math" panose="02040503050406030204" pitchFamily="18" charset="0"/>
                        <a:ea typeface="Cambria Math" panose="02040503050406030204" pitchFamily="18" charset="0"/>
                      </a:rPr>
                      <m:t>               </m:t>
                    </m:r>
                    <m:r>
                      <a:rPr lang="en-US" sz="2800" b="0" i="1" dirty="0" smtClean="0">
                        <a:solidFill>
                          <a:schemeClr val="tx1"/>
                        </a:solidFill>
                        <a:latin typeface="Cambria Math" panose="02040503050406030204" pitchFamily="18" charset="0"/>
                        <a:ea typeface="Cambria Math" panose="02040503050406030204" pitchFamily="18" charset="0"/>
                      </a:rPr>
                      <m:t>𝑊</m:t>
                    </m:r>
                    <m:r>
                      <a:rPr lang="en-US" sz="2800" b="0" i="1" dirty="0" smtClean="0">
                        <a:solidFill>
                          <a:schemeClr val="tx1"/>
                        </a:solidFill>
                        <a:latin typeface="Cambria Math" panose="02040503050406030204" pitchFamily="18" charset="0"/>
                        <a:ea typeface="Cambria Math" panose="02040503050406030204" pitchFamily="18" charset="0"/>
                      </a:rPr>
                      <m:t>h</m:t>
                    </m:r>
                    <m:r>
                      <a:rPr lang="en-US" sz="2800" b="0" i="1" dirty="0" smtClean="0">
                        <a:solidFill>
                          <a:schemeClr val="tx1"/>
                        </a:solidFill>
                        <a:latin typeface="Cambria Math" panose="02040503050406030204" pitchFamily="18" charset="0"/>
                        <a:ea typeface="Cambria Math" panose="02040503050406030204" pitchFamily="18" charset="0"/>
                      </a:rPr>
                      <m:t>𝑖𝑙𝑒</m:t>
                    </m:r>
                    <m:r>
                      <a:rPr lang="en-US" sz="2800" b="0" i="1" dirty="0" smtClean="0">
                        <a:solidFill>
                          <a:schemeClr val="tx1"/>
                        </a:solidFill>
                        <a:latin typeface="Cambria Math" panose="02040503050406030204" pitchFamily="18" charset="0"/>
                        <a:ea typeface="Cambria Math" panose="02040503050406030204" pitchFamily="18" charset="0"/>
                      </a:rPr>
                      <m:t>: </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1</m:t>
                    </m:r>
                  </m:oMath>
                </a14:m>
                <a:endParaRPr lang="en-US" sz="2000"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5"/>
                <a:ext cx="10980174" cy="598436"/>
              </a:xfrm>
              <a:prstGeom prst="rect">
                <a:avLst/>
              </a:prstGeom>
              <a:blipFill>
                <a:blip r:embed="rId3"/>
                <a:stretch>
                  <a:fillRect l="-1943" t="-3061" b="-2244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7E870BC-E6DE-49AE-9832-DD17AA162785}"/>
                  </a:ext>
                </a:extLst>
              </p:cNvPr>
              <p:cNvSpPr/>
              <p:nvPr/>
            </p:nvSpPr>
            <p:spPr>
              <a:xfrm>
                <a:off x="617477" y="2404094"/>
                <a:ext cx="6078598" cy="425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𝑏𝑎𝑑𝑟𝑜𝑜𝑚𝑠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7</m:t>
                      </m:r>
                      <m:r>
                        <a:rPr lang="en-US" sz="2400" b="0" i="1" dirty="0" smtClean="0">
                          <a:solidFill>
                            <a:schemeClr val="tx1"/>
                          </a:solidFill>
                          <a:latin typeface="Cambria Math" panose="02040503050406030204" pitchFamily="18" charset="0"/>
                        </a:rPr>
                        <m:t>)</m:t>
                      </m:r>
                    </m:oMath>
                  </m:oMathPara>
                </a14:m>
                <a:endParaRPr lang="en-US" sz="2400" b="0" baseline="20000" dirty="0">
                  <a:solidFill>
                    <a:schemeClr val="tx1"/>
                  </a:solidFill>
                </a:endParaRPr>
              </a:p>
              <a:p>
                <a:endParaRPr lang="en-US" sz="2000" baseline="20000" dirty="0">
                  <a:solidFill>
                    <a:schemeClr val="tx1"/>
                  </a:solidFill>
                </a:endParaRPr>
              </a:p>
            </p:txBody>
          </p:sp>
        </mc:Choice>
        <mc:Fallback xmlns="">
          <p:sp>
            <p:nvSpPr>
              <p:cNvPr id="66" name="Rectangle 65">
                <a:extLst>
                  <a:ext uri="{FF2B5EF4-FFF2-40B4-BE49-F238E27FC236}">
                    <a16:creationId xmlns:a16="http://schemas.microsoft.com/office/drawing/2014/main" id="{87E870BC-E6DE-49AE-9832-DD17AA162785}"/>
                  </a:ext>
                </a:extLst>
              </p:cNvPr>
              <p:cNvSpPr>
                <a:spLocks noRot="1" noChangeAspect="1" noMove="1" noResize="1" noEditPoints="1" noAdjustHandles="1" noChangeArrowheads="1" noChangeShapeType="1" noTextEdit="1"/>
              </p:cNvSpPr>
              <p:nvPr/>
            </p:nvSpPr>
            <p:spPr>
              <a:xfrm>
                <a:off x="617477" y="2404094"/>
                <a:ext cx="6078598" cy="425388"/>
              </a:xfrm>
              <a:prstGeom prst="rect">
                <a:avLst/>
              </a:prstGeom>
              <a:blipFill>
                <a:blip r:embed="rId4"/>
                <a:stretch>
                  <a:fillRect l="-1705" t="-14286" b="-2857"/>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5"/>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6"/>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487884" y="3236930"/>
            <a:ext cx="1150540"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1703556" y="3317361"/>
            <a:ext cx="725320" cy="2137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3" y="3150488"/>
            <a:ext cx="1441376"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571501" cy="17176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1871986" y="3789530"/>
            <a:ext cx="415329" cy="1243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1990739" y="4012114"/>
            <a:ext cx="177822" cy="8513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D3E63846-F63F-4CE5-8E64-0DCBD59588CF}"/>
              </a:ext>
            </a:extLst>
          </p:cNvPr>
          <p:cNvSpPr/>
          <p:nvPr/>
        </p:nvSpPr>
        <p:spPr>
          <a:xfrm>
            <a:off x="1790700" y="4429125"/>
            <a:ext cx="470440" cy="1095375"/>
          </a:xfrm>
          <a:custGeom>
            <a:avLst/>
            <a:gdLst>
              <a:gd name="connsiteX0" fmla="*/ 0 w 470440"/>
              <a:gd name="connsiteY0" fmla="*/ 1095375 h 1095375"/>
              <a:gd name="connsiteX1" fmla="*/ 76200 w 470440"/>
              <a:gd name="connsiteY1" fmla="*/ 990600 h 1095375"/>
              <a:gd name="connsiteX2" fmla="*/ 219075 w 470440"/>
              <a:gd name="connsiteY2" fmla="*/ 962025 h 1095375"/>
              <a:gd name="connsiteX3" fmla="*/ 447675 w 470440"/>
              <a:gd name="connsiteY3" fmla="*/ 942975 h 1095375"/>
              <a:gd name="connsiteX4" fmla="*/ 38100 w 470440"/>
              <a:gd name="connsiteY4" fmla="*/ 790575 h 1095375"/>
              <a:gd name="connsiteX5" fmla="*/ 95250 w 470440"/>
              <a:gd name="connsiteY5" fmla="*/ 695325 h 1095375"/>
              <a:gd name="connsiteX6" fmla="*/ 190500 w 470440"/>
              <a:gd name="connsiteY6" fmla="*/ 695325 h 1095375"/>
              <a:gd name="connsiteX7" fmla="*/ 438150 w 470440"/>
              <a:gd name="connsiteY7" fmla="*/ 733425 h 1095375"/>
              <a:gd name="connsiteX8" fmla="*/ 457200 w 470440"/>
              <a:gd name="connsiteY8" fmla="*/ 666750 h 1095375"/>
              <a:gd name="connsiteX9" fmla="*/ 342900 w 470440"/>
              <a:gd name="connsiteY9" fmla="*/ 609600 h 1095375"/>
              <a:gd name="connsiteX10" fmla="*/ 180975 w 470440"/>
              <a:gd name="connsiteY10" fmla="*/ 619125 h 1095375"/>
              <a:gd name="connsiteX11" fmla="*/ 57150 w 470440"/>
              <a:gd name="connsiteY11" fmla="*/ 561975 h 1095375"/>
              <a:gd name="connsiteX12" fmla="*/ 123825 w 470440"/>
              <a:gd name="connsiteY12" fmla="*/ 476250 h 1095375"/>
              <a:gd name="connsiteX13" fmla="*/ 381000 w 470440"/>
              <a:gd name="connsiteY13" fmla="*/ 495300 h 1095375"/>
              <a:gd name="connsiteX14" fmla="*/ 400050 w 470440"/>
              <a:gd name="connsiteY14" fmla="*/ 381000 h 1095375"/>
              <a:gd name="connsiteX15" fmla="*/ 371475 w 470440"/>
              <a:gd name="connsiteY15" fmla="*/ 361950 h 1095375"/>
              <a:gd name="connsiteX16" fmla="*/ 161925 w 470440"/>
              <a:gd name="connsiteY16" fmla="*/ 323850 h 1095375"/>
              <a:gd name="connsiteX17" fmla="*/ 114300 w 470440"/>
              <a:gd name="connsiteY17" fmla="*/ 257175 h 1095375"/>
              <a:gd name="connsiteX18" fmla="*/ 171450 w 470440"/>
              <a:gd name="connsiteY18" fmla="*/ 171450 h 1095375"/>
              <a:gd name="connsiteX19" fmla="*/ 409575 w 470440"/>
              <a:gd name="connsiteY19" fmla="*/ 161925 h 1095375"/>
              <a:gd name="connsiteX20" fmla="*/ 247650 w 470440"/>
              <a:gd name="connsiteY20"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0440" h="1095375">
                <a:moveTo>
                  <a:pt x="0" y="1095375"/>
                </a:moveTo>
                <a:cubicBezTo>
                  <a:pt x="19844" y="1054100"/>
                  <a:pt x="39688" y="1012825"/>
                  <a:pt x="76200" y="990600"/>
                </a:cubicBezTo>
                <a:cubicBezTo>
                  <a:pt x="112712" y="968375"/>
                  <a:pt x="157163" y="969962"/>
                  <a:pt x="219075" y="962025"/>
                </a:cubicBezTo>
                <a:cubicBezTo>
                  <a:pt x="280987" y="954088"/>
                  <a:pt x="477837" y="971550"/>
                  <a:pt x="447675" y="942975"/>
                </a:cubicBezTo>
                <a:cubicBezTo>
                  <a:pt x="417513" y="914400"/>
                  <a:pt x="96837" y="831850"/>
                  <a:pt x="38100" y="790575"/>
                </a:cubicBezTo>
                <a:cubicBezTo>
                  <a:pt x="-20637" y="749300"/>
                  <a:pt x="69850" y="711200"/>
                  <a:pt x="95250" y="695325"/>
                </a:cubicBezTo>
                <a:cubicBezTo>
                  <a:pt x="120650" y="679450"/>
                  <a:pt x="133350" y="688975"/>
                  <a:pt x="190500" y="695325"/>
                </a:cubicBezTo>
                <a:cubicBezTo>
                  <a:pt x="247650" y="701675"/>
                  <a:pt x="393700" y="738187"/>
                  <a:pt x="438150" y="733425"/>
                </a:cubicBezTo>
                <a:cubicBezTo>
                  <a:pt x="482600" y="728662"/>
                  <a:pt x="473075" y="687387"/>
                  <a:pt x="457200" y="666750"/>
                </a:cubicBezTo>
                <a:cubicBezTo>
                  <a:pt x="441325" y="646112"/>
                  <a:pt x="388937" y="617537"/>
                  <a:pt x="342900" y="609600"/>
                </a:cubicBezTo>
                <a:cubicBezTo>
                  <a:pt x="296863" y="601663"/>
                  <a:pt x="228600" y="627062"/>
                  <a:pt x="180975" y="619125"/>
                </a:cubicBezTo>
                <a:cubicBezTo>
                  <a:pt x="133350" y="611188"/>
                  <a:pt x="66675" y="585787"/>
                  <a:pt x="57150" y="561975"/>
                </a:cubicBezTo>
                <a:cubicBezTo>
                  <a:pt x="47625" y="538162"/>
                  <a:pt x="69850" y="487362"/>
                  <a:pt x="123825" y="476250"/>
                </a:cubicBezTo>
                <a:cubicBezTo>
                  <a:pt x="177800" y="465138"/>
                  <a:pt x="334963" y="511175"/>
                  <a:pt x="381000" y="495300"/>
                </a:cubicBezTo>
                <a:cubicBezTo>
                  <a:pt x="427038" y="479425"/>
                  <a:pt x="400050" y="381000"/>
                  <a:pt x="400050" y="381000"/>
                </a:cubicBezTo>
                <a:cubicBezTo>
                  <a:pt x="398463" y="358775"/>
                  <a:pt x="411163" y="371475"/>
                  <a:pt x="371475" y="361950"/>
                </a:cubicBezTo>
                <a:cubicBezTo>
                  <a:pt x="331788" y="352425"/>
                  <a:pt x="204787" y="341312"/>
                  <a:pt x="161925" y="323850"/>
                </a:cubicBezTo>
                <a:cubicBezTo>
                  <a:pt x="119063" y="306388"/>
                  <a:pt x="112713" y="282575"/>
                  <a:pt x="114300" y="257175"/>
                </a:cubicBezTo>
                <a:cubicBezTo>
                  <a:pt x="115888" y="231775"/>
                  <a:pt x="122238" y="187325"/>
                  <a:pt x="171450" y="171450"/>
                </a:cubicBezTo>
                <a:cubicBezTo>
                  <a:pt x="220662" y="155575"/>
                  <a:pt x="396875" y="190500"/>
                  <a:pt x="409575" y="161925"/>
                </a:cubicBezTo>
                <a:cubicBezTo>
                  <a:pt x="422275" y="133350"/>
                  <a:pt x="334962" y="66675"/>
                  <a:pt x="24765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1568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Because of the deferential scaling of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a14:m>
                <a:r>
                  <a:rPr lang="en-US" dirty="0">
                    <a:solidFill>
                      <a:schemeClr val="tx1"/>
                    </a:solidFill>
                  </a:rPr>
                  <a:t> and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2</m:t>
                        </m:r>
                      </m:sub>
                    </m:sSub>
                  </m:oMath>
                </a14:m>
                <a:r>
                  <a:rPr lang="en-US" dirty="0">
                    <a:solidFill>
                      <a:schemeClr val="tx1"/>
                    </a:solidFill>
                  </a:rPr>
                  <a:t> gradient decent has hard time finding its way to local minimum</a:t>
                </a:r>
              </a:p>
              <a:p>
                <a:pPr algn="ctr"/>
                <a:endParaRPr lang="en-US" dirty="0">
                  <a:solidFill>
                    <a:schemeClr val="tx1"/>
                  </a:solidFill>
                </a:endParaRPr>
              </a:p>
              <a:p>
                <a:r>
                  <a:rPr lang="en-US" dirty="0">
                    <a:solidFill>
                      <a:schemeClr val="tx1"/>
                    </a:solidFill>
                  </a:rPr>
                  <a:t>It will require a lot of iterations to converge</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5303787" y="3008978"/>
                <a:ext cx="5954762" cy="1568766"/>
              </a:xfrm>
              <a:prstGeom prst="round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15785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1990726"/>
          </a:xfrm>
        </p:spPr>
        <p:txBody>
          <a:bodyPr/>
          <a:lstStyle/>
          <a:p>
            <a:r>
              <a:rPr lang="en-US" dirty="0"/>
              <a:t>Machine Learning – 1</a:t>
            </a:r>
            <a:br>
              <a:rPr lang="en-US" dirty="0"/>
            </a:br>
            <a:r>
              <a:rPr lang="en-US" dirty="0"/>
              <a:t>Linear Regression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p:txBody>
          <a:bodyPr/>
          <a:lstStyle/>
          <a:p>
            <a:r>
              <a:rPr lang="en-US" dirty="0"/>
              <a:t>Tsemach Mizrachi</a:t>
            </a:r>
          </a:p>
          <a:p>
            <a:r>
              <a:rPr lang="en-US" dirty="0"/>
              <a:t>FMS</a:t>
            </a:r>
          </a:p>
        </p:txBody>
      </p:sp>
    </p:spTree>
    <p:extLst>
      <p:ext uri="{BB962C8B-B14F-4D97-AF65-F5344CB8AC3E}">
        <p14:creationId xmlns:p14="http://schemas.microsoft.com/office/powerpoint/2010/main" val="397432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𝑆𝑖𝑧𝑒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num>
                        <m:den>
                          <m:r>
                            <a:rPr lang="en-US" sz="2400" b="0" i="1" dirty="0" smtClean="0">
                              <a:solidFill>
                                <a:schemeClr val="tx1"/>
                              </a:solidFill>
                              <a:latin typeface="Cambria Math" panose="02040503050406030204" pitchFamily="18" charset="0"/>
                            </a:rPr>
                            <m:t>500</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56"/>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3"/>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4"/>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571202" y="3252140"/>
            <a:ext cx="2219747"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2168560" y="3789530"/>
            <a:ext cx="1088989" cy="13349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2" y="3150488"/>
            <a:ext cx="2632009"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1775422" cy="18015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2326859" y="4005778"/>
            <a:ext cx="797341" cy="9723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2411591" y="4302945"/>
            <a:ext cx="627875" cy="4436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91532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Now gradient decent able to find it way to local minimum fast faster</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20214" y="1961401"/>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𝑏𝑎𝑠𝑟𝑜𝑜𝑚𝑠</m:t>
                          </m:r>
                        </m:num>
                        <m:den>
                          <m:r>
                            <a:rPr lang="en-US" sz="2400" b="0" i="1" dirty="0" smtClean="0">
                              <a:solidFill>
                                <a:schemeClr val="tx1"/>
                              </a:solidFill>
                              <a:latin typeface="Cambria Math" panose="02040503050406030204" pitchFamily="18" charset="0"/>
                            </a:rPr>
                            <m:t>7</m:t>
                          </m:r>
                        </m:den>
                      </m:f>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20214" y="1961401"/>
                <a:ext cx="10980174" cy="797657"/>
              </a:xfrm>
              <a:prstGeom prst="rect">
                <a:avLst/>
              </a:prstGeom>
              <a:blipFill>
                <a:blip r:embed="rId5"/>
                <a:stretch>
                  <a:fillRect l="-56"/>
                </a:stretch>
              </a:blipFill>
              <a:ln>
                <a:noFill/>
              </a:ln>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9A3FB08A-0A5E-43CD-9788-881843ECCC32}"/>
              </a:ext>
            </a:extLst>
          </p:cNvPr>
          <p:cNvSpPr/>
          <p:nvPr/>
        </p:nvSpPr>
        <p:spPr>
          <a:xfrm>
            <a:off x="2076450" y="4514850"/>
            <a:ext cx="708713" cy="952500"/>
          </a:xfrm>
          <a:custGeom>
            <a:avLst/>
            <a:gdLst>
              <a:gd name="connsiteX0" fmla="*/ 0 w 708713"/>
              <a:gd name="connsiteY0" fmla="*/ 952500 h 952500"/>
              <a:gd name="connsiteX1" fmla="*/ 104775 w 708713"/>
              <a:gd name="connsiteY1" fmla="*/ 885825 h 952500"/>
              <a:gd name="connsiteX2" fmla="*/ 171450 w 708713"/>
              <a:gd name="connsiteY2" fmla="*/ 742950 h 952500"/>
              <a:gd name="connsiteX3" fmla="*/ 400050 w 708713"/>
              <a:gd name="connsiteY3" fmla="*/ 590550 h 952500"/>
              <a:gd name="connsiteX4" fmla="*/ 447675 w 708713"/>
              <a:gd name="connsiteY4" fmla="*/ 390525 h 952500"/>
              <a:gd name="connsiteX5" fmla="*/ 685800 w 708713"/>
              <a:gd name="connsiteY5" fmla="*/ 200025 h 952500"/>
              <a:gd name="connsiteX6" fmla="*/ 685800 w 708713"/>
              <a:gd name="connsiteY6"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713" h="952500">
                <a:moveTo>
                  <a:pt x="0" y="952500"/>
                </a:moveTo>
                <a:cubicBezTo>
                  <a:pt x="38100" y="936625"/>
                  <a:pt x="76200" y="920750"/>
                  <a:pt x="104775" y="885825"/>
                </a:cubicBezTo>
                <a:cubicBezTo>
                  <a:pt x="133350" y="850900"/>
                  <a:pt x="122238" y="792162"/>
                  <a:pt x="171450" y="742950"/>
                </a:cubicBezTo>
                <a:cubicBezTo>
                  <a:pt x="220662" y="693738"/>
                  <a:pt x="354013" y="649287"/>
                  <a:pt x="400050" y="590550"/>
                </a:cubicBezTo>
                <a:cubicBezTo>
                  <a:pt x="446087" y="531813"/>
                  <a:pt x="400050" y="455612"/>
                  <a:pt x="447675" y="390525"/>
                </a:cubicBezTo>
                <a:cubicBezTo>
                  <a:pt x="495300" y="325437"/>
                  <a:pt x="646113" y="265112"/>
                  <a:pt x="685800" y="200025"/>
                </a:cubicBezTo>
                <a:cubicBezTo>
                  <a:pt x="725487" y="134938"/>
                  <a:pt x="705643" y="67469"/>
                  <a:pt x="68580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797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𝑆𝑖𝑧𝑒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num>
                        <m:den>
                          <m:r>
                            <a:rPr lang="en-US" sz="2400" b="0" i="1" dirty="0" smtClean="0">
                              <a:solidFill>
                                <a:schemeClr val="tx1"/>
                              </a:solidFill>
                              <a:latin typeface="Cambria Math" panose="02040503050406030204" pitchFamily="18" charset="0"/>
                            </a:rPr>
                            <m:t>500</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56"/>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3"/>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4"/>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571202" y="3252140"/>
            <a:ext cx="2219747"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2168560" y="3789530"/>
            <a:ext cx="1088989" cy="13349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2" y="3150488"/>
            <a:ext cx="2632009"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1775422" cy="18015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2326859" y="4005778"/>
            <a:ext cx="797341" cy="9723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2411591" y="4302945"/>
            <a:ext cx="627875" cy="4436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91532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Now gradient decent able to find it way to local minimum fast faster</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20214" y="1961401"/>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𝑏𝑎𝑠𝑟𝑜𝑜𝑚𝑠</m:t>
                          </m:r>
                        </m:num>
                        <m:den>
                          <m:r>
                            <a:rPr lang="en-US" sz="2400" b="0" i="1" dirty="0" smtClean="0">
                              <a:solidFill>
                                <a:schemeClr val="tx1"/>
                              </a:solidFill>
                              <a:latin typeface="Cambria Math" panose="02040503050406030204" pitchFamily="18" charset="0"/>
                            </a:rPr>
                            <m:t>7</m:t>
                          </m:r>
                        </m:den>
                      </m:f>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20214" y="1961401"/>
                <a:ext cx="10980174" cy="797657"/>
              </a:xfrm>
              <a:prstGeom prst="rect">
                <a:avLst/>
              </a:prstGeom>
              <a:blipFill>
                <a:blip r:embed="rId5"/>
                <a:stretch>
                  <a:fillRect l="-56"/>
                </a:stretch>
              </a:blipFill>
              <a:ln>
                <a:noFill/>
              </a:ln>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9A3FB08A-0A5E-43CD-9788-881843ECCC32}"/>
              </a:ext>
            </a:extLst>
          </p:cNvPr>
          <p:cNvSpPr/>
          <p:nvPr/>
        </p:nvSpPr>
        <p:spPr>
          <a:xfrm>
            <a:off x="2076450" y="4514850"/>
            <a:ext cx="708713" cy="952500"/>
          </a:xfrm>
          <a:custGeom>
            <a:avLst/>
            <a:gdLst>
              <a:gd name="connsiteX0" fmla="*/ 0 w 708713"/>
              <a:gd name="connsiteY0" fmla="*/ 952500 h 952500"/>
              <a:gd name="connsiteX1" fmla="*/ 104775 w 708713"/>
              <a:gd name="connsiteY1" fmla="*/ 885825 h 952500"/>
              <a:gd name="connsiteX2" fmla="*/ 171450 w 708713"/>
              <a:gd name="connsiteY2" fmla="*/ 742950 h 952500"/>
              <a:gd name="connsiteX3" fmla="*/ 400050 w 708713"/>
              <a:gd name="connsiteY3" fmla="*/ 590550 h 952500"/>
              <a:gd name="connsiteX4" fmla="*/ 447675 w 708713"/>
              <a:gd name="connsiteY4" fmla="*/ 390525 h 952500"/>
              <a:gd name="connsiteX5" fmla="*/ 685800 w 708713"/>
              <a:gd name="connsiteY5" fmla="*/ 200025 h 952500"/>
              <a:gd name="connsiteX6" fmla="*/ 685800 w 708713"/>
              <a:gd name="connsiteY6"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713" h="952500">
                <a:moveTo>
                  <a:pt x="0" y="952500"/>
                </a:moveTo>
                <a:cubicBezTo>
                  <a:pt x="38100" y="936625"/>
                  <a:pt x="76200" y="920750"/>
                  <a:pt x="104775" y="885825"/>
                </a:cubicBezTo>
                <a:cubicBezTo>
                  <a:pt x="133350" y="850900"/>
                  <a:pt x="122238" y="792162"/>
                  <a:pt x="171450" y="742950"/>
                </a:cubicBezTo>
                <a:cubicBezTo>
                  <a:pt x="220662" y="693738"/>
                  <a:pt x="354013" y="649287"/>
                  <a:pt x="400050" y="590550"/>
                </a:cubicBezTo>
                <a:cubicBezTo>
                  <a:pt x="446087" y="531813"/>
                  <a:pt x="400050" y="455612"/>
                  <a:pt x="447675" y="390525"/>
                </a:cubicBezTo>
                <a:cubicBezTo>
                  <a:pt x="495300" y="325437"/>
                  <a:pt x="646113" y="265112"/>
                  <a:pt x="685800" y="200025"/>
                </a:cubicBezTo>
                <a:cubicBezTo>
                  <a:pt x="725487" y="134938"/>
                  <a:pt x="705643" y="67469"/>
                  <a:pt x="68580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62529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 – Mean Normalization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b="0" dirty="0">
                    <a:solidFill>
                      <a:schemeClr val="tx1"/>
                    </a:solidFill>
                    <a:ea typeface="Cambria Math" panose="02040503050406030204" pitchFamily="18" charset="0"/>
                  </a:rPr>
                  <a:t>Make features approximately around zer</a:t>
                </a:r>
                <a:r>
                  <a:rPr lang="en-US" sz="2400" dirty="0">
                    <a:solidFill>
                      <a:schemeClr val="tx1"/>
                    </a:solidFill>
                    <a:ea typeface="Cambria Math" panose="02040503050406030204" pitchFamily="18" charset="0"/>
                  </a:rPr>
                  <a:t>o mean </a:t>
                </a:r>
                <a14:m>
                  <m:oMath xmlns:m="http://schemas.openxmlformats.org/officeDocument/2006/math">
                    <m:r>
                      <a:rPr lang="en-US" sz="2400" b="0" i="0" dirty="0" smtClean="0">
                        <a:solidFill>
                          <a:schemeClr val="tx1"/>
                        </a:solidFill>
                        <a:latin typeface="Cambria Math" panose="02040503050406030204" pitchFamily="18" charset="0"/>
                        <a:ea typeface="Cambria Math" panose="02040503050406030204" pitchFamily="18" charset="0"/>
                      </a:rPr>
                      <m:t>−</m:t>
                    </m:r>
                    <m:r>
                      <a:rPr lang="en-US" sz="2400" b="0" i="0"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166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590941" y="3494258"/>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1</a:t>
                </a:r>
                <a:r>
                  <a:rPr lang="en-US" dirty="0">
                    <a:solidFill>
                      <a:schemeClr val="tx1"/>
                    </a:solidFill>
                  </a:rPr>
                  <a:t>: </a:t>
                </a:r>
              </a:p>
              <a:p>
                <a:r>
                  <a:rPr lang="en-US" dirty="0">
                    <a:solidFill>
                      <a:schemeClr val="tx1"/>
                    </a:solidFill>
                  </a:rPr>
                  <a:t>normalize with range</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590941" y="3494258"/>
                <a:ext cx="3794638" cy="1047436"/>
              </a:xfrm>
              <a:prstGeom prst="roundRect">
                <a:avLst/>
              </a:prstGeom>
              <a:blipFill>
                <a:blip r:embed="rId3"/>
                <a:stretch>
                  <a:fillRect b="-114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01163" y="1937884"/>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1</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𝑠𝑖𝑧𝑒</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100</m:t>
                          </m:r>
                        </m:num>
                        <m:den>
                          <m:r>
                            <a:rPr lang="en-US" sz="2000" b="0" i="1" dirty="0" smtClean="0">
                              <a:solidFill>
                                <a:schemeClr val="tx1"/>
                              </a:solidFill>
                              <a:latin typeface="Cambria Math" panose="02040503050406030204" pitchFamily="18" charset="0"/>
                            </a:rPr>
                            <m:t>500</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01163" y="1937884"/>
                <a:ext cx="10980174" cy="631128"/>
              </a:xfrm>
              <a:prstGeom prst="rect">
                <a:avLst/>
              </a:prstGeom>
              <a:blipFill>
                <a:blip r:embed="rId4"/>
                <a:stretch>
                  <a:fillRect l="-56" t="-291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CF0F553-D330-4838-8CA8-021AF545F456}"/>
                  </a:ext>
                </a:extLst>
              </p:cNvPr>
              <p:cNvSpPr/>
              <p:nvPr/>
            </p:nvSpPr>
            <p:spPr>
              <a:xfrm>
                <a:off x="710684" y="4703757"/>
                <a:ext cx="4194689" cy="1562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1</m:t>
                              </m:r>
                            </m:sub>
                          </m:sSub>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pPr>
                  <a:spcBef>
                    <a:spcPts val="1200"/>
                  </a:spcBef>
                </a:pPr>
                <a:r>
                  <a:rPr lang="en-US" sz="2400" dirty="0">
                    <a:solidFill>
                      <a:schemeClr val="tx1"/>
                    </a:solidFill>
                  </a:rPr>
                  <a:t>Where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𝑆</m:t>
                        </m:r>
                      </m:e>
                      <m:sub>
                        <m:r>
                          <a:rPr lang="en-US" sz="2400" i="1" dirty="0">
                            <a:solidFill>
                              <a:schemeClr val="tx1"/>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𝑚𝑎𝑥</m:t>
                        </m:r>
                      </m:sub>
                    </m:sSub>
                    <m:r>
                      <a:rPr lang="en-US" sz="2400" b="0" i="1" dirty="0" smtClean="0">
                        <a:solidFill>
                          <a:schemeClr val="tx1"/>
                        </a:solidFill>
                        <a:latin typeface="Cambria Math" panose="02040503050406030204" pitchFamily="18" charset="0"/>
                      </a:rPr>
                      <m:t> −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𝑚𝑖𝑛</m:t>
                        </m:r>
                      </m:sub>
                    </m:sSub>
                  </m:oMath>
                </a14:m>
                <a:r>
                  <a:rPr lang="en-US" sz="2400" baseline="-10000" dirty="0">
                    <a:solidFill>
                      <a:schemeClr val="tx1"/>
                    </a:solidFill>
                  </a:rPr>
                  <a:t> 	</a:t>
                </a:r>
              </a:p>
              <a:p>
                <a:endParaRPr lang="en-US" baseline="-10000" dirty="0">
                  <a:solidFill>
                    <a:schemeClr val="tx1"/>
                  </a:solidFill>
                </a:endParaRPr>
              </a:p>
            </p:txBody>
          </p:sp>
        </mc:Choice>
        <mc:Fallback xmlns="">
          <p:sp>
            <p:nvSpPr>
              <p:cNvPr id="23" name="Rectangle 22">
                <a:extLst>
                  <a:ext uri="{FF2B5EF4-FFF2-40B4-BE49-F238E27FC236}">
                    <a16:creationId xmlns:a16="http://schemas.microsoft.com/office/drawing/2014/main" id="{ECF0F553-D330-4838-8CA8-021AF545F456}"/>
                  </a:ext>
                </a:extLst>
              </p:cNvPr>
              <p:cNvSpPr>
                <a:spLocks noRot="1" noChangeAspect="1" noMove="1" noResize="1" noEditPoints="1" noAdjustHandles="1" noChangeArrowheads="1" noChangeShapeType="1" noTextEdit="1"/>
              </p:cNvSpPr>
              <p:nvPr/>
            </p:nvSpPr>
            <p:spPr>
              <a:xfrm>
                <a:off x="710684" y="4703757"/>
                <a:ext cx="4194689" cy="1562099"/>
              </a:xfrm>
              <a:prstGeom prst="rect">
                <a:avLst/>
              </a:prstGeom>
              <a:blipFill>
                <a:blip r:embed="rId5"/>
                <a:stretch>
                  <a:fillRect l="-450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CA31435-EAD9-4283-BE67-98DE1AC2CE18}"/>
                  </a:ext>
                </a:extLst>
              </p:cNvPr>
              <p:cNvSpPr/>
              <p:nvPr/>
            </p:nvSpPr>
            <p:spPr>
              <a:xfrm>
                <a:off x="701163" y="2633091"/>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2</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𝑟𝑜𝑜𝑚𝑠</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num>
                        <m:den>
                          <m:r>
                            <a:rPr lang="en-US" sz="2000" b="0" i="1" dirty="0" smtClean="0">
                              <a:solidFill>
                                <a:schemeClr val="tx1"/>
                              </a:solidFill>
                              <a:latin typeface="Cambria Math" panose="02040503050406030204" pitchFamily="18" charset="0"/>
                            </a:rPr>
                            <m:t>7</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4" name="Rectangle 23">
                <a:extLst>
                  <a:ext uri="{FF2B5EF4-FFF2-40B4-BE49-F238E27FC236}">
                    <a16:creationId xmlns:a16="http://schemas.microsoft.com/office/drawing/2014/main" id="{ECA31435-EAD9-4283-BE67-98DE1AC2CE18}"/>
                  </a:ext>
                </a:extLst>
              </p:cNvPr>
              <p:cNvSpPr>
                <a:spLocks noRot="1" noChangeAspect="1" noMove="1" noResize="1" noEditPoints="1" noAdjustHandles="1" noChangeArrowheads="1" noChangeShapeType="1" noTextEdit="1"/>
              </p:cNvSpPr>
              <p:nvPr/>
            </p:nvSpPr>
            <p:spPr>
              <a:xfrm>
                <a:off x="701163" y="2633091"/>
                <a:ext cx="10980174" cy="631128"/>
              </a:xfrm>
              <a:prstGeom prst="rect">
                <a:avLst/>
              </a:prstGeom>
              <a:blipFill>
                <a:blip r:embed="rId6"/>
                <a:stretch>
                  <a:fillRect l="-56" t="-2913"/>
                </a:stretch>
              </a:blipFill>
              <a:ln>
                <a:noFill/>
              </a:ln>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15D7D823-7310-46B7-9746-59DF6A2C3020}"/>
              </a:ext>
            </a:extLst>
          </p:cNvPr>
          <p:cNvCxnSpPr/>
          <p:nvPr/>
        </p:nvCxnSpPr>
        <p:spPr>
          <a:xfrm>
            <a:off x="653536" y="3264219"/>
            <a:ext cx="10614539" cy="0"/>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45A5D979-58F3-49DC-805E-84E02F78B90F}"/>
                  </a:ext>
                </a:extLst>
              </p:cNvPr>
              <p:cNvSpPr/>
              <p:nvPr/>
            </p:nvSpPr>
            <p:spPr>
              <a:xfrm>
                <a:off x="6387586" y="3492140"/>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2</a:t>
                </a:r>
                <a:r>
                  <a:rPr lang="en-US" dirty="0">
                    <a:solidFill>
                      <a:schemeClr val="tx1"/>
                    </a:solidFill>
                  </a:rPr>
                  <a:t>: </a:t>
                </a:r>
              </a:p>
              <a:p>
                <a:r>
                  <a:rPr lang="en-US" dirty="0">
                    <a:solidFill>
                      <a:schemeClr val="tx1"/>
                    </a:solidFill>
                  </a:rPr>
                  <a:t>normalize with standard deviation</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26" name="Rectangle: Rounded Corners 25">
                <a:extLst>
                  <a:ext uri="{FF2B5EF4-FFF2-40B4-BE49-F238E27FC236}">
                    <a16:creationId xmlns:a16="http://schemas.microsoft.com/office/drawing/2014/main" id="{45A5D979-58F3-49DC-805E-84E02F78B90F}"/>
                  </a:ext>
                </a:extLst>
              </p:cNvPr>
              <p:cNvSpPr>
                <a:spLocks noRot="1" noChangeAspect="1" noMove="1" noResize="1" noEditPoints="1" noAdjustHandles="1" noChangeArrowheads="1" noChangeShapeType="1" noTextEdit="1"/>
              </p:cNvSpPr>
              <p:nvPr/>
            </p:nvSpPr>
            <p:spPr>
              <a:xfrm>
                <a:off x="6387586" y="3492140"/>
                <a:ext cx="3794638" cy="1047436"/>
              </a:xfrm>
              <a:prstGeom prst="roundRect">
                <a:avLst/>
              </a:prstGeom>
              <a:blipFill>
                <a:blip r:embed="rId7"/>
                <a:stretch>
                  <a:fillRect b="-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DA1787AC-46BC-450C-85BB-370F969814C9}"/>
                  </a:ext>
                </a:extLst>
              </p:cNvPr>
              <p:cNvSpPr/>
              <p:nvPr/>
            </p:nvSpPr>
            <p:spPr>
              <a:xfrm>
                <a:off x="6387586" y="4466912"/>
                <a:ext cx="4194689" cy="1444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r>
                            <a:rPr lang="en-US" sz="2400" b="0" i="1" dirty="0" smtClean="0">
                              <a:solidFill>
                                <a:schemeClr val="tx1"/>
                              </a:solidFill>
                              <a:latin typeface="Cambria Math" panose="02040503050406030204" pitchFamily="18" charset="0"/>
                            </a:rPr>
                            <m:t>𝑆𝑇𝐷</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7" name="Rectangle 26">
                <a:extLst>
                  <a:ext uri="{FF2B5EF4-FFF2-40B4-BE49-F238E27FC236}">
                    <a16:creationId xmlns:a16="http://schemas.microsoft.com/office/drawing/2014/main" id="{DA1787AC-46BC-450C-85BB-370F969814C9}"/>
                  </a:ext>
                </a:extLst>
              </p:cNvPr>
              <p:cNvSpPr>
                <a:spLocks noRot="1" noChangeAspect="1" noMove="1" noResize="1" noEditPoints="1" noAdjustHandles="1" noChangeArrowheads="1" noChangeShapeType="1" noTextEdit="1"/>
              </p:cNvSpPr>
              <p:nvPr/>
            </p:nvSpPr>
            <p:spPr>
              <a:xfrm>
                <a:off x="6387586" y="4466912"/>
                <a:ext cx="4194689" cy="1444098"/>
              </a:xfrm>
              <a:prstGeom prst="rect">
                <a:avLst/>
              </a:prstGeom>
              <a:blipFill>
                <a:blip r:embed="rId8"/>
                <a:stretch>
                  <a:fillRect l="-1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40665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 – Another Example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9955470" cy="4893037"/>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1026" name="Picture 2">
            <a:extLst>
              <a:ext uri="{FF2B5EF4-FFF2-40B4-BE49-F238E27FC236}">
                <a16:creationId xmlns:a16="http://schemas.microsoft.com/office/drawing/2014/main" id="{9AD0F5CF-FA7C-79DB-B487-DB025729E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326" y="1400370"/>
            <a:ext cx="2901631" cy="43432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2A19761-E3F9-D3E7-44C2-0C42E5332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289" y="1319212"/>
            <a:ext cx="4953000" cy="42195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A26F56FE-BAC0-BFE8-A741-EB6582A82C67}"/>
              </a:ext>
            </a:extLst>
          </p:cNvPr>
          <p:cNvSpPr/>
          <p:nvPr/>
        </p:nvSpPr>
        <p:spPr>
          <a:xfrm>
            <a:off x="3671909" y="1872205"/>
            <a:ext cx="444794" cy="2644376"/>
          </a:xfrm>
          <a:prstGeom prst="round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Rounded Corners 5">
            <a:extLst>
              <a:ext uri="{FF2B5EF4-FFF2-40B4-BE49-F238E27FC236}">
                <a16:creationId xmlns:a16="http://schemas.microsoft.com/office/drawing/2014/main" id="{141210B5-751F-A8D4-67EA-39AA59212B3F}"/>
              </a:ext>
            </a:extLst>
          </p:cNvPr>
          <p:cNvSpPr/>
          <p:nvPr/>
        </p:nvSpPr>
        <p:spPr>
          <a:xfrm>
            <a:off x="3112097" y="1872206"/>
            <a:ext cx="444794" cy="2644375"/>
          </a:xfrm>
          <a:prstGeom prst="round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Rounded Corners 7">
            <a:extLst>
              <a:ext uri="{FF2B5EF4-FFF2-40B4-BE49-F238E27FC236}">
                <a16:creationId xmlns:a16="http://schemas.microsoft.com/office/drawing/2014/main" id="{C1233AB3-4600-03B6-AF09-A30DF5D26AC0}"/>
              </a:ext>
            </a:extLst>
          </p:cNvPr>
          <p:cNvSpPr/>
          <p:nvPr/>
        </p:nvSpPr>
        <p:spPr>
          <a:xfrm>
            <a:off x="2552285" y="1864810"/>
            <a:ext cx="444794" cy="2644376"/>
          </a:xfrm>
          <a:prstGeom prst="round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Rounded Corners 8">
            <a:extLst>
              <a:ext uri="{FF2B5EF4-FFF2-40B4-BE49-F238E27FC236}">
                <a16:creationId xmlns:a16="http://schemas.microsoft.com/office/drawing/2014/main" id="{ABB8D11F-EF13-0094-2AA6-BBF0244186D7}"/>
              </a:ext>
            </a:extLst>
          </p:cNvPr>
          <p:cNvSpPr/>
          <p:nvPr/>
        </p:nvSpPr>
        <p:spPr>
          <a:xfrm>
            <a:off x="1981694" y="1864810"/>
            <a:ext cx="444794" cy="2644376"/>
          </a:xfrm>
          <a:prstGeom prst="round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4" name="Group 13">
            <a:extLst>
              <a:ext uri="{FF2B5EF4-FFF2-40B4-BE49-F238E27FC236}">
                <a16:creationId xmlns:a16="http://schemas.microsoft.com/office/drawing/2014/main" id="{FDA3C0FD-5E67-26AA-4235-FC8123303F67}"/>
              </a:ext>
            </a:extLst>
          </p:cNvPr>
          <p:cNvGrpSpPr/>
          <p:nvPr/>
        </p:nvGrpSpPr>
        <p:grpSpPr>
          <a:xfrm>
            <a:off x="9642761" y="5607534"/>
            <a:ext cx="1776008" cy="756384"/>
            <a:chOff x="9785053" y="5607534"/>
            <a:chExt cx="1633716" cy="756384"/>
          </a:xfrm>
        </p:grpSpPr>
        <p:sp>
          <p:nvSpPr>
            <p:cNvPr id="13" name="Rectangle 12">
              <a:extLst>
                <a:ext uri="{FF2B5EF4-FFF2-40B4-BE49-F238E27FC236}">
                  <a16:creationId xmlns:a16="http://schemas.microsoft.com/office/drawing/2014/main" id="{174A8AC2-499B-7692-09DB-9D913EF10CE6}"/>
                </a:ext>
              </a:extLst>
            </p:cNvPr>
            <p:cNvSpPr/>
            <p:nvPr/>
          </p:nvSpPr>
          <p:spPr>
            <a:xfrm>
              <a:off x="9785053" y="5614349"/>
              <a:ext cx="712312" cy="749569"/>
            </a:xfrm>
            <a:prstGeom prst="rect">
              <a:avLst/>
            </a:prstGeom>
            <a:solidFill>
              <a:srgbClr val="F2F2F2"/>
            </a:solidFill>
          </p:spPr>
          <p:txBody>
            <a:bodyPr wrap="square" lIns="72000" tIns="234000" rIns="180000" bIns="234000" rtlCol="1">
              <a:spAutoFit/>
            </a:bodyPr>
            <a:lstStyle/>
            <a:p>
              <a:r>
                <a:rPr lang="en-US" dirty="0">
                  <a:solidFill>
                    <a:schemeClr val="tx1"/>
                  </a:solidFill>
                </a:rPr>
                <a:t>STD = </a:t>
              </a:r>
              <a:endParaRPr lang="he-IL" dirty="0">
                <a:solidFill>
                  <a:schemeClr val="tx1"/>
                </a:solidFill>
              </a:endParaRPr>
            </a:p>
          </p:txBody>
        </p:sp>
        <p:pic>
          <p:nvPicPr>
            <p:cNvPr id="11" name="Picture 10">
              <a:extLst>
                <a:ext uri="{FF2B5EF4-FFF2-40B4-BE49-F238E27FC236}">
                  <a16:creationId xmlns:a16="http://schemas.microsoft.com/office/drawing/2014/main" id="{F88D2AD0-C6A0-8930-3FCB-54CA2AADAF33}"/>
                </a:ext>
              </a:extLst>
            </p:cNvPr>
            <p:cNvPicPr>
              <a:picLocks noChangeAspect="1"/>
            </p:cNvPicPr>
            <p:nvPr/>
          </p:nvPicPr>
          <p:blipFill>
            <a:blip r:embed="rId4"/>
            <a:stretch>
              <a:fillRect/>
            </a:stretch>
          </p:blipFill>
          <p:spPr>
            <a:xfrm>
              <a:off x="10381673" y="5607534"/>
              <a:ext cx="1037096" cy="752402"/>
            </a:xfrm>
            <a:prstGeom prst="rect">
              <a:avLst/>
            </a:prstGeom>
          </p:spPr>
        </p:pic>
      </p:grpSp>
      <p:pic>
        <p:nvPicPr>
          <p:cNvPr id="16" name="Picture 15">
            <a:extLst>
              <a:ext uri="{FF2B5EF4-FFF2-40B4-BE49-F238E27FC236}">
                <a16:creationId xmlns:a16="http://schemas.microsoft.com/office/drawing/2014/main" id="{92F6F4C6-EBE1-8056-6E9E-0538967A235E}"/>
              </a:ext>
            </a:extLst>
          </p:cNvPr>
          <p:cNvPicPr>
            <a:picLocks noChangeAspect="1"/>
          </p:cNvPicPr>
          <p:nvPr/>
        </p:nvPicPr>
        <p:blipFill>
          <a:blip r:embed="rId5"/>
          <a:stretch>
            <a:fillRect/>
          </a:stretch>
        </p:blipFill>
        <p:spPr>
          <a:xfrm>
            <a:off x="8043759" y="5647471"/>
            <a:ext cx="1194692" cy="712465"/>
          </a:xfrm>
          <a:prstGeom prst="rect">
            <a:avLst/>
          </a:prstGeom>
        </p:spPr>
      </p:pic>
    </p:spTree>
    <p:extLst>
      <p:ext uri="{BB962C8B-B14F-4D97-AF65-F5344CB8AC3E}">
        <p14:creationId xmlns:p14="http://schemas.microsoft.com/office/powerpoint/2010/main" val="55833793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Batch Normalization - oscillation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9955470" cy="4893037"/>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2050" name="Picture 2">
            <a:extLst>
              <a:ext uri="{FF2B5EF4-FFF2-40B4-BE49-F238E27FC236}">
                <a16:creationId xmlns:a16="http://schemas.microsoft.com/office/drawing/2014/main" id="{5B444214-92E5-BEF3-1972-597563993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1258554"/>
            <a:ext cx="3876788" cy="3848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E0593A-EF56-3478-239E-A984BDE79EC9}"/>
              </a:ext>
            </a:extLst>
          </p:cNvPr>
          <p:cNvSpPr txBox="1"/>
          <p:nvPr/>
        </p:nvSpPr>
        <p:spPr>
          <a:xfrm>
            <a:off x="499227" y="5123291"/>
            <a:ext cx="4419647" cy="646331"/>
          </a:xfrm>
          <a:prstGeom prst="rect">
            <a:avLst/>
          </a:prstGeom>
          <a:noFill/>
        </p:spPr>
        <p:txBody>
          <a:bodyPr wrap="square" rtlCol="1">
            <a:spAutoFit/>
          </a:bodyPr>
          <a:lstStyle/>
          <a:p>
            <a:pPr algn="ctr">
              <a:spcAft>
                <a:spcPts val="600"/>
              </a:spcAft>
            </a:pPr>
            <a:r>
              <a:rPr lang="en-US" dirty="0">
                <a:solidFill>
                  <a:schemeClr val="bg1">
                    <a:lumMod val="50000"/>
                  </a:schemeClr>
                </a:solidFill>
                <a:latin typeface="source-serif-pro"/>
              </a:rPr>
              <a:t>&gt; L</a:t>
            </a:r>
            <a:r>
              <a:rPr lang="en-US" b="0" i="0" dirty="0">
                <a:solidFill>
                  <a:schemeClr val="bg1">
                    <a:lumMod val="50000"/>
                  </a:schemeClr>
                </a:solidFill>
                <a:effectLst/>
                <a:latin typeface="source-serif-pro"/>
              </a:rPr>
              <a:t>arge update to one weight compared to the other weight. </a:t>
            </a:r>
          </a:p>
        </p:txBody>
      </p:sp>
      <p:pic>
        <p:nvPicPr>
          <p:cNvPr id="2052" name="Picture 4">
            <a:extLst>
              <a:ext uri="{FF2B5EF4-FFF2-40B4-BE49-F238E27FC236}">
                <a16:creationId xmlns:a16="http://schemas.microsoft.com/office/drawing/2014/main" id="{AC427C93-9009-F178-75AD-37D57D1AF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1579" y="1513027"/>
            <a:ext cx="6667500" cy="3200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AE9A3A-42A7-BE8B-D6A2-8445E11BEC19}"/>
              </a:ext>
            </a:extLst>
          </p:cNvPr>
          <p:cNvSpPr txBox="1"/>
          <p:nvPr/>
        </p:nvSpPr>
        <p:spPr>
          <a:xfrm>
            <a:off x="5469348" y="5095822"/>
            <a:ext cx="6143094" cy="923330"/>
          </a:xfrm>
          <a:prstGeom prst="rect">
            <a:avLst/>
          </a:prstGeom>
          <a:noFill/>
        </p:spPr>
        <p:txBody>
          <a:bodyPr wrap="square" rtlCol="1">
            <a:spAutoFit/>
          </a:bodyPr>
          <a:lstStyle/>
          <a:p>
            <a:pPr algn="ctr">
              <a:spcAft>
                <a:spcPts val="600"/>
              </a:spcAft>
            </a:pPr>
            <a:r>
              <a:rPr lang="en-US" dirty="0">
                <a:solidFill>
                  <a:schemeClr val="bg1">
                    <a:lumMod val="50000"/>
                  </a:schemeClr>
                </a:solidFill>
                <a:latin typeface="source-serif-pro"/>
              </a:rPr>
              <a:t>This can cause the gradient descent to oscillate back and forth along one dimension, thus taking more steps to reach the minimum.</a:t>
            </a:r>
          </a:p>
        </p:txBody>
      </p:sp>
    </p:spTree>
    <p:extLst>
      <p:ext uri="{BB962C8B-B14F-4D97-AF65-F5344CB8AC3E}">
        <p14:creationId xmlns:p14="http://schemas.microsoft.com/office/powerpoint/2010/main" val="202629865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Batch Normalization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5" name="TextBox 4">
            <a:extLst>
              <a:ext uri="{FF2B5EF4-FFF2-40B4-BE49-F238E27FC236}">
                <a16:creationId xmlns:a16="http://schemas.microsoft.com/office/drawing/2014/main" id="{C7E0593A-EF56-3478-239E-A984BDE79EC9}"/>
              </a:ext>
            </a:extLst>
          </p:cNvPr>
          <p:cNvSpPr txBox="1"/>
          <p:nvPr/>
        </p:nvSpPr>
        <p:spPr>
          <a:xfrm>
            <a:off x="971903" y="4291559"/>
            <a:ext cx="5918424" cy="923330"/>
          </a:xfrm>
          <a:prstGeom prst="rect">
            <a:avLst/>
          </a:prstGeom>
          <a:noFill/>
        </p:spPr>
        <p:txBody>
          <a:bodyPr wrap="square" rtlCol="1">
            <a:spAutoFit/>
          </a:bodyPr>
          <a:lstStyle/>
          <a:p>
            <a:pPr>
              <a:spcAft>
                <a:spcPts val="600"/>
              </a:spcAft>
            </a:pPr>
            <a:r>
              <a:rPr lang="en-US" b="0" i="0" dirty="0">
                <a:solidFill>
                  <a:schemeClr val="bg1">
                    <a:lumMod val="50000"/>
                  </a:schemeClr>
                </a:solidFill>
                <a:effectLst/>
                <a:latin typeface="source-serif-pro"/>
              </a:rPr>
              <a:t>From the perspective of Layer 2 in the picture below, if we “blank out” all the previous layers, the activations coming from Layer 1 are no different from the original inputs.</a:t>
            </a:r>
          </a:p>
        </p:txBody>
      </p:sp>
      <p:grpSp>
        <p:nvGrpSpPr>
          <p:cNvPr id="24" name="Group 23">
            <a:extLst>
              <a:ext uri="{FF2B5EF4-FFF2-40B4-BE49-F238E27FC236}">
                <a16:creationId xmlns:a16="http://schemas.microsoft.com/office/drawing/2014/main" id="{08D9B833-8526-39C8-040E-035A15AC5545}"/>
              </a:ext>
            </a:extLst>
          </p:cNvPr>
          <p:cNvGrpSpPr/>
          <p:nvPr/>
        </p:nvGrpSpPr>
        <p:grpSpPr>
          <a:xfrm>
            <a:off x="491613" y="1479194"/>
            <a:ext cx="6667500" cy="2498641"/>
            <a:chOff x="491613" y="1479194"/>
            <a:chExt cx="6667500" cy="2498641"/>
          </a:xfrm>
        </p:grpSpPr>
        <p:pic>
          <p:nvPicPr>
            <p:cNvPr id="3074" name="Picture 2">
              <a:extLst>
                <a:ext uri="{FF2B5EF4-FFF2-40B4-BE49-F238E27FC236}">
                  <a16:creationId xmlns:a16="http://schemas.microsoft.com/office/drawing/2014/main" id="{9F6F604B-EE9B-6E87-324C-37C41A5A0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2244285"/>
              <a:ext cx="6667500" cy="173355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4F1456A-B503-60C5-1455-AEE8D5FB749F}"/>
                </a:ext>
              </a:extLst>
            </p:cNvPr>
            <p:cNvGrpSpPr/>
            <p:nvPr/>
          </p:nvGrpSpPr>
          <p:grpSpPr>
            <a:xfrm>
              <a:off x="1477822" y="1479194"/>
              <a:ext cx="960582" cy="749905"/>
              <a:chOff x="1403927" y="1191649"/>
              <a:chExt cx="960582" cy="749905"/>
            </a:xfrm>
          </p:grpSpPr>
          <p:sp>
            <p:nvSpPr>
              <p:cNvPr id="11" name="Rectangle: Rounded Corners 10">
                <a:extLst>
                  <a:ext uri="{FF2B5EF4-FFF2-40B4-BE49-F238E27FC236}">
                    <a16:creationId xmlns:a16="http://schemas.microsoft.com/office/drawing/2014/main" id="{9B30A58D-3A33-7E04-A07B-3004A7570C60}"/>
                  </a:ext>
                </a:extLst>
              </p:cNvPr>
              <p:cNvSpPr/>
              <p:nvPr/>
            </p:nvSpPr>
            <p:spPr>
              <a:xfrm>
                <a:off x="1403927" y="1191649"/>
                <a:ext cx="960582" cy="436181"/>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Layer-1</a:t>
                </a:r>
                <a:endParaRPr lang="he-IL" sz="1400" dirty="0">
                  <a:solidFill>
                    <a:schemeClr val="tx1"/>
                  </a:solidFill>
                </a:endParaRPr>
              </a:p>
            </p:txBody>
          </p:sp>
          <p:cxnSp>
            <p:nvCxnSpPr>
              <p:cNvPr id="12" name="Straight Arrow Connector 11">
                <a:extLst>
                  <a:ext uri="{FF2B5EF4-FFF2-40B4-BE49-F238E27FC236}">
                    <a16:creationId xmlns:a16="http://schemas.microsoft.com/office/drawing/2014/main" id="{7BB63C97-B308-A8D6-212D-68A8C9C8550A}"/>
                  </a:ext>
                </a:extLst>
              </p:cNvPr>
              <p:cNvCxnSpPr>
                <a:cxnSpLocks/>
              </p:cNvCxnSpPr>
              <p:nvPr/>
            </p:nvCxnSpPr>
            <p:spPr>
              <a:xfrm>
                <a:off x="1884218" y="1627830"/>
                <a:ext cx="0" cy="313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93151F4-BBFB-EC51-D09F-85B55CFECEE4}"/>
                </a:ext>
              </a:extLst>
            </p:cNvPr>
            <p:cNvGrpSpPr/>
            <p:nvPr/>
          </p:nvGrpSpPr>
          <p:grpSpPr>
            <a:xfrm>
              <a:off x="6096000" y="1494380"/>
              <a:ext cx="960582" cy="749905"/>
              <a:chOff x="1403927" y="1191649"/>
              <a:chExt cx="960582" cy="749905"/>
            </a:xfrm>
          </p:grpSpPr>
          <p:sp>
            <p:nvSpPr>
              <p:cNvPr id="19" name="Rectangle: Rounded Corners 18">
                <a:extLst>
                  <a:ext uri="{FF2B5EF4-FFF2-40B4-BE49-F238E27FC236}">
                    <a16:creationId xmlns:a16="http://schemas.microsoft.com/office/drawing/2014/main" id="{B02ED2E0-6DAD-43B5-93E1-6B4B2675A2CE}"/>
                  </a:ext>
                </a:extLst>
              </p:cNvPr>
              <p:cNvSpPr/>
              <p:nvPr/>
            </p:nvSpPr>
            <p:spPr>
              <a:xfrm>
                <a:off x="1403927" y="1191649"/>
                <a:ext cx="960582" cy="436181"/>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Layer-3</a:t>
                </a:r>
                <a:endParaRPr lang="he-IL" sz="1400" dirty="0">
                  <a:solidFill>
                    <a:schemeClr val="tx1"/>
                  </a:solidFill>
                </a:endParaRPr>
              </a:p>
            </p:txBody>
          </p:sp>
          <p:cxnSp>
            <p:nvCxnSpPr>
              <p:cNvPr id="20" name="Straight Arrow Connector 19">
                <a:extLst>
                  <a:ext uri="{FF2B5EF4-FFF2-40B4-BE49-F238E27FC236}">
                    <a16:creationId xmlns:a16="http://schemas.microsoft.com/office/drawing/2014/main" id="{C485C350-615C-B713-E940-8EC3FC8B9DEB}"/>
                  </a:ext>
                </a:extLst>
              </p:cNvPr>
              <p:cNvCxnSpPr>
                <a:cxnSpLocks/>
              </p:cNvCxnSpPr>
              <p:nvPr/>
            </p:nvCxnSpPr>
            <p:spPr>
              <a:xfrm>
                <a:off x="1884218" y="1627830"/>
                <a:ext cx="0" cy="313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75E7A96-0C41-D877-19DC-309B6EEF5275}"/>
                </a:ext>
              </a:extLst>
            </p:cNvPr>
            <p:cNvGrpSpPr/>
            <p:nvPr/>
          </p:nvGrpSpPr>
          <p:grpSpPr>
            <a:xfrm>
              <a:off x="3655297" y="1507213"/>
              <a:ext cx="960582" cy="721886"/>
              <a:chOff x="1403927" y="1228593"/>
              <a:chExt cx="960582" cy="721886"/>
            </a:xfrm>
          </p:grpSpPr>
          <p:sp>
            <p:nvSpPr>
              <p:cNvPr id="22" name="Rectangle: Rounded Corners 21">
                <a:extLst>
                  <a:ext uri="{FF2B5EF4-FFF2-40B4-BE49-F238E27FC236}">
                    <a16:creationId xmlns:a16="http://schemas.microsoft.com/office/drawing/2014/main" id="{43A2057D-DE02-9AB4-52C6-72159BB7A576}"/>
                  </a:ext>
                </a:extLst>
              </p:cNvPr>
              <p:cNvSpPr/>
              <p:nvPr/>
            </p:nvSpPr>
            <p:spPr>
              <a:xfrm>
                <a:off x="1403927" y="1228593"/>
                <a:ext cx="960582" cy="436181"/>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Layer-2</a:t>
                </a:r>
                <a:endParaRPr lang="he-IL" sz="1400" dirty="0">
                  <a:solidFill>
                    <a:schemeClr val="tx1"/>
                  </a:solidFill>
                </a:endParaRPr>
              </a:p>
            </p:txBody>
          </p:sp>
          <p:cxnSp>
            <p:nvCxnSpPr>
              <p:cNvPr id="23" name="Straight Arrow Connector 22">
                <a:extLst>
                  <a:ext uri="{FF2B5EF4-FFF2-40B4-BE49-F238E27FC236}">
                    <a16:creationId xmlns:a16="http://schemas.microsoft.com/office/drawing/2014/main" id="{F32C761B-6D54-266C-2195-8815CF8C1248}"/>
                  </a:ext>
                </a:extLst>
              </p:cNvPr>
              <p:cNvCxnSpPr>
                <a:cxnSpLocks/>
              </p:cNvCxnSpPr>
              <p:nvPr/>
            </p:nvCxnSpPr>
            <p:spPr>
              <a:xfrm>
                <a:off x="1884218" y="1664774"/>
                <a:ext cx="0" cy="285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C2EB130B-FB5C-84FC-D276-EFE9461D3621}"/>
              </a:ext>
            </a:extLst>
          </p:cNvPr>
          <p:cNvGrpSpPr/>
          <p:nvPr/>
        </p:nvGrpSpPr>
        <p:grpSpPr>
          <a:xfrm>
            <a:off x="7703127" y="1470269"/>
            <a:ext cx="3971632" cy="1015663"/>
            <a:chOff x="7703127" y="1470269"/>
            <a:chExt cx="3971632" cy="1015663"/>
          </a:xfrm>
        </p:grpSpPr>
        <p:sp>
          <p:nvSpPr>
            <p:cNvPr id="25" name="TextBox 24">
              <a:extLst>
                <a:ext uri="{FF2B5EF4-FFF2-40B4-BE49-F238E27FC236}">
                  <a16:creationId xmlns:a16="http://schemas.microsoft.com/office/drawing/2014/main" id="{DF26AE16-878E-EB0A-9EF6-5E07FE7A3343}"/>
                </a:ext>
              </a:extLst>
            </p:cNvPr>
            <p:cNvSpPr txBox="1"/>
            <p:nvPr/>
          </p:nvSpPr>
          <p:spPr>
            <a:xfrm>
              <a:off x="7703127" y="1470269"/>
              <a:ext cx="3971632" cy="1015663"/>
            </a:xfrm>
            <a:prstGeom prst="rect">
              <a:avLst/>
            </a:prstGeom>
            <a:noFill/>
          </p:spPr>
          <p:txBody>
            <a:bodyPr wrap="square" rtlCol="1">
              <a:spAutoFit/>
            </a:bodyPr>
            <a:lstStyle/>
            <a:p>
              <a:pPr algn="ctr">
                <a:spcAft>
                  <a:spcPts val="600"/>
                </a:spcAft>
              </a:pPr>
              <a:r>
                <a:rPr lang="en-US" sz="2000" b="0" i="0" dirty="0">
                  <a:effectLst/>
                  <a:latin typeface="source-serif-pro"/>
                </a:rPr>
                <a:t>   Same reason we need to normalize the input layer apply to hidden layers as well.</a:t>
              </a:r>
            </a:p>
          </p:txBody>
        </p:sp>
        <p:pic>
          <p:nvPicPr>
            <p:cNvPr id="27" name="Graphic 26" descr="Lightbulb and gear with solid fill">
              <a:extLst>
                <a:ext uri="{FF2B5EF4-FFF2-40B4-BE49-F238E27FC236}">
                  <a16:creationId xmlns:a16="http://schemas.microsoft.com/office/drawing/2014/main" id="{7AA14E58-DB8F-CEAE-691E-E7C69D6791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9408" y="1470753"/>
              <a:ext cx="372601" cy="372601"/>
            </a:xfrm>
            <a:prstGeom prst="rect">
              <a:avLst/>
            </a:prstGeom>
          </p:spPr>
        </p:pic>
      </p:grpSp>
    </p:spTree>
    <p:extLst>
      <p:ext uri="{BB962C8B-B14F-4D97-AF65-F5344CB8AC3E}">
        <p14:creationId xmlns:p14="http://schemas.microsoft.com/office/powerpoint/2010/main" val="134120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How does it works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31" name="Group 30">
            <a:extLst>
              <a:ext uri="{FF2B5EF4-FFF2-40B4-BE49-F238E27FC236}">
                <a16:creationId xmlns:a16="http://schemas.microsoft.com/office/drawing/2014/main" id="{9B85BAE5-4DA3-225F-F5FD-01499DE46379}"/>
              </a:ext>
            </a:extLst>
          </p:cNvPr>
          <p:cNvGrpSpPr/>
          <p:nvPr/>
        </p:nvGrpSpPr>
        <p:grpSpPr>
          <a:xfrm>
            <a:off x="588128" y="1143485"/>
            <a:ext cx="10435216" cy="1737932"/>
            <a:chOff x="588128" y="1217373"/>
            <a:chExt cx="10435216" cy="1737932"/>
          </a:xfrm>
        </p:grpSpPr>
        <p:sp>
          <p:nvSpPr>
            <p:cNvPr id="5" name="TextBox 4">
              <a:extLst>
                <a:ext uri="{FF2B5EF4-FFF2-40B4-BE49-F238E27FC236}">
                  <a16:creationId xmlns:a16="http://schemas.microsoft.com/office/drawing/2014/main" id="{C7E0593A-EF56-3478-239E-A984BDE79EC9}"/>
                </a:ext>
              </a:extLst>
            </p:cNvPr>
            <p:cNvSpPr txBox="1"/>
            <p:nvPr/>
          </p:nvSpPr>
          <p:spPr>
            <a:xfrm>
              <a:off x="5104920" y="1249437"/>
              <a:ext cx="5918424" cy="369332"/>
            </a:xfrm>
            <a:prstGeom prst="rect">
              <a:avLst/>
            </a:prstGeom>
            <a:noFill/>
          </p:spPr>
          <p:txBody>
            <a:bodyPr wrap="square" rtlCol="1">
              <a:spAutoFit/>
            </a:bodyPr>
            <a:lstStyle/>
            <a:p>
              <a:pPr algn="ctr">
                <a:spcAft>
                  <a:spcPts val="600"/>
                </a:spcAft>
              </a:pPr>
              <a:r>
                <a:rPr lang="en-US" b="0" i="0" dirty="0">
                  <a:solidFill>
                    <a:schemeClr val="bg1">
                      <a:lumMod val="50000"/>
                    </a:schemeClr>
                  </a:solidFill>
                  <a:effectLst/>
                  <a:latin typeface="source-serif-pro"/>
                </a:rPr>
                <a:t>Batch normalization is just another layer in the network</a:t>
              </a:r>
            </a:p>
          </p:txBody>
        </p:sp>
        <p:grpSp>
          <p:nvGrpSpPr>
            <p:cNvPr id="29" name="Group 28">
              <a:extLst>
                <a:ext uri="{FF2B5EF4-FFF2-40B4-BE49-F238E27FC236}">
                  <a16:creationId xmlns:a16="http://schemas.microsoft.com/office/drawing/2014/main" id="{A299B6F2-F1C2-0FC3-E3D6-0B9CD9DF6893}"/>
                </a:ext>
              </a:extLst>
            </p:cNvPr>
            <p:cNvGrpSpPr/>
            <p:nvPr/>
          </p:nvGrpSpPr>
          <p:grpSpPr>
            <a:xfrm>
              <a:off x="588128" y="1217373"/>
              <a:ext cx="8714385" cy="1737932"/>
              <a:chOff x="588128" y="1374388"/>
              <a:chExt cx="8714385" cy="1737932"/>
            </a:xfrm>
          </p:grpSpPr>
          <p:pic>
            <p:nvPicPr>
              <p:cNvPr id="4098" name="Picture 2">
                <a:extLst>
                  <a:ext uri="{FF2B5EF4-FFF2-40B4-BE49-F238E27FC236}">
                    <a16:creationId xmlns:a16="http://schemas.microsoft.com/office/drawing/2014/main" id="{566C6135-E32C-CDF4-B326-E4DEBEFDA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28" y="1979450"/>
                <a:ext cx="8714385" cy="113287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9542E318-9905-268B-098A-AEE61838211B}"/>
                  </a:ext>
                </a:extLst>
              </p:cNvPr>
              <p:cNvGrpSpPr/>
              <p:nvPr/>
            </p:nvGrpSpPr>
            <p:grpSpPr>
              <a:xfrm>
                <a:off x="1553796" y="1389217"/>
                <a:ext cx="1170932" cy="683548"/>
                <a:chOff x="1646159" y="1389217"/>
                <a:chExt cx="1170932" cy="683548"/>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D9EB3BC-C9E0-AF40-170F-A1FDDF047663}"/>
                        </a:ext>
                      </a:extLst>
                    </p:cNvPr>
                    <p:cNvSpPr/>
                    <p:nvPr/>
                  </p:nvSpPr>
                  <p:spPr>
                    <a:xfrm>
                      <a:off x="1646159" y="1389217"/>
                      <a:ext cx="1170932" cy="3693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1600" i="1" dirty="0" smtClean="0">
                                    <a:solidFill>
                                      <a:schemeClr val="tx1"/>
                                    </a:solidFill>
                                    <a:latin typeface="Cambria Math" panose="02040503050406030204" pitchFamily="18" charset="0"/>
                                  </a:rPr>
                                </m:ctrlPr>
                              </m:sSubPr>
                              <m:e>
                                <m:r>
                                  <a:rPr lang="en-US" sz="1600" b="0" i="1" dirty="0" smtClean="0">
                                    <a:solidFill>
                                      <a:schemeClr val="tx1"/>
                                    </a:solidFill>
                                    <a:latin typeface="Cambria Math" panose="02040503050406030204" pitchFamily="18" charset="0"/>
                                  </a:rPr>
                                  <m:t>𝑋</m:t>
                                </m:r>
                                <m:r>
                                  <a:rPr lang="en-US" sz="1600" b="0" i="1" dirty="0" smtClean="0">
                                    <a:solidFill>
                                      <a:schemeClr val="tx1"/>
                                    </a:solidFill>
                                    <a:latin typeface="Cambria Math" panose="02040503050406030204" pitchFamily="18" charset="0"/>
                                  </a:rPr>
                                  <m:t>∗</m:t>
                                </m:r>
                                <m:r>
                                  <a:rPr lang="en-US" sz="1600" b="0" i="1" dirty="0" smtClean="0">
                                    <a:solidFill>
                                      <a:schemeClr val="tx1"/>
                                    </a:solidFill>
                                    <a:latin typeface="Cambria Math" panose="02040503050406030204" pitchFamily="18" charset="0"/>
                                  </a:rPr>
                                  <m:t>𝑊</m:t>
                                </m:r>
                              </m:e>
                              <m:sub>
                                <m:r>
                                  <a:rPr lang="en-US" sz="1600" b="0" i="1" dirty="0" smtClean="0">
                                    <a:solidFill>
                                      <a:schemeClr val="tx1"/>
                                    </a:solidFill>
                                    <a:latin typeface="Cambria Math" panose="02040503050406030204" pitchFamily="18" charset="0"/>
                                    <a:ea typeface="Cambria Math" panose="02040503050406030204" pitchFamily="18" charset="0"/>
                                  </a:rPr>
                                  <m:t>1</m:t>
                                </m:r>
                              </m:sub>
                            </m:sSub>
                            <m:r>
                              <a:rPr lang="en-US" sz="1600" b="0" i="1" dirty="0" smtClean="0">
                                <a:solidFill>
                                  <a:schemeClr val="tx1"/>
                                </a:solidFill>
                                <a:latin typeface="Cambria Math" panose="02040503050406030204" pitchFamily="18" charset="0"/>
                                <a:ea typeface="Cambria Math" panose="02040503050406030204" pitchFamily="18" charset="0"/>
                              </a:rPr>
                              <m:t>+</m:t>
                            </m:r>
                            <m:sSub>
                              <m:sSubPr>
                                <m:ctrlPr>
                                  <a:rPr lang="en-US" sz="1600" b="0" i="1" dirty="0" smtClean="0">
                                    <a:solidFill>
                                      <a:schemeClr val="tx1"/>
                                    </a:solidFill>
                                    <a:latin typeface="Cambria Math" panose="02040503050406030204" pitchFamily="18" charset="0"/>
                                    <a:ea typeface="Cambria Math" panose="02040503050406030204" pitchFamily="18" charset="0"/>
                                  </a:rPr>
                                </m:ctrlPr>
                              </m:sSubPr>
                              <m:e>
                                <m:r>
                                  <a:rPr lang="en-US" sz="1600" b="0" i="1" dirty="0" smtClean="0">
                                    <a:solidFill>
                                      <a:schemeClr val="tx1"/>
                                    </a:solidFill>
                                    <a:latin typeface="Cambria Math" panose="02040503050406030204" pitchFamily="18" charset="0"/>
                                    <a:ea typeface="Cambria Math" panose="02040503050406030204" pitchFamily="18" charset="0"/>
                                  </a:rPr>
                                  <m:t>𝑏</m:t>
                                </m:r>
                              </m:e>
                              <m:sub>
                                <m:r>
                                  <a:rPr lang="en-US" sz="1600" b="0" i="1" dirty="0" smtClean="0">
                                    <a:solidFill>
                                      <a:schemeClr val="tx1"/>
                                    </a:solidFill>
                                    <a:latin typeface="Cambria Math" panose="02040503050406030204" pitchFamily="18" charset="0"/>
                                    <a:ea typeface="Cambria Math" panose="02040503050406030204" pitchFamily="18" charset="0"/>
                                  </a:rPr>
                                  <m:t>1</m:t>
                                </m:r>
                              </m:sub>
                            </m:sSub>
                          </m:oMath>
                        </m:oMathPara>
                      </a14:m>
                      <a:endParaRPr lang="en-US" sz="1600" baseline="-10000" dirty="0">
                        <a:solidFill>
                          <a:schemeClr val="tx1"/>
                        </a:solidFill>
                      </a:endParaRPr>
                    </a:p>
                  </p:txBody>
                </p:sp>
              </mc:Choice>
              <mc:Fallback xmlns="">
                <p:sp>
                  <p:nvSpPr>
                    <p:cNvPr id="3" name="Rectangle 2">
                      <a:extLst>
                        <a:ext uri="{FF2B5EF4-FFF2-40B4-BE49-F238E27FC236}">
                          <a16:creationId xmlns:a16="http://schemas.microsoft.com/office/drawing/2014/main" id="{0D9EB3BC-C9E0-AF40-170F-A1FDDF047663}"/>
                        </a:ext>
                      </a:extLst>
                    </p:cNvPr>
                    <p:cNvSpPr>
                      <a:spLocks noRot="1" noChangeAspect="1" noMove="1" noResize="1" noEditPoints="1" noAdjustHandles="1" noChangeArrowheads="1" noChangeShapeType="1" noTextEdit="1"/>
                    </p:cNvSpPr>
                    <p:nvPr/>
                  </p:nvSpPr>
                  <p:spPr>
                    <a:xfrm>
                      <a:off x="1646159" y="1389217"/>
                      <a:ext cx="1170932" cy="369333"/>
                    </a:xfrm>
                    <a:prstGeom prst="rect">
                      <a:avLst/>
                    </a:prstGeom>
                    <a:blipFill>
                      <a:blip r:embed="rId3"/>
                      <a:stretch>
                        <a:fillRect l="-6250"/>
                      </a:stretch>
                    </a:blipFill>
                    <a:ln>
                      <a:noFill/>
                    </a:ln>
                  </p:spPr>
                  <p:txBody>
                    <a:bodyPr/>
                    <a:lstStyle/>
                    <a:p>
                      <a:r>
                        <a:rPr lang="he-IL">
                          <a:noFill/>
                        </a:rPr>
                        <a:t> </a:t>
                      </a:r>
                    </a:p>
                  </p:txBody>
                </p:sp>
              </mc:Fallback>
            </mc:AlternateContent>
            <p:cxnSp>
              <p:nvCxnSpPr>
                <p:cNvPr id="6" name="Straight Arrow Connector 5">
                  <a:extLst>
                    <a:ext uri="{FF2B5EF4-FFF2-40B4-BE49-F238E27FC236}">
                      <a16:creationId xmlns:a16="http://schemas.microsoft.com/office/drawing/2014/main" id="{6114B395-6575-BA52-5ED5-3EAAA3D9762A}"/>
                    </a:ext>
                  </a:extLst>
                </p:cNvPr>
                <p:cNvCxnSpPr>
                  <a:cxnSpLocks/>
                  <a:stCxn id="3" idx="2"/>
                </p:cNvCxnSpPr>
                <p:nvPr/>
              </p:nvCxnSpPr>
              <p:spPr>
                <a:xfrm flipH="1">
                  <a:off x="2225964" y="1758550"/>
                  <a:ext cx="5661" cy="314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EB8F37CB-392D-D100-F5A3-A94852B8399B}"/>
                  </a:ext>
                </a:extLst>
              </p:cNvPr>
              <p:cNvGrpSpPr/>
              <p:nvPr/>
            </p:nvGrpSpPr>
            <p:grpSpPr>
              <a:xfrm>
                <a:off x="3551937" y="1374388"/>
                <a:ext cx="1267424" cy="681007"/>
                <a:chOff x="3551937" y="1374388"/>
                <a:chExt cx="1267424" cy="681007"/>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BE91C7C-0D8F-957C-2A0A-D451D05C980F}"/>
                        </a:ext>
                      </a:extLst>
                    </p:cNvPr>
                    <p:cNvSpPr txBox="1"/>
                    <p:nvPr/>
                  </p:nvSpPr>
                  <p:spPr>
                    <a:xfrm>
                      <a:off x="3551937" y="1374388"/>
                      <a:ext cx="1267424" cy="369332"/>
                    </a:xfrm>
                    <a:prstGeom prst="rect">
                      <a:avLst/>
                    </a:prstGeom>
                    <a:solidFill>
                      <a:schemeClr val="bg1">
                        <a:lumMod val="95000"/>
                      </a:schemeClr>
                    </a:solid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panose="02040503050406030204" pitchFamily="18" charset="0"/>
                                  </a:rPr>
                                </m:ctrlPr>
                              </m:sSubPr>
                              <m:e>
                                <m:r>
                                  <a:rPr lang="en-US" b="0" i="1" smtClean="0">
                                    <a:latin typeface="Cambria Math" panose="02040503050406030204" pitchFamily="18" charset="0"/>
                                  </a:rPr>
                                  <m:t>𝑎</m:t>
                                </m:r>
                              </m:e>
                              <m:sub>
                                <m:r>
                                  <a:rPr lang="he-IL"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0BE91C7C-0D8F-957C-2A0A-D451D05C980F}"/>
                        </a:ext>
                      </a:extLst>
                    </p:cNvPr>
                    <p:cNvSpPr txBox="1">
                      <a:spLocks noRot="1" noChangeAspect="1" noMove="1" noResize="1" noEditPoints="1" noAdjustHandles="1" noChangeArrowheads="1" noChangeShapeType="1" noTextEdit="1"/>
                    </p:cNvSpPr>
                    <p:nvPr/>
                  </p:nvSpPr>
                  <p:spPr>
                    <a:xfrm>
                      <a:off x="3551937" y="1374388"/>
                      <a:ext cx="1267424" cy="369332"/>
                    </a:xfrm>
                    <a:prstGeom prst="rect">
                      <a:avLst/>
                    </a:prstGeom>
                    <a:blipFill>
                      <a:blip r:embed="rId4"/>
                      <a:stretch>
                        <a:fillRect r="-962" b="-15000"/>
                      </a:stretch>
                    </a:blipFill>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C4220B85-E904-BF26-DF8F-2AE02F8FD0DA}"/>
                    </a:ext>
                  </a:extLst>
                </p:cNvPr>
                <p:cNvCxnSpPr>
                  <a:cxnSpLocks/>
                </p:cNvCxnSpPr>
                <p:nvPr/>
              </p:nvCxnSpPr>
              <p:spPr>
                <a:xfrm flipH="1">
                  <a:off x="4170749" y="1741181"/>
                  <a:ext cx="5661" cy="314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5" name="Straight Arrow Connector 14">
              <a:extLst>
                <a:ext uri="{FF2B5EF4-FFF2-40B4-BE49-F238E27FC236}">
                  <a16:creationId xmlns:a16="http://schemas.microsoft.com/office/drawing/2014/main" id="{15B7447E-841E-D252-60CF-6BC19A8C4F22}"/>
                </a:ext>
              </a:extLst>
            </p:cNvPr>
            <p:cNvCxnSpPr>
              <a:cxnSpLocks/>
            </p:cNvCxnSpPr>
            <p:nvPr/>
          </p:nvCxnSpPr>
          <p:spPr>
            <a:xfrm flipH="1">
              <a:off x="6051863" y="1601536"/>
              <a:ext cx="5661" cy="314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253AECF5-B770-3535-E45E-3E5DA83EDD98}"/>
              </a:ext>
            </a:extLst>
          </p:cNvPr>
          <p:cNvSpPr txBox="1"/>
          <p:nvPr/>
        </p:nvSpPr>
        <p:spPr>
          <a:xfrm>
            <a:off x="532811" y="3117147"/>
            <a:ext cx="8573099" cy="800219"/>
          </a:xfrm>
          <a:prstGeom prst="rect">
            <a:avLst/>
          </a:prstGeom>
          <a:noFill/>
        </p:spPr>
        <p:txBody>
          <a:bodyPr wrap="square" rtlCol="1">
            <a:spAutoFit/>
          </a:bodyPr>
          <a:lstStyle/>
          <a:p>
            <a:pPr marL="285750" indent="-285750">
              <a:spcAft>
                <a:spcPts val="1200"/>
              </a:spcAft>
              <a:buFont typeface="Arial" panose="020B0604020202020204" pitchFamily="34" charset="0"/>
              <a:buChar char="•"/>
            </a:pPr>
            <a:r>
              <a:rPr lang="en-US" b="0" i="0" dirty="0">
                <a:solidFill>
                  <a:srgbClr val="292929"/>
                </a:solidFill>
                <a:effectLst/>
                <a:latin typeface="source-serif-pro"/>
              </a:rPr>
              <a:t>Two learnable parameters called </a:t>
            </a:r>
            <a:r>
              <a:rPr lang="en-US" b="0" i="1" dirty="0">
                <a:solidFill>
                  <a:srgbClr val="0070C0"/>
                </a:solidFill>
                <a:effectLst/>
                <a:latin typeface="source-serif-pro"/>
              </a:rPr>
              <a:t>beta (</a:t>
            </a:r>
            <a:r>
              <a:rPr lang="el-GR" b="0" i="1" dirty="0">
                <a:solidFill>
                  <a:srgbClr val="0070C0"/>
                </a:solidFill>
                <a:effectLst/>
                <a:latin typeface="source-serif-pro"/>
                <a:ea typeface="STXingkai" panose="02010800040101010101" pitchFamily="2" charset="-122"/>
              </a:rPr>
              <a:t>β</a:t>
            </a:r>
            <a:r>
              <a:rPr lang="en-US" b="0" i="1" dirty="0">
                <a:solidFill>
                  <a:srgbClr val="0070C0"/>
                </a:solidFill>
                <a:effectLst/>
                <a:latin typeface="source-serif-pro"/>
                <a:ea typeface="STXingkai" panose="02010800040101010101" pitchFamily="2" charset="-122"/>
              </a:rPr>
              <a:t>)</a:t>
            </a:r>
            <a:r>
              <a:rPr lang="en-US" b="0" i="0" dirty="0">
                <a:solidFill>
                  <a:srgbClr val="292929"/>
                </a:solidFill>
                <a:effectLst/>
                <a:latin typeface="source-serif-pro"/>
              </a:rPr>
              <a:t> and </a:t>
            </a:r>
            <a:r>
              <a:rPr lang="en-US" b="0" i="0" dirty="0">
                <a:solidFill>
                  <a:srgbClr val="0070C0"/>
                </a:solidFill>
                <a:effectLst/>
                <a:latin typeface="source-serif-pro"/>
              </a:rPr>
              <a:t>gamma (</a:t>
            </a:r>
            <a:r>
              <a:rPr lang="el-GR" b="0" i="1" dirty="0">
                <a:solidFill>
                  <a:srgbClr val="0070C0"/>
                </a:solidFill>
                <a:effectLst/>
                <a:latin typeface="source-serif-pro"/>
                <a:ea typeface="STXingkai" panose="02010800040101010101" pitchFamily="2" charset="-122"/>
              </a:rPr>
              <a:t>γ</a:t>
            </a:r>
            <a:r>
              <a:rPr lang="en-US" b="0" i="1" dirty="0">
                <a:solidFill>
                  <a:srgbClr val="0070C0"/>
                </a:solidFill>
                <a:effectLst/>
                <a:latin typeface="source-serif-pro"/>
                <a:ea typeface="STXingkai" panose="02010800040101010101" pitchFamily="2" charset="-122"/>
              </a:rPr>
              <a:t>)</a:t>
            </a:r>
            <a:endParaRPr lang="en-US" b="0" i="0" dirty="0">
              <a:solidFill>
                <a:srgbClr val="0070C0"/>
              </a:solidFill>
              <a:effectLst/>
              <a:latin typeface="source-serif-pro"/>
            </a:endParaRPr>
          </a:p>
          <a:p>
            <a:pPr marL="285750" indent="-285750">
              <a:spcAft>
                <a:spcPts val="1200"/>
              </a:spcAft>
              <a:buFont typeface="Arial" panose="020B0604020202020204" pitchFamily="34" charset="0"/>
              <a:buChar char="•"/>
            </a:pPr>
            <a:r>
              <a:rPr lang="en-US" b="0" i="0" dirty="0">
                <a:solidFill>
                  <a:srgbClr val="292929"/>
                </a:solidFill>
                <a:effectLst/>
                <a:latin typeface="source-serif-pro"/>
              </a:rPr>
              <a:t>Two non-learnable parameters (</a:t>
            </a:r>
            <a:r>
              <a:rPr lang="en-US" b="0" i="0" dirty="0">
                <a:solidFill>
                  <a:srgbClr val="0070C0"/>
                </a:solidFill>
                <a:effectLst/>
                <a:latin typeface="source-serif-pro"/>
              </a:rPr>
              <a:t>Mean Moving Average</a:t>
            </a:r>
            <a:r>
              <a:rPr lang="en-US" b="0" i="0" dirty="0">
                <a:solidFill>
                  <a:srgbClr val="292929"/>
                </a:solidFill>
                <a:effectLst/>
                <a:latin typeface="source-serif-pro"/>
              </a:rPr>
              <a:t> and </a:t>
            </a:r>
            <a:r>
              <a:rPr lang="en-US" b="0" i="0" dirty="0">
                <a:solidFill>
                  <a:srgbClr val="0070C0"/>
                </a:solidFill>
                <a:effectLst/>
                <a:latin typeface="source-serif-pro"/>
              </a:rPr>
              <a:t>Variance Moving Average</a:t>
            </a:r>
            <a:r>
              <a:rPr lang="en-US" b="0" i="0" dirty="0">
                <a:solidFill>
                  <a:srgbClr val="292929"/>
                </a:solidFill>
                <a:effectLst/>
                <a:latin typeface="source-serif-pro"/>
              </a:rPr>
              <a:t>)</a:t>
            </a:r>
            <a:endParaRPr lang="he-IL" dirty="0"/>
          </a:p>
        </p:txBody>
      </p:sp>
      <p:pic>
        <p:nvPicPr>
          <p:cNvPr id="4100" name="Picture 4">
            <a:extLst>
              <a:ext uri="{FF2B5EF4-FFF2-40B4-BE49-F238E27FC236}">
                <a16:creationId xmlns:a16="http://schemas.microsoft.com/office/drawing/2014/main" id="{546643DF-0E59-CB57-F96C-EF15D6E2B7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613" y="4119427"/>
            <a:ext cx="5986662" cy="2318318"/>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47BBDC23-5075-1E7A-68E3-5770DC36344F}"/>
              </a:ext>
            </a:extLst>
          </p:cNvPr>
          <p:cNvGrpSpPr/>
          <p:nvPr/>
        </p:nvGrpSpPr>
        <p:grpSpPr>
          <a:xfrm>
            <a:off x="7382168" y="4924643"/>
            <a:ext cx="3322777" cy="707886"/>
            <a:chOff x="7703127" y="1470269"/>
            <a:chExt cx="3322777" cy="707886"/>
          </a:xfrm>
        </p:grpSpPr>
        <p:sp>
          <p:nvSpPr>
            <p:cNvPr id="36" name="TextBox 35">
              <a:extLst>
                <a:ext uri="{FF2B5EF4-FFF2-40B4-BE49-F238E27FC236}">
                  <a16:creationId xmlns:a16="http://schemas.microsoft.com/office/drawing/2014/main" id="{BF430415-B30B-1EA9-3AF9-B31FC458FC39}"/>
                </a:ext>
              </a:extLst>
            </p:cNvPr>
            <p:cNvSpPr txBox="1"/>
            <p:nvPr/>
          </p:nvSpPr>
          <p:spPr>
            <a:xfrm>
              <a:off x="7703127" y="1470269"/>
              <a:ext cx="3322777" cy="707886"/>
            </a:xfrm>
            <a:prstGeom prst="rect">
              <a:avLst/>
            </a:prstGeom>
            <a:noFill/>
          </p:spPr>
          <p:txBody>
            <a:bodyPr wrap="square" rtlCol="1">
              <a:spAutoFit/>
            </a:bodyPr>
            <a:lstStyle/>
            <a:p>
              <a:pPr>
                <a:spcAft>
                  <a:spcPts val="600"/>
                </a:spcAft>
              </a:pPr>
              <a:r>
                <a:rPr lang="en-US" sz="2000" b="0" i="0" dirty="0">
                  <a:effectLst/>
                  <a:latin typeface="source-serif-pro"/>
                </a:rPr>
                <a:t>        </a:t>
              </a:r>
              <a:r>
                <a:rPr lang="en-US" sz="2000" b="0" i="0" dirty="0">
                  <a:solidFill>
                    <a:schemeClr val="bg1">
                      <a:lumMod val="50000"/>
                    </a:schemeClr>
                  </a:solidFill>
                  <a:effectLst/>
                  <a:latin typeface="source-serif-pro"/>
                </a:rPr>
                <a:t>Those parameters are per </a:t>
              </a:r>
              <a:r>
                <a:rPr lang="en-US" sz="2000" dirty="0">
                  <a:solidFill>
                    <a:schemeClr val="bg1">
                      <a:lumMod val="50000"/>
                    </a:schemeClr>
                  </a:solidFill>
                  <a:latin typeface="source-serif-pro"/>
                </a:rPr>
                <a:t>Batch Norm </a:t>
              </a:r>
              <a:r>
                <a:rPr lang="en-US" sz="2000" b="0" i="0" dirty="0">
                  <a:solidFill>
                    <a:schemeClr val="bg1">
                      <a:lumMod val="50000"/>
                    </a:schemeClr>
                  </a:solidFill>
                  <a:effectLst/>
                  <a:latin typeface="source-serif-pro"/>
                </a:rPr>
                <a:t>layer.</a:t>
              </a:r>
            </a:p>
          </p:txBody>
        </p:sp>
        <p:pic>
          <p:nvPicPr>
            <p:cNvPr id="37" name="Graphic 36" descr="Lightbulb and gear with solid fill">
              <a:extLst>
                <a:ext uri="{FF2B5EF4-FFF2-40B4-BE49-F238E27FC236}">
                  <a16:creationId xmlns:a16="http://schemas.microsoft.com/office/drawing/2014/main" id="{59D041FC-5C9D-C214-A0FF-61F72B91E7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03158" y="1470753"/>
              <a:ext cx="372601" cy="372601"/>
            </a:xfrm>
            <a:prstGeom prst="rect">
              <a:avLst/>
            </a:prstGeom>
          </p:spPr>
        </p:pic>
      </p:grpSp>
    </p:spTree>
    <p:extLst>
      <p:ext uri="{BB962C8B-B14F-4D97-AF65-F5344CB8AC3E}">
        <p14:creationId xmlns:p14="http://schemas.microsoft.com/office/powerpoint/2010/main" val="345845649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How does it works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006764"/>
            <a:ext cx="11460242" cy="5630495"/>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122" name="Picture 2">
            <a:extLst>
              <a:ext uri="{FF2B5EF4-FFF2-40B4-BE49-F238E27FC236}">
                <a16:creationId xmlns:a16="http://schemas.microsoft.com/office/drawing/2014/main" id="{EF3A4850-F1C3-30BD-2E37-CA2DB3606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1209098"/>
            <a:ext cx="6667500" cy="3257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13EAAD-E98E-E13F-ED74-4F6E44EBAA97}"/>
                  </a:ext>
                </a:extLst>
              </p:cNvPr>
              <p:cNvSpPr txBox="1"/>
              <p:nvPr/>
            </p:nvSpPr>
            <p:spPr>
              <a:xfrm>
                <a:off x="7481455" y="1209098"/>
                <a:ext cx="4470400" cy="461665"/>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𝑨</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𝑖𝑛𝑝𝑢𝑡</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r>
                        <a:rPr lang="he-IL" sz="2400" b="0" i="1" smtClean="0">
                          <a:solidFill>
                            <a:schemeClr val="bg1">
                              <a:lumMod val="50000"/>
                            </a:schemeClr>
                          </a:solidFill>
                          <a:latin typeface="Cambria Math" panose="02040503050406030204" pitchFamily="18" charset="0"/>
                        </a:rPr>
                        <m:t> </m:t>
                      </m:r>
                    </m:oMath>
                  </m:oMathPara>
                </a14:m>
                <a:endParaRPr lang="he-IL" dirty="0">
                  <a:solidFill>
                    <a:schemeClr val="bg1">
                      <a:lumMod val="50000"/>
                    </a:schemeClr>
                  </a:solidFill>
                </a:endParaRPr>
              </a:p>
            </p:txBody>
          </p:sp>
        </mc:Choice>
        <mc:Fallback xmlns="">
          <p:sp>
            <p:nvSpPr>
              <p:cNvPr id="9" name="TextBox 8">
                <a:extLst>
                  <a:ext uri="{FF2B5EF4-FFF2-40B4-BE49-F238E27FC236}">
                    <a16:creationId xmlns:a16="http://schemas.microsoft.com/office/drawing/2014/main" id="{0813EAAD-E98E-E13F-ED74-4F6E44EBAA97}"/>
                  </a:ext>
                </a:extLst>
              </p:cNvPr>
              <p:cNvSpPr txBox="1">
                <a:spLocks noRot="1" noChangeAspect="1" noMove="1" noResize="1" noEditPoints="1" noAdjustHandles="1" noChangeArrowheads="1" noChangeShapeType="1" noTextEdit="1"/>
              </p:cNvSpPr>
              <p:nvPr/>
            </p:nvSpPr>
            <p:spPr>
              <a:xfrm>
                <a:off x="7481455" y="1209098"/>
                <a:ext cx="4470400" cy="461665"/>
              </a:xfrm>
              <a:prstGeom prst="rect">
                <a:avLst/>
              </a:prstGeom>
              <a:blipFill>
                <a:blip r:embed="rId3"/>
                <a:stretch>
                  <a:fillRect l="-272" b="-1973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5160C1-B691-9ECD-2B20-87AF24CD716C}"/>
                  </a:ext>
                </a:extLst>
              </p:cNvPr>
              <p:cNvSpPr txBox="1"/>
              <p:nvPr/>
            </p:nvSpPr>
            <p:spPr>
              <a:xfrm>
                <a:off x="7481454" y="1908069"/>
                <a:ext cx="4470400" cy="461665"/>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he-IL" sz="2400" b="1" i="1" smtClean="0">
                              <a:solidFill>
                                <a:schemeClr val="bg1">
                                  <a:lumMod val="50000"/>
                                </a:schemeClr>
                              </a:solidFill>
                              <a:latin typeface="Cambria Math" panose="02040503050406030204" pitchFamily="18" charset="0"/>
                              <a:ea typeface="Cambria Math" panose="02040503050406030204" pitchFamily="18" charset="0"/>
                            </a:rPr>
                            <m:t>𝝁</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𝑚𝑒𝑎𝑛</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r>
                        <a:rPr lang="he-IL" sz="2400" b="0" i="1" smtClean="0">
                          <a:solidFill>
                            <a:schemeClr val="bg1">
                              <a:lumMod val="50000"/>
                            </a:schemeClr>
                          </a:solidFill>
                          <a:latin typeface="Cambria Math" panose="02040503050406030204" pitchFamily="18" charset="0"/>
                        </a:rPr>
                        <m:t> </m:t>
                      </m:r>
                    </m:oMath>
                  </m:oMathPara>
                </a14:m>
                <a:endParaRPr lang="he-IL" dirty="0">
                  <a:solidFill>
                    <a:schemeClr val="bg1">
                      <a:lumMod val="50000"/>
                    </a:schemeClr>
                  </a:solidFill>
                </a:endParaRPr>
              </a:p>
            </p:txBody>
          </p:sp>
        </mc:Choice>
        <mc:Fallback xmlns="">
          <p:sp>
            <p:nvSpPr>
              <p:cNvPr id="22" name="TextBox 21">
                <a:extLst>
                  <a:ext uri="{FF2B5EF4-FFF2-40B4-BE49-F238E27FC236}">
                    <a16:creationId xmlns:a16="http://schemas.microsoft.com/office/drawing/2014/main" id="{F25160C1-B691-9ECD-2B20-87AF24CD716C}"/>
                  </a:ext>
                </a:extLst>
              </p:cNvPr>
              <p:cNvSpPr txBox="1">
                <a:spLocks noRot="1" noChangeAspect="1" noMove="1" noResize="1" noEditPoints="1" noAdjustHandles="1" noChangeArrowheads="1" noChangeShapeType="1" noTextEdit="1"/>
              </p:cNvSpPr>
              <p:nvPr/>
            </p:nvSpPr>
            <p:spPr>
              <a:xfrm>
                <a:off x="7481454" y="1908069"/>
                <a:ext cx="4470400" cy="461665"/>
              </a:xfrm>
              <a:prstGeom prst="rect">
                <a:avLst/>
              </a:prstGeom>
              <a:blipFill>
                <a:blip r:embed="rId4"/>
                <a:stretch>
                  <a:fillRect l="-409" b="-1973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FF7A54-5028-C2F8-9505-269E39393FDA}"/>
                  </a:ext>
                </a:extLst>
              </p:cNvPr>
              <p:cNvSpPr txBox="1"/>
              <p:nvPr/>
            </p:nvSpPr>
            <p:spPr>
              <a:xfrm>
                <a:off x="7481454" y="2638356"/>
                <a:ext cx="4052678" cy="461665"/>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he-IL" sz="2400" b="1" i="1" smtClean="0">
                              <a:solidFill>
                                <a:schemeClr val="bg1">
                                  <a:lumMod val="50000"/>
                                </a:schemeClr>
                              </a:solidFill>
                              <a:latin typeface="Cambria Math" panose="02040503050406030204" pitchFamily="18" charset="0"/>
                              <a:ea typeface="Cambria Math" panose="02040503050406030204" pitchFamily="18" charset="0"/>
                            </a:rPr>
                            <m:t>𝝈</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m:t>
                      </m:r>
                      <m:r>
                        <a:rPr lang="en-US" sz="2400" b="0" i="1" smtClean="0">
                          <a:solidFill>
                            <a:schemeClr val="bg1">
                              <a:lumMod val="50000"/>
                            </a:schemeClr>
                          </a:solidFill>
                          <a:latin typeface="Cambria Math" panose="02040503050406030204" pitchFamily="18" charset="0"/>
                        </a:rPr>
                        <m:t>𝑠𝑡𝑑</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xmlns="">
          <p:sp>
            <p:nvSpPr>
              <p:cNvPr id="23" name="TextBox 22">
                <a:extLst>
                  <a:ext uri="{FF2B5EF4-FFF2-40B4-BE49-F238E27FC236}">
                    <a16:creationId xmlns:a16="http://schemas.microsoft.com/office/drawing/2014/main" id="{50FF7A54-5028-C2F8-9505-269E39393FDA}"/>
                  </a:ext>
                </a:extLst>
              </p:cNvPr>
              <p:cNvSpPr txBox="1">
                <a:spLocks noRot="1" noChangeAspect="1" noMove="1" noResize="1" noEditPoints="1" noAdjustHandles="1" noChangeArrowheads="1" noChangeShapeType="1" noTextEdit="1"/>
              </p:cNvSpPr>
              <p:nvPr/>
            </p:nvSpPr>
            <p:spPr>
              <a:xfrm>
                <a:off x="7481454" y="2638356"/>
                <a:ext cx="4052678" cy="461665"/>
              </a:xfrm>
              <a:prstGeom prst="rect">
                <a:avLst/>
              </a:prstGeom>
              <a:blipFill>
                <a:blip r:embed="rId5"/>
                <a:stretch>
                  <a:fillRect b="-19737"/>
                </a:stretch>
              </a:blipFill>
            </p:spPr>
            <p:txBody>
              <a:bodyPr/>
              <a:lstStyle/>
              <a:p>
                <a:r>
                  <a:rPr lang="he-IL">
                    <a:noFill/>
                  </a:rPr>
                  <a:t> </a:t>
                </a:r>
              </a:p>
            </p:txBody>
          </p:sp>
        </mc:Fallback>
      </mc:AlternateContent>
      <p:grpSp>
        <p:nvGrpSpPr>
          <p:cNvPr id="28" name="Group 27">
            <a:extLst>
              <a:ext uri="{FF2B5EF4-FFF2-40B4-BE49-F238E27FC236}">
                <a16:creationId xmlns:a16="http://schemas.microsoft.com/office/drawing/2014/main" id="{7C403518-5418-C415-FED6-E94FD927B727}"/>
              </a:ext>
            </a:extLst>
          </p:cNvPr>
          <p:cNvGrpSpPr/>
          <p:nvPr/>
        </p:nvGrpSpPr>
        <p:grpSpPr>
          <a:xfrm>
            <a:off x="7481454" y="3410106"/>
            <a:ext cx="4470401" cy="830997"/>
            <a:chOff x="7481455" y="3197405"/>
            <a:chExt cx="4470401" cy="830997"/>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4E8E1D-AD94-939B-B8D5-7E40B450EA6C}"/>
                    </a:ext>
                  </a:extLst>
                </p:cNvPr>
                <p:cNvSpPr txBox="1"/>
                <p:nvPr/>
              </p:nvSpPr>
              <p:spPr>
                <a:xfrm>
                  <a:off x="7481455" y="3197405"/>
                  <a:ext cx="4470401" cy="830997"/>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𝑨</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m:t>
                        </m:r>
                        <m:r>
                          <a:rPr lang="en-US" sz="2400" b="0" i="1" smtClean="0">
                            <a:solidFill>
                              <a:schemeClr val="bg1">
                                <a:lumMod val="50000"/>
                              </a:schemeClr>
                            </a:solidFill>
                            <a:latin typeface="Cambria Math" panose="02040503050406030204" pitchFamily="18" charset="0"/>
                          </a:rPr>
                          <m:t>𝑐𝑎𝑙𝑐𝑢𝑙𝑎𝑡𝑒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𝑓𝑒𝑎𝑢𝑡𝑢𝑟𝑒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𝑛𝑜𝑟𝑚𝑎𝑙𝑖𝑧𝑒</m:t>
                        </m:r>
                      </m:oMath>
                    </m:oMathPara>
                  </a14:m>
                  <a:endParaRPr lang="he-IL" sz="2400" b="1" dirty="0">
                    <a:solidFill>
                      <a:schemeClr val="bg1">
                        <a:lumMod val="50000"/>
                      </a:schemeClr>
                    </a:solidFill>
                  </a:endParaRPr>
                </a:p>
              </p:txBody>
            </p:sp>
          </mc:Choice>
          <mc:Fallback xmlns="">
            <p:sp>
              <p:nvSpPr>
                <p:cNvPr id="24" name="TextBox 23">
                  <a:extLst>
                    <a:ext uri="{FF2B5EF4-FFF2-40B4-BE49-F238E27FC236}">
                      <a16:creationId xmlns:a16="http://schemas.microsoft.com/office/drawing/2014/main" id="{304E8E1D-AD94-939B-B8D5-7E40B450EA6C}"/>
                    </a:ext>
                  </a:extLst>
                </p:cNvPr>
                <p:cNvSpPr txBox="1">
                  <a:spLocks noRot="1" noChangeAspect="1" noMove="1" noResize="1" noEditPoints="1" noAdjustHandles="1" noChangeArrowheads="1" noChangeShapeType="1" noTextEdit="1"/>
                </p:cNvSpPr>
                <p:nvPr/>
              </p:nvSpPr>
              <p:spPr>
                <a:xfrm>
                  <a:off x="7481455" y="3197405"/>
                  <a:ext cx="4470401" cy="830997"/>
                </a:xfrm>
                <a:prstGeom prst="rect">
                  <a:avLst/>
                </a:prstGeom>
                <a:blipFill>
                  <a:blip r:embed="rId6"/>
                  <a:stretch>
                    <a:fillRect l="-409"/>
                  </a:stretch>
                </a:blipFill>
              </p:spPr>
              <p:txBody>
                <a:bodyPr/>
                <a:lstStyle/>
                <a:p>
                  <a:r>
                    <a:rPr lang="he-IL">
                      <a:noFill/>
                    </a:rPr>
                    <a:t> </a:t>
                  </a:r>
                </a:p>
              </p:txBody>
            </p:sp>
          </mc:Fallback>
        </mc:AlternateContent>
        <p:cxnSp>
          <p:nvCxnSpPr>
            <p:cNvPr id="27" name="Straight Connector 26">
              <a:extLst>
                <a:ext uri="{FF2B5EF4-FFF2-40B4-BE49-F238E27FC236}">
                  <a16:creationId xmlns:a16="http://schemas.microsoft.com/office/drawing/2014/main" id="{34E917EB-321C-8A76-6366-653CDFE546CE}"/>
                </a:ext>
              </a:extLst>
            </p:cNvPr>
            <p:cNvCxnSpPr/>
            <p:nvPr/>
          </p:nvCxnSpPr>
          <p:spPr>
            <a:xfrm>
              <a:off x="7620000" y="3293702"/>
              <a:ext cx="184728"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884A146-695E-74A8-49DE-7D747D46CD79}"/>
                  </a:ext>
                </a:extLst>
              </p:cNvPr>
              <p:cNvSpPr txBox="1"/>
              <p:nvPr/>
            </p:nvSpPr>
            <p:spPr>
              <a:xfrm>
                <a:off x="7481454" y="4673522"/>
                <a:ext cx="4584811" cy="830997"/>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𝑩𝑵</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m:t>
                      </m:r>
                      <m:r>
                        <a:rPr lang="en-US" sz="2400" b="0" i="1" smtClean="0">
                          <a:solidFill>
                            <a:schemeClr val="bg1">
                              <a:lumMod val="50000"/>
                            </a:schemeClr>
                          </a:solidFill>
                          <a:latin typeface="Cambria Math" panose="02040503050406030204" pitchFamily="18" charset="0"/>
                        </a:rPr>
                        <m:t>𝐵𝑎𝑡𝑐</m:t>
                      </m:r>
                      <m:r>
                        <a:rPr lang="en-US" sz="2400" b="0" i="1" smtClean="0">
                          <a:solidFill>
                            <a:schemeClr val="bg1">
                              <a:lumMod val="50000"/>
                            </a:schemeClr>
                          </a:solidFill>
                          <a:latin typeface="Cambria Math" panose="02040503050406030204" pitchFamily="18" charset="0"/>
                        </a:rPr>
                        <m:t>h</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𝑁𝑜𝑟𝑚</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xmlns="">
          <p:sp>
            <p:nvSpPr>
              <p:cNvPr id="30" name="TextBox 29">
                <a:extLst>
                  <a:ext uri="{FF2B5EF4-FFF2-40B4-BE49-F238E27FC236}">
                    <a16:creationId xmlns:a16="http://schemas.microsoft.com/office/drawing/2014/main" id="{C884A146-695E-74A8-49DE-7D747D46CD79}"/>
                  </a:ext>
                </a:extLst>
              </p:cNvPr>
              <p:cNvSpPr txBox="1">
                <a:spLocks noRot="1" noChangeAspect="1" noMove="1" noResize="1" noEditPoints="1" noAdjustHandles="1" noChangeArrowheads="1" noChangeShapeType="1" noTextEdit="1"/>
              </p:cNvSpPr>
              <p:nvPr/>
            </p:nvSpPr>
            <p:spPr>
              <a:xfrm>
                <a:off x="7481454" y="4673522"/>
                <a:ext cx="4584811" cy="830997"/>
              </a:xfrm>
              <a:prstGeom prst="rect">
                <a:avLst/>
              </a:prstGeom>
              <a:blipFill>
                <a:blip r:embed="rId7"/>
                <a:stretch>
                  <a:fillRect l="-26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B743988-B01F-CA1C-9865-F1E20A0C9203}"/>
                  </a:ext>
                </a:extLst>
              </p:cNvPr>
              <p:cNvSpPr txBox="1"/>
              <p:nvPr/>
            </p:nvSpPr>
            <p:spPr>
              <a:xfrm>
                <a:off x="1088104" y="4640308"/>
                <a:ext cx="5133630" cy="864211"/>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ea typeface="Cambria Math" panose="02040503050406030204" pitchFamily="18" charset="0"/>
                            </a:rPr>
                            <m:t>𝝁</m:t>
                          </m:r>
                        </m:e>
                        <m:sub>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𝒎𝒐𝒗</m:t>
                              </m:r>
                            </m:e>
                            <m:sub>
                              <m:r>
                                <a:rPr lang="en-US" sz="2400" b="1" i="1" smtClean="0">
                                  <a:solidFill>
                                    <a:schemeClr val="bg1">
                                      <a:lumMod val="50000"/>
                                    </a:schemeClr>
                                  </a:solidFill>
                                  <a:latin typeface="Cambria Math" panose="02040503050406030204" pitchFamily="18" charset="0"/>
                                </a:rPr>
                                <m:t>𝒊</m:t>
                              </m:r>
                            </m:sub>
                          </m:sSub>
                        </m:sub>
                      </m:sSub>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𝑀𝑒𝑎𝑛</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𝑀𝑜𝑣𝑖𝑛𝑔</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𝐴𝑣𝑟𝑎𝑔𝑒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xmlns="">
          <p:sp>
            <p:nvSpPr>
              <p:cNvPr id="33" name="TextBox 32">
                <a:extLst>
                  <a:ext uri="{FF2B5EF4-FFF2-40B4-BE49-F238E27FC236}">
                    <a16:creationId xmlns:a16="http://schemas.microsoft.com/office/drawing/2014/main" id="{2B743988-B01F-CA1C-9865-F1E20A0C9203}"/>
                  </a:ext>
                </a:extLst>
              </p:cNvPr>
              <p:cNvSpPr txBox="1">
                <a:spLocks noRot="1" noChangeAspect="1" noMove="1" noResize="1" noEditPoints="1" noAdjustHandles="1" noChangeArrowheads="1" noChangeShapeType="1" noTextEdit="1"/>
              </p:cNvSpPr>
              <p:nvPr/>
            </p:nvSpPr>
            <p:spPr>
              <a:xfrm>
                <a:off x="1088104" y="4640308"/>
                <a:ext cx="5133630" cy="864211"/>
              </a:xfrm>
              <a:prstGeom prst="rect">
                <a:avLst/>
              </a:prstGeom>
              <a:blipFill>
                <a:blip r:embed="rId8"/>
                <a:stretch>
                  <a:fillRect l="-949" b="-985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6C35E57-D4F3-3448-E49C-FFD69FD447E1}"/>
                  </a:ext>
                </a:extLst>
              </p:cNvPr>
              <p:cNvSpPr txBox="1"/>
              <p:nvPr/>
            </p:nvSpPr>
            <p:spPr>
              <a:xfrm>
                <a:off x="1088104" y="5678179"/>
                <a:ext cx="5318357" cy="864211"/>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ea typeface="Cambria Math" panose="02040503050406030204" pitchFamily="18" charset="0"/>
                            </a:rPr>
                            <m:t>𝝈</m:t>
                          </m:r>
                        </m:e>
                        <m:sub>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𝒎𝒐𝒗</m:t>
                              </m:r>
                            </m:e>
                            <m:sub>
                              <m:r>
                                <a:rPr lang="en-US" sz="2400" b="1" i="1" smtClean="0">
                                  <a:solidFill>
                                    <a:schemeClr val="bg1">
                                      <a:lumMod val="50000"/>
                                    </a:schemeClr>
                                  </a:solidFill>
                                  <a:latin typeface="Cambria Math" panose="02040503050406030204" pitchFamily="18" charset="0"/>
                                </a:rPr>
                                <m:t>𝒊</m:t>
                              </m:r>
                            </m:sub>
                          </m:sSub>
                        </m:sub>
                      </m:sSub>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𝑉𝑎𝑟𝑖𝑎𝑛𝑐𝑒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𝑀𝑜𝑣𝑖𝑛𝑔</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𝐴𝑣𝑟𝑎𝑔𝑒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xmlns="">
          <p:sp>
            <p:nvSpPr>
              <p:cNvPr id="34" name="TextBox 33">
                <a:extLst>
                  <a:ext uri="{FF2B5EF4-FFF2-40B4-BE49-F238E27FC236}">
                    <a16:creationId xmlns:a16="http://schemas.microsoft.com/office/drawing/2014/main" id="{46C35E57-D4F3-3448-E49C-FFD69FD447E1}"/>
                  </a:ext>
                </a:extLst>
              </p:cNvPr>
              <p:cNvSpPr txBox="1">
                <a:spLocks noRot="1" noChangeAspect="1" noMove="1" noResize="1" noEditPoints="1" noAdjustHandles="1" noChangeArrowheads="1" noChangeShapeType="1" noTextEdit="1"/>
              </p:cNvSpPr>
              <p:nvPr/>
            </p:nvSpPr>
            <p:spPr>
              <a:xfrm>
                <a:off x="1088104" y="5678179"/>
                <a:ext cx="5318357" cy="864211"/>
              </a:xfrm>
              <a:prstGeom prst="rect">
                <a:avLst/>
              </a:prstGeom>
              <a:blipFill>
                <a:blip r:embed="rId9"/>
                <a:stretch>
                  <a:fillRect l="-916" b="-9859"/>
                </a:stretch>
              </a:blipFill>
            </p:spPr>
            <p:txBody>
              <a:bodyPr/>
              <a:lstStyle/>
              <a:p>
                <a:r>
                  <a:rPr lang="he-IL">
                    <a:noFill/>
                  </a:rPr>
                  <a:t> </a:t>
                </a:r>
              </a:p>
            </p:txBody>
          </p:sp>
        </mc:Fallback>
      </mc:AlternateContent>
    </p:spTree>
    <p:extLst>
      <p:ext uri="{BB962C8B-B14F-4D97-AF65-F5344CB8AC3E}">
        <p14:creationId xmlns:p14="http://schemas.microsoft.com/office/powerpoint/2010/main" val="297937764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How does it works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122" name="Picture 2">
            <a:extLst>
              <a:ext uri="{FF2B5EF4-FFF2-40B4-BE49-F238E27FC236}">
                <a16:creationId xmlns:a16="http://schemas.microsoft.com/office/drawing/2014/main" id="{EF3A4850-F1C3-30BD-2E37-CA2DB3606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1209098"/>
            <a:ext cx="6667500" cy="32575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813EAAD-E98E-E13F-ED74-4F6E44EBAA97}"/>
              </a:ext>
            </a:extLst>
          </p:cNvPr>
          <p:cNvSpPr txBox="1"/>
          <p:nvPr/>
        </p:nvSpPr>
        <p:spPr>
          <a:xfrm>
            <a:off x="7481455" y="1209098"/>
            <a:ext cx="4470400" cy="646331"/>
          </a:xfrm>
          <a:prstGeom prst="rect">
            <a:avLst/>
          </a:prstGeom>
          <a:noFill/>
        </p:spPr>
        <p:txBody>
          <a:bodyPr wrap="square" rtlCol="1">
            <a:spAutoFit/>
          </a:bodyPr>
          <a:lstStyle/>
          <a:p>
            <a:r>
              <a:rPr lang="en-US" dirty="0">
                <a:solidFill>
                  <a:srgbClr val="C00000"/>
                </a:solidFill>
              </a:rPr>
              <a:t>1.</a:t>
            </a:r>
            <a:r>
              <a:rPr lang="en-US" dirty="0"/>
              <a:t> </a:t>
            </a:r>
            <a:r>
              <a:rPr lang="en-US" b="0" i="0" dirty="0">
                <a:solidFill>
                  <a:schemeClr val="bg1">
                    <a:lumMod val="50000"/>
                  </a:schemeClr>
                </a:solidFill>
                <a:effectLst/>
                <a:latin typeface="source-serif-pro"/>
              </a:rPr>
              <a:t>The activations from the previous layer are passed as input to the Batch Norm</a:t>
            </a:r>
            <a:endParaRPr lang="he-IL" dirty="0">
              <a:solidFill>
                <a:schemeClr val="bg1">
                  <a:lumMod val="50000"/>
                </a:schemeClr>
              </a:solidFill>
            </a:endParaRPr>
          </a:p>
        </p:txBody>
      </p:sp>
      <p:sp>
        <p:nvSpPr>
          <p:cNvPr id="11" name="TextBox 10">
            <a:extLst>
              <a:ext uri="{FF2B5EF4-FFF2-40B4-BE49-F238E27FC236}">
                <a16:creationId xmlns:a16="http://schemas.microsoft.com/office/drawing/2014/main" id="{6FFC56EF-8CB9-F6FF-2A66-131F8525C5E9}"/>
              </a:ext>
            </a:extLst>
          </p:cNvPr>
          <p:cNvSpPr txBox="1"/>
          <p:nvPr/>
        </p:nvSpPr>
        <p:spPr>
          <a:xfrm>
            <a:off x="7481455" y="1950102"/>
            <a:ext cx="4470400" cy="646331"/>
          </a:xfrm>
          <a:prstGeom prst="rect">
            <a:avLst/>
          </a:prstGeom>
          <a:noFill/>
        </p:spPr>
        <p:txBody>
          <a:bodyPr wrap="square" rtlCol="1">
            <a:spAutoFit/>
          </a:bodyPr>
          <a:lstStyle/>
          <a:p>
            <a:r>
              <a:rPr lang="en-US" dirty="0">
                <a:solidFill>
                  <a:srgbClr val="C00000"/>
                </a:solidFill>
              </a:rPr>
              <a:t>2.</a:t>
            </a:r>
            <a:r>
              <a:rPr lang="en-US" dirty="0"/>
              <a:t> </a:t>
            </a:r>
            <a:r>
              <a:rPr lang="en-US" b="0" i="0" dirty="0">
                <a:solidFill>
                  <a:schemeClr val="bg1">
                    <a:lumMod val="50000"/>
                  </a:schemeClr>
                </a:solidFill>
                <a:effectLst/>
                <a:latin typeface="source-serif-pro"/>
              </a:rPr>
              <a:t>For each feature, calculate the </a:t>
            </a:r>
            <a:r>
              <a:rPr lang="en-US" b="1" i="0" dirty="0">
                <a:solidFill>
                  <a:schemeClr val="bg1">
                    <a:lumMod val="50000"/>
                  </a:schemeClr>
                </a:solidFill>
                <a:effectLst/>
                <a:latin typeface="source-serif-pro"/>
              </a:rPr>
              <a:t>mean</a:t>
            </a:r>
            <a:r>
              <a:rPr lang="en-US" b="0" i="0" dirty="0">
                <a:solidFill>
                  <a:schemeClr val="bg1">
                    <a:lumMod val="50000"/>
                  </a:schemeClr>
                </a:solidFill>
                <a:effectLst/>
                <a:latin typeface="source-serif-pro"/>
              </a:rPr>
              <a:t> and </a:t>
            </a:r>
            <a:r>
              <a:rPr lang="en-US" b="1" i="0" dirty="0">
                <a:solidFill>
                  <a:schemeClr val="bg1">
                    <a:lumMod val="50000"/>
                  </a:schemeClr>
                </a:solidFill>
                <a:effectLst/>
                <a:latin typeface="source-serif-pro"/>
              </a:rPr>
              <a:t>variance</a:t>
            </a:r>
            <a:r>
              <a:rPr lang="en-US" b="0" i="0" dirty="0">
                <a:solidFill>
                  <a:schemeClr val="bg1">
                    <a:lumMod val="50000"/>
                  </a:schemeClr>
                </a:solidFill>
                <a:effectLst/>
                <a:latin typeface="source-serif-pro"/>
              </a:rPr>
              <a:t> of all the values in the mini-batch</a:t>
            </a:r>
            <a:endParaRPr lang="he-IL" dirty="0">
              <a:solidFill>
                <a:schemeClr val="bg1">
                  <a:lumMod val="50000"/>
                </a:schemeClr>
              </a:solidFill>
            </a:endParaRPr>
          </a:p>
        </p:txBody>
      </p:sp>
      <p:sp>
        <p:nvSpPr>
          <p:cNvPr id="12" name="TextBox 11">
            <a:extLst>
              <a:ext uri="{FF2B5EF4-FFF2-40B4-BE49-F238E27FC236}">
                <a16:creationId xmlns:a16="http://schemas.microsoft.com/office/drawing/2014/main" id="{786E42DF-1B27-23A8-2547-D71DCDF59305}"/>
              </a:ext>
            </a:extLst>
          </p:cNvPr>
          <p:cNvSpPr txBox="1"/>
          <p:nvPr/>
        </p:nvSpPr>
        <p:spPr>
          <a:xfrm>
            <a:off x="7481455" y="2691106"/>
            <a:ext cx="4470400" cy="1477328"/>
          </a:xfrm>
          <a:prstGeom prst="rect">
            <a:avLst/>
          </a:prstGeom>
          <a:noFill/>
        </p:spPr>
        <p:txBody>
          <a:bodyPr wrap="square" rtlCol="1">
            <a:spAutoFit/>
          </a:bodyPr>
          <a:lstStyle/>
          <a:p>
            <a:r>
              <a:rPr lang="en-US" dirty="0">
                <a:solidFill>
                  <a:srgbClr val="C00000"/>
                </a:solidFill>
              </a:rPr>
              <a:t>3.</a:t>
            </a:r>
            <a:r>
              <a:rPr lang="en-US" dirty="0"/>
              <a:t> </a:t>
            </a:r>
            <a:r>
              <a:rPr lang="en-US" b="0" i="0" dirty="0">
                <a:solidFill>
                  <a:schemeClr val="bg1">
                    <a:lumMod val="50000"/>
                  </a:schemeClr>
                </a:solidFill>
                <a:effectLst/>
                <a:latin typeface="source-serif-pro"/>
              </a:rPr>
              <a:t>Calculate the normalized values for each activation feature vector using the corresponding </a:t>
            </a:r>
            <a:r>
              <a:rPr lang="en-US" b="1" i="0" dirty="0">
                <a:solidFill>
                  <a:schemeClr val="bg1">
                    <a:lumMod val="50000"/>
                  </a:schemeClr>
                </a:solidFill>
                <a:effectLst/>
                <a:latin typeface="source-serif-pro"/>
              </a:rPr>
              <a:t>mean</a:t>
            </a:r>
            <a:r>
              <a:rPr lang="en-US" b="0" i="0" dirty="0">
                <a:solidFill>
                  <a:schemeClr val="bg1">
                    <a:lumMod val="50000"/>
                  </a:schemeClr>
                </a:solidFill>
                <a:effectLst/>
                <a:latin typeface="source-serif-pro"/>
              </a:rPr>
              <a:t> and </a:t>
            </a:r>
            <a:r>
              <a:rPr lang="en-US" b="1" i="0" dirty="0">
                <a:solidFill>
                  <a:schemeClr val="bg1">
                    <a:lumMod val="50000"/>
                  </a:schemeClr>
                </a:solidFill>
                <a:effectLst/>
                <a:latin typeface="source-serif-pro"/>
              </a:rPr>
              <a:t>variance</a:t>
            </a:r>
            <a:r>
              <a:rPr lang="en-US" b="0" i="0" dirty="0">
                <a:solidFill>
                  <a:schemeClr val="bg1">
                    <a:lumMod val="50000"/>
                  </a:schemeClr>
                </a:solidFill>
                <a:effectLst/>
                <a:latin typeface="source-serif-pro"/>
              </a:rPr>
              <a:t>. These normalized values now have zero mean and one unit of variance</a:t>
            </a:r>
            <a:endParaRPr lang="he-IL" dirty="0">
              <a:solidFill>
                <a:schemeClr val="bg1">
                  <a:lumMod val="50000"/>
                </a:schemeClr>
              </a:solidFill>
            </a:endParaRPr>
          </a:p>
        </p:txBody>
      </p:sp>
      <p:sp>
        <p:nvSpPr>
          <p:cNvPr id="13" name="TextBox 12">
            <a:extLst>
              <a:ext uri="{FF2B5EF4-FFF2-40B4-BE49-F238E27FC236}">
                <a16:creationId xmlns:a16="http://schemas.microsoft.com/office/drawing/2014/main" id="{011AED42-FBF7-2AC6-4544-CBE0013F84AA}"/>
              </a:ext>
            </a:extLst>
          </p:cNvPr>
          <p:cNvSpPr txBox="1"/>
          <p:nvPr/>
        </p:nvSpPr>
        <p:spPr>
          <a:xfrm>
            <a:off x="7481455" y="4266247"/>
            <a:ext cx="4470400" cy="923330"/>
          </a:xfrm>
          <a:prstGeom prst="rect">
            <a:avLst/>
          </a:prstGeom>
          <a:noFill/>
        </p:spPr>
        <p:txBody>
          <a:bodyPr wrap="square" rtlCol="1">
            <a:spAutoFit/>
          </a:bodyPr>
          <a:lstStyle/>
          <a:p>
            <a:r>
              <a:rPr lang="en-US" dirty="0">
                <a:solidFill>
                  <a:srgbClr val="C00000"/>
                </a:solidFill>
              </a:rPr>
              <a:t>4.</a:t>
            </a:r>
            <a:r>
              <a:rPr lang="en-US" dirty="0"/>
              <a:t> </a:t>
            </a:r>
            <a:r>
              <a:rPr lang="en-US" b="1" dirty="0">
                <a:solidFill>
                  <a:schemeClr val="bg1">
                    <a:lumMod val="50000"/>
                  </a:schemeClr>
                </a:solidFill>
              </a:rPr>
              <a:t>Scale and shift</a:t>
            </a:r>
            <a:r>
              <a:rPr lang="en-US" dirty="0">
                <a:solidFill>
                  <a:schemeClr val="bg1">
                    <a:lumMod val="50000"/>
                  </a:schemeClr>
                </a:solidFill>
              </a:rPr>
              <a:t>, </a:t>
            </a:r>
            <a:r>
              <a:rPr lang="en-US" b="0" i="0" dirty="0">
                <a:solidFill>
                  <a:schemeClr val="bg1">
                    <a:lumMod val="50000"/>
                  </a:schemeClr>
                </a:solidFill>
                <a:effectLst/>
                <a:latin typeface="source-serif-pro"/>
              </a:rPr>
              <a:t>multiplying the normalized values by a factor, gamma, and adding to it a factor, beta</a:t>
            </a:r>
            <a:endParaRPr lang="he-IL" dirty="0">
              <a:solidFill>
                <a:schemeClr val="bg1">
                  <a:lumMod val="50000"/>
                </a:schemeClr>
              </a:solidFill>
            </a:endParaRPr>
          </a:p>
        </p:txBody>
      </p:sp>
      <p:sp>
        <p:nvSpPr>
          <p:cNvPr id="14" name="TextBox 13">
            <a:extLst>
              <a:ext uri="{FF2B5EF4-FFF2-40B4-BE49-F238E27FC236}">
                <a16:creationId xmlns:a16="http://schemas.microsoft.com/office/drawing/2014/main" id="{F0EEEB7A-77FF-2A46-E010-1169E5205801}"/>
              </a:ext>
            </a:extLst>
          </p:cNvPr>
          <p:cNvSpPr txBox="1"/>
          <p:nvPr/>
        </p:nvSpPr>
        <p:spPr>
          <a:xfrm>
            <a:off x="7481455" y="5351996"/>
            <a:ext cx="4470400" cy="646331"/>
          </a:xfrm>
          <a:prstGeom prst="rect">
            <a:avLst/>
          </a:prstGeom>
          <a:noFill/>
        </p:spPr>
        <p:txBody>
          <a:bodyPr wrap="square" rtlCol="1">
            <a:spAutoFit/>
          </a:bodyPr>
          <a:lstStyle/>
          <a:p>
            <a:r>
              <a:rPr lang="en-US" dirty="0">
                <a:solidFill>
                  <a:srgbClr val="C00000"/>
                </a:solidFill>
              </a:rPr>
              <a:t>5.</a:t>
            </a:r>
            <a:r>
              <a:rPr lang="en-US" dirty="0"/>
              <a:t> </a:t>
            </a:r>
            <a:r>
              <a:rPr lang="en-US" dirty="0">
                <a:solidFill>
                  <a:schemeClr val="bg1">
                    <a:lumMod val="50000"/>
                  </a:schemeClr>
                </a:solidFill>
              </a:rPr>
              <a:t>Calculate </a:t>
            </a:r>
            <a:r>
              <a:rPr lang="en-US" b="1" i="1" dirty="0">
                <a:solidFill>
                  <a:schemeClr val="bg1">
                    <a:lumMod val="50000"/>
                  </a:schemeClr>
                </a:solidFill>
              </a:rPr>
              <a:t>Mean Moving Average </a:t>
            </a:r>
            <a:r>
              <a:rPr lang="en-US" dirty="0">
                <a:solidFill>
                  <a:schemeClr val="bg1">
                    <a:lumMod val="50000"/>
                  </a:schemeClr>
                </a:solidFill>
              </a:rPr>
              <a:t>and </a:t>
            </a:r>
            <a:r>
              <a:rPr lang="en-US" b="1" i="1" dirty="0">
                <a:solidFill>
                  <a:schemeClr val="bg1">
                    <a:lumMod val="50000"/>
                  </a:schemeClr>
                </a:solidFill>
              </a:rPr>
              <a:t>Variance Moving Average</a:t>
            </a:r>
            <a:r>
              <a:rPr lang="en-US" dirty="0">
                <a:solidFill>
                  <a:schemeClr val="bg1">
                    <a:lumMod val="50000"/>
                  </a:schemeClr>
                </a:solidFill>
              </a:rPr>
              <a:t>   </a:t>
            </a:r>
            <a:endParaRPr lang="he-IL" dirty="0">
              <a:solidFill>
                <a:schemeClr val="bg1">
                  <a:lumMod val="50000"/>
                </a:schemeClr>
              </a:solidFill>
            </a:endParaRPr>
          </a:p>
        </p:txBody>
      </p:sp>
      <p:grpSp>
        <p:nvGrpSpPr>
          <p:cNvPr id="19" name="Group 18">
            <a:extLst>
              <a:ext uri="{FF2B5EF4-FFF2-40B4-BE49-F238E27FC236}">
                <a16:creationId xmlns:a16="http://schemas.microsoft.com/office/drawing/2014/main" id="{E2BFD7EE-7A25-55A5-808A-EBC3E5A148F0}"/>
              </a:ext>
            </a:extLst>
          </p:cNvPr>
          <p:cNvGrpSpPr/>
          <p:nvPr/>
        </p:nvGrpSpPr>
        <p:grpSpPr>
          <a:xfrm>
            <a:off x="888199" y="4863498"/>
            <a:ext cx="5874327" cy="1417229"/>
            <a:chOff x="7703127" y="1470269"/>
            <a:chExt cx="3971632" cy="1323439"/>
          </a:xfrm>
        </p:grpSpPr>
        <p:sp>
          <p:nvSpPr>
            <p:cNvPr id="20" name="TextBox 19">
              <a:extLst>
                <a:ext uri="{FF2B5EF4-FFF2-40B4-BE49-F238E27FC236}">
                  <a16:creationId xmlns:a16="http://schemas.microsoft.com/office/drawing/2014/main" id="{D4C83773-CA18-26F7-1854-5F356B778F2E}"/>
                </a:ext>
              </a:extLst>
            </p:cNvPr>
            <p:cNvSpPr txBox="1"/>
            <p:nvPr/>
          </p:nvSpPr>
          <p:spPr>
            <a:xfrm>
              <a:off x="7703127" y="1470269"/>
              <a:ext cx="3971632" cy="1323439"/>
            </a:xfrm>
            <a:prstGeom prst="rect">
              <a:avLst/>
            </a:prstGeom>
            <a:noFill/>
          </p:spPr>
          <p:txBody>
            <a:bodyPr wrap="square" rtlCol="1">
              <a:spAutoFit/>
            </a:bodyPr>
            <a:lstStyle/>
            <a:p>
              <a:pPr>
                <a:spcAft>
                  <a:spcPts val="600"/>
                </a:spcAft>
              </a:pPr>
              <a:r>
                <a:rPr lang="en-US" sz="2000" b="0" i="0" dirty="0">
                  <a:solidFill>
                    <a:schemeClr val="bg1">
                      <a:lumMod val="50000"/>
                    </a:schemeClr>
                  </a:solidFill>
                  <a:effectLst/>
                  <a:latin typeface="source-serif-pro"/>
                </a:rPr>
                <a:t>             After the forward pass, we do the backward pass as normal. Gradients are calculated and updates are done for all layer weights, as well as for all beta and gamma parameters in the Batch Norm layers.</a:t>
              </a:r>
              <a:endParaRPr lang="he-IL" sz="2000" dirty="0">
                <a:solidFill>
                  <a:schemeClr val="bg1">
                    <a:lumMod val="50000"/>
                  </a:schemeClr>
                </a:solidFill>
              </a:endParaRPr>
            </a:p>
          </p:txBody>
        </p:sp>
        <p:pic>
          <p:nvPicPr>
            <p:cNvPr id="21" name="Graphic 20" descr="Lightbulb and gear with solid fill">
              <a:extLst>
                <a:ext uri="{FF2B5EF4-FFF2-40B4-BE49-F238E27FC236}">
                  <a16:creationId xmlns:a16="http://schemas.microsoft.com/office/drawing/2014/main" id="{F9DCBE03-ABDB-EF9D-B70E-59AF111344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7005" y="1470269"/>
              <a:ext cx="372601" cy="373085"/>
            </a:xfrm>
            <a:prstGeom prst="rect">
              <a:avLst/>
            </a:prstGeom>
          </p:spPr>
        </p:pic>
      </p:grpSp>
    </p:spTree>
    <p:extLst>
      <p:ext uri="{BB962C8B-B14F-4D97-AF65-F5344CB8AC3E}">
        <p14:creationId xmlns:p14="http://schemas.microsoft.com/office/powerpoint/2010/main" val="33021568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Prediction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9" name="TextBox 8">
            <a:extLst>
              <a:ext uri="{FF2B5EF4-FFF2-40B4-BE49-F238E27FC236}">
                <a16:creationId xmlns:a16="http://schemas.microsoft.com/office/drawing/2014/main" id="{0813EAAD-E98E-E13F-ED74-4F6E44EBAA97}"/>
              </a:ext>
            </a:extLst>
          </p:cNvPr>
          <p:cNvSpPr txBox="1"/>
          <p:nvPr/>
        </p:nvSpPr>
        <p:spPr>
          <a:xfrm>
            <a:off x="7315201" y="1269032"/>
            <a:ext cx="4470400" cy="646331"/>
          </a:xfrm>
          <a:prstGeom prst="rect">
            <a:avLst/>
          </a:prstGeom>
          <a:noFill/>
        </p:spPr>
        <p:txBody>
          <a:bodyPr wrap="square" rtlCol="1">
            <a:spAutoFit/>
          </a:bodyPr>
          <a:lstStyle/>
          <a:p>
            <a:r>
              <a:rPr lang="en-US" dirty="0">
                <a:solidFill>
                  <a:schemeClr val="bg1">
                    <a:lumMod val="50000"/>
                  </a:schemeClr>
                </a:solidFill>
                <a:latin typeface="source-serif-pro"/>
              </a:rPr>
              <a:t>Using </a:t>
            </a:r>
            <a:r>
              <a:rPr lang="en-US" b="1" dirty="0">
                <a:solidFill>
                  <a:schemeClr val="bg1">
                    <a:lumMod val="50000"/>
                  </a:schemeClr>
                </a:solidFill>
                <a:latin typeface="source-serif-pro"/>
              </a:rPr>
              <a:t>Moving Average </a:t>
            </a:r>
            <a:r>
              <a:rPr lang="en-US" dirty="0">
                <a:solidFill>
                  <a:schemeClr val="bg1">
                    <a:lumMod val="50000"/>
                  </a:schemeClr>
                </a:solidFill>
                <a:latin typeface="source-serif-pro"/>
              </a:rPr>
              <a:t>as estimation to the mean and variance of the data</a:t>
            </a:r>
            <a:endParaRPr lang="he-IL" dirty="0">
              <a:solidFill>
                <a:schemeClr val="bg1">
                  <a:lumMod val="50000"/>
                </a:schemeClr>
              </a:solidFill>
            </a:endParaRPr>
          </a:p>
        </p:txBody>
      </p:sp>
      <p:pic>
        <p:nvPicPr>
          <p:cNvPr id="6146" name="Picture 2">
            <a:extLst>
              <a:ext uri="{FF2B5EF4-FFF2-40B4-BE49-F238E27FC236}">
                <a16:creationId xmlns:a16="http://schemas.microsoft.com/office/drawing/2014/main" id="{13D137B8-510B-F963-E7CF-5A9F8F880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8" y="1114425"/>
            <a:ext cx="6667500" cy="2533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03915E-C48F-AF5D-44D5-5FB4E0EFAAE6}"/>
              </a:ext>
            </a:extLst>
          </p:cNvPr>
          <p:cNvSpPr txBox="1"/>
          <p:nvPr/>
        </p:nvSpPr>
        <p:spPr>
          <a:xfrm>
            <a:off x="7389092" y="2379518"/>
            <a:ext cx="4470400" cy="646331"/>
          </a:xfrm>
          <a:prstGeom prst="rect">
            <a:avLst/>
          </a:prstGeom>
          <a:noFill/>
        </p:spPr>
        <p:txBody>
          <a:bodyPr wrap="square" rtlCol="1">
            <a:spAutoFit/>
          </a:bodyPr>
          <a:lstStyle/>
          <a:p>
            <a:r>
              <a:rPr lang="sv-SE" b="1" dirty="0">
                <a:solidFill>
                  <a:schemeClr val="bg1">
                    <a:lumMod val="50000"/>
                  </a:schemeClr>
                </a:solidFill>
                <a:latin typeface="source-serif-pro"/>
              </a:rPr>
              <a:t>beta </a:t>
            </a:r>
            <a:r>
              <a:rPr lang="sv-SE" dirty="0">
                <a:solidFill>
                  <a:schemeClr val="bg1">
                    <a:lumMod val="50000"/>
                  </a:schemeClr>
                </a:solidFill>
                <a:latin typeface="source-serif-pro"/>
              </a:rPr>
              <a:t>(β) and </a:t>
            </a:r>
            <a:r>
              <a:rPr lang="sv-SE" b="1" dirty="0">
                <a:solidFill>
                  <a:schemeClr val="bg1">
                    <a:lumMod val="50000"/>
                  </a:schemeClr>
                </a:solidFill>
                <a:latin typeface="source-serif-pro"/>
              </a:rPr>
              <a:t>gamma </a:t>
            </a:r>
            <a:r>
              <a:rPr lang="sv-SE" dirty="0">
                <a:solidFill>
                  <a:schemeClr val="bg1">
                    <a:lumMod val="50000"/>
                  </a:schemeClr>
                </a:solidFill>
                <a:latin typeface="source-serif-pro"/>
              </a:rPr>
              <a:t>(γ) are used to avoid distortion of the weights</a:t>
            </a:r>
            <a:r>
              <a:rPr lang="en-US" dirty="0">
                <a:solidFill>
                  <a:schemeClr val="bg1">
                    <a:lumMod val="50000"/>
                  </a:schemeClr>
                </a:solidFill>
                <a:latin typeface="source-serif-pro"/>
              </a:rPr>
              <a:t>.</a:t>
            </a:r>
            <a:r>
              <a:rPr lang="sv-SE" dirty="0">
                <a:solidFill>
                  <a:schemeClr val="bg1">
                    <a:lumMod val="50000"/>
                  </a:schemeClr>
                </a:solidFill>
                <a:latin typeface="source-serif-pro"/>
              </a:rPr>
              <a:t> </a:t>
            </a:r>
          </a:p>
        </p:txBody>
      </p:sp>
      <p:pic>
        <p:nvPicPr>
          <p:cNvPr id="6148" name="Picture 4">
            <a:extLst>
              <a:ext uri="{FF2B5EF4-FFF2-40B4-BE49-F238E27FC236}">
                <a16:creationId xmlns:a16="http://schemas.microsoft.com/office/drawing/2014/main" id="{00D3A5B8-DED4-8E23-F9C0-17AA4F0AE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23" y="4171897"/>
            <a:ext cx="6667500" cy="2009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EDAB38-CF92-97A5-059B-E9C5B65AA29C}"/>
              </a:ext>
            </a:extLst>
          </p:cNvPr>
          <p:cNvSpPr txBox="1"/>
          <p:nvPr/>
        </p:nvSpPr>
        <p:spPr>
          <a:xfrm>
            <a:off x="7389092" y="4291968"/>
            <a:ext cx="4470400" cy="646331"/>
          </a:xfrm>
          <a:prstGeom prst="rect">
            <a:avLst/>
          </a:prstGeom>
          <a:noFill/>
        </p:spPr>
        <p:txBody>
          <a:bodyPr wrap="square" rtlCol="1">
            <a:spAutoFit/>
          </a:bodyPr>
          <a:lstStyle/>
          <a:p>
            <a:r>
              <a:rPr lang="en-US" b="1" dirty="0">
                <a:solidFill>
                  <a:schemeClr val="bg1">
                    <a:lumMod val="50000"/>
                  </a:schemeClr>
                </a:solidFill>
                <a:latin typeface="source-serif-pro"/>
              </a:rPr>
              <a:t>BN </a:t>
            </a:r>
            <a:r>
              <a:rPr lang="en-US" dirty="0">
                <a:solidFill>
                  <a:schemeClr val="bg1">
                    <a:lumMod val="50000"/>
                  </a:schemeClr>
                </a:solidFill>
                <a:latin typeface="source-serif-pro"/>
              </a:rPr>
              <a:t>can be place before or after activation function.</a:t>
            </a:r>
            <a:r>
              <a:rPr lang="sv-SE" dirty="0">
                <a:solidFill>
                  <a:schemeClr val="bg1">
                    <a:lumMod val="50000"/>
                  </a:schemeClr>
                </a:solidFill>
                <a:latin typeface="source-serif-pro"/>
              </a:rPr>
              <a:t> </a:t>
            </a:r>
          </a:p>
        </p:txBody>
      </p:sp>
    </p:spTree>
    <p:extLst>
      <p:ext uri="{BB962C8B-B14F-4D97-AF65-F5344CB8AC3E}">
        <p14:creationId xmlns:p14="http://schemas.microsoft.com/office/powerpoint/2010/main" val="100823054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1FBD88-6A26-25DD-3694-150212974AFF}"/>
              </a:ext>
            </a:extLst>
          </p:cNvPr>
          <p:cNvSpPr>
            <a:spLocks noGrp="1"/>
          </p:cNvSpPr>
          <p:nvPr>
            <p:ph idx="1"/>
          </p:nvPr>
        </p:nvSpPr>
        <p:spPr/>
        <p:txBody>
          <a:bodyPr>
            <a:normAutofit/>
          </a:bodyPr>
          <a:lstStyle/>
          <a:p>
            <a:pPr marL="0" indent="0" algn="ctr">
              <a:buNone/>
            </a:pPr>
            <a:r>
              <a:rPr lang="en-US" sz="8000" dirty="0"/>
              <a:t>Residual Block</a:t>
            </a:r>
            <a:endParaRPr lang="he-IL" sz="8000" dirty="0"/>
          </a:p>
        </p:txBody>
      </p:sp>
    </p:spTree>
    <p:extLst>
      <p:ext uri="{BB962C8B-B14F-4D97-AF65-F5344CB8AC3E}">
        <p14:creationId xmlns:p14="http://schemas.microsoft.com/office/powerpoint/2010/main" val="3783786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 – Mean Normalization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b="0" dirty="0">
                    <a:solidFill>
                      <a:schemeClr val="tx1"/>
                    </a:solidFill>
                    <a:ea typeface="Cambria Math" panose="02040503050406030204" pitchFamily="18" charset="0"/>
                  </a:rPr>
                  <a:t>Make features approximately around zer</a:t>
                </a:r>
                <a:r>
                  <a:rPr lang="en-US" sz="2400" dirty="0">
                    <a:solidFill>
                      <a:schemeClr val="tx1"/>
                    </a:solidFill>
                    <a:ea typeface="Cambria Math" panose="02040503050406030204" pitchFamily="18" charset="0"/>
                  </a:rPr>
                  <a:t>o mean </a:t>
                </a:r>
                <a14:m>
                  <m:oMath xmlns:m="http://schemas.openxmlformats.org/officeDocument/2006/math">
                    <m:r>
                      <a:rPr lang="en-US" sz="2400" b="0" i="0" dirty="0" smtClean="0">
                        <a:solidFill>
                          <a:schemeClr val="tx1"/>
                        </a:solidFill>
                        <a:latin typeface="Cambria Math" panose="02040503050406030204" pitchFamily="18" charset="0"/>
                        <a:ea typeface="Cambria Math" panose="02040503050406030204" pitchFamily="18" charset="0"/>
                      </a:rPr>
                      <m:t>−</m:t>
                    </m:r>
                    <m:r>
                      <a:rPr lang="en-US" sz="2400" b="0" i="0"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166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624192" y="3447737"/>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1</a:t>
                </a:r>
                <a:r>
                  <a:rPr lang="en-US" dirty="0">
                    <a:solidFill>
                      <a:schemeClr val="tx1"/>
                    </a:solidFill>
                  </a:rPr>
                  <a:t>: </a:t>
                </a:r>
              </a:p>
              <a:p>
                <a:r>
                  <a:rPr lang="en-US" dirty="0">
                    <a:solidFill>
                      <a:schemeClr val="tx1"/>
                    </a:solidFill>
                  </a:rPr>
                  <a:t>normalize with range</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624192" y="3447737"/>
                <a:ext cx="3794638" cy="1047436"/>
              </a:xfrm>
              <a:prstGeom prst="roundRect">
                <a:avLst/>
              </a:prstGeom>
              <a:blipFill>
                <a:blip r:embed="rId3"/>
                <a:stretch>
                  <a:fillRect b="-11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01163" y="1937884"/>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1</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𝑠𝑖𝑧𝑒</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100</m:t>
                          </m:r>
                        </m:num>
                        <m:den>
                          <m:r>
                            <a:rPr lang="en-US" sz="2000" b="0" i="1" dirty="0" smtClean="0">
                              <a:solidFill>
                                <a:schemeClr val="tx1"/>
                              </a:solidFill>
                              <a:latin typeface="Cambria Math" panose="02040503050406030204" pitchFamily="18" charset="0"/>
                            </a:rPr>
                            <m:t>500</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01163" y="1937884"/>
                <a:ext cx="10980174" cy="631128"/>
              </a:xfrm>
              <a:prstGeom prst="rect">
                <a:avLst/>
              </a:prstGeom>
              <a:blipFill>
                <a:blip r:embed="rId4"/>
                <a:stretch>
                  <a:fillRect l="-56" t="-291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CF0F553-D330-4838-8CA8-021AF545F456}"/>
                  </a:ext>
                </a:extLst>
              </p:cNvPr>
              <p:cNvSpPr/>
              <p:nvPr/>
            </p:nvSpPr>
            <p:spPr>
              <a:xfrm>
                <a:off x="710684" y="4703757"/>
                <a:ext cx="4194689" cy="1562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1</m:t>
                              </m:r>
                            </m:sub>
                          </m:sSub>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pPr>
                  <a:spcBef>
                    <a:spcPts val="1200"/>
                  </a:spcBef>
                </a:pPr>
                <a:r>
                  <a:rPr lang="en-US" sz="2400" dirty="0">
                    <a:solidFill>
                      <a:schemeClr val="tx1"/>
                    </a:solidFill>
                  </a:rPr>
                  <a:t>Where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𝑆</m:t>
                        </m:r>
                      </m:e>
                      <m:sub>
                        <m:r>
                          <a:rPr lang="en-US" sz="2400" i="1" dirty="0">
                            <a:solidFill>
                              <a:schemeClr val="tx1"/>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𝑚𝑎𝑥</m:t>
                        </m:r>
                      </m:sub>
                    </m:sSub>
                    <m:r>
                      <a:rPr lang="en-US" sz="2400" b="0" i="1" dirty="0" smtClean="0">
                        <a:solidFill>
                          <a:schemeClr val="tx1"/>
                        </a:solidFill>
                        <a:latin typeface="Cambria Math" panose="02040503050406030204" pitchFamily="18" charset="0"/>
                      </a:rPr>
                      <m:t> −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𝑚𝑖𝑛</m:t>
                        </m:r>
                      </m:sub>
                    </m:sSub>
                  </m:oMath>
                </a14:m>
                <a:r>
                  <a:rPr lang="en-US" sz="2400" baseline="-10000" dirty="0">
                    <a:solidFill>
                      <a:schemeClr val="tx1"/>
                    </a:solidFill>
                  </a:rPr>
                  <a:t> 	</a:t>
                </a:r>
              </a:p>
              <a:p>
                <a:endParaRPr lang="en-US" baseline="-10000" dirty="0">
                  <a:solidFill>
                    <a:schemeClr val="tx1"/>
                  </a:solidFill>
                </a:endParaRPr>
              </a:p>
            </p:txBody>
          </p:sp>
        </mc:Choice>
        <mc:Fallback xmlns="">
          <p:sp>
            <p:nvSpPr>
              <p:cNvPr id="23" name="Rectangle 22">
                <a:extLst>
                  <a:ext uri="{FF2B5EF4-FFF2-40B4-BE49-F238E27FC236}">
                    <a16:creationId xmlns:a16="http://schemas.microsoft.com/office/drawing/2014/main" id="{ECF0F553-D330-4838-8CA8-021AF545F456}"/>
                  </a:ext>
                </a:extLst>
              </p:cNvPr>
              <p:cNvSpPr>
                <a:spLocks noRot="1" noChangeAspect="1" noMove="1" noResize="1" noEditPoints="1" noAdjustHandles="1" noChangeArrowheads="1" noChangeShapeType="1" noTextEdit="1"/>
              </p:cNvSpPr>
              <p:nvPr/>
            </p:nvSpPr>
            <p:spPr>
              <a:xfrm>
                <a:off x="710684" y="4703757"/>
                <a:ext cx="4194689" cy="1562099"/>
              </a:xfrm>
              <a:prstGeom prst="rect">
                <a:avLst/>
              </a:prstGeom>
              <a:blipFill>
                <a:blip r:embed="rId5"/>
                <a:stretch>
                  <a:fillRect l="-450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CA31435-EAD9-4283-BE67-98DE1AC2CE18}"/>
                  </a:ext>
                </a:extLst>
              </p:cNvPr>
              <p:cNvSpPr/>
              <p:nvPr/>
            </p:nvSpPr>
            <p:spPr>
              <a:xfrm>
                <a:off x="701163" y="2633091"/>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2</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𝑟𝑜𝑜𝑚𝑠</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num>
                        <m:den>
                          <m:r>
                            <a:rPr lang="en-US" sz="2000" b="0" i="1" dirty="0" smtClean="0">
                              <a:solidFill>
                                <a:schemeClr val="tx1"/>
                              </a:solidFill>
                              <a:latin typeface="Cambria Math" panose="02040503050406030204" pitchFamily="18" charset="0"/>
                            </a:rPr>
                            <m:t>7</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4" name="Rectangle 23">
                <a:extLst>
                  <a:ext uri="{FF2B5EF4-FFF2-40B4-BE49-F238E27FC236}">
                    <a16:creationId xmlns:a16="http://schemas.microsoft.com/office/drawing/2014/main" id="{ECA31435-EAD9-4283-BE67-98DE1AC2CE18}"/>
                  </a:ext>
                </a:extLst>
              </p:cNvPr>
              <p:cNvSpPr>
                <a:spLocks noRot="1" noChangeAspect="1" noMove="1" noResize="1" noEditPoints="1" noAdjustHandles="1" noChangeArrowheads="1" noChangeShapeType="1" noTextEdit="1"/>
              </p:cNvSpPr>
              <p:nvPr/>
            </p:nvSpPr>
            <p:spPr>
              <a:xfrm>
                <a:off x="701163" y="2633091"/>
                <a:ext cx="10980174" cy="631128"/>
              </a:xfrm>
              <a:prstGeom prst="rect">
                <a:avLst/>
              </a:prstGeom>
              <a:blipFill>
                <a:blip r:embed="rId6"/>
                <a:stretch>
                  <a:fillRect l="-56" t="-2913"/>
                </a:stretch>
              </a:blipFill>
              <a:ln>
                <a:noFill/>
              </a:ln>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15D7D823-7310-46B7-9746-59DF6A2C3020}"/>
              </a:ext>
            </a:extLst>
          </p:cNvPr>
          <p:cNvCxnSpPr/>
          <p:nvPr/>
        </p:nvCxnSpPr>
        <p:spPr>
          <a:xfrm>
            <a:off x="653536" y="3264219"/>
            <a:ext cx="10614539" cy="0"/>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45A5D979-58F3-49DC-805E-84E02F78B90F}"/>
                  </a:ext>
                </a:extLst>
              </p:cNvPr>
              <p:cNvSpPr/>
              <p:nvPr/>
            </p:nvSpPr>
            <p:spPr>
              <a:xfrm>
                <a:off x="6387586" y="3492140"/>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2</a:t>
                </a:r>
                <a:r>
                  <a:rPr lang="en-US" dirty="0">
                    <a:solidFill>
                      <a:schemeClr val="tx1"/>
                    </a:solidFill>
                  </a:rPr>
                  <a:t>: </a:t>
                </a:r>
              </a:p>
              <a:p>
                <a:r>
                  <a:rPr lang="en-US" dirty="0">
                    <a:solidFill>
                      <a:schemeClr val="tx1"/>
                    </a:solidFill>
                  </a:rPr>
                  <a:t>normalize with standard deviation</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26" name="Rectangle: Rounded Corners 25">
                <a:extLst>
                  <a:ext uri="{FF2B5EF4-FFF2-40B4-BE49-F238E27FC236}">
                    <a16:creationId xmlns:a16="http://schemas.microsoft.com/office/drawing/2014/main" id="{45A5D979-58F3-49DC-805E-84E02F78B90F}"/>
                  </a:ext>
                </a:extLst>
              </p:cNvPr>
              <p:cNvSpPr>
                <a:spLocks noRot="1" noChangeAspect="1" noMove="1" noResize="1" noEditPoints="1" noAdjustHandles="1" noChangeArrowheads="1" noChangeShapeType="1" noTextEdit="1"/>
              </p:cNvSpPr>
              <p:nvPr/>
            </p:nvSpPr>
            <p:spPr>
              <a:xfrm>
                <a:off x="6387586" y="3492140"/>
                <a:ext cx="3794638" cy="1047436"/>
              </a:xfrm>
              <a:prstGeom prst="roundRect">
                <a:avLst/>
              </a:prstGeom>
              <a:blipFill>
                <a:blip r:embed="rId7"/>
                <a:stretch>
                  <a:fillRect b="-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DA1787AC-46BC-450C-85BB-370F969814C9}"/>
                  </a:ext>
                </a:extLst>
              </p:cNvPr>
              <p:cNvSpPr/>
              <p:nvPr/>
            </p:nvSpPr>
            <p:spPr>
              <a:xfrm>
                <a:off x="6387586" y="4466912"/>
                <a:ext cx="4194689" cy="1444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r>
                            <a:rPr lang="en-US" sz="2400" b="0" i="1" dirty="0" smtClean="0">
                              <a:solidFill>
                                <a:schemeClr val="tx1"/>
                              </a:solidFill>
                              <a:latin typeface="Cambria Math" panose="02040503050406030204" pitchFamily="18" charset="0"/>
                            </a:rPr>
                            <m:t>𝑆𝑇𝐷</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7" name="Rectangle 26">
                <a:extLst>
                  <a:ext uri="{FF2B5EF4-FFF2-40B4-BE49-F238E27FC236}">
                    <a16:creationId xmlns:a16="http://schemas.microsoft.com/office/drawing/2014/main" id="{DA1787AC-46BC-450C-85BB-370F969814C9}"/>
                  </a:ext>
                </a:extLst>
              </p:cNvPr>
              <p:cNvSpPr>
                <a:spLocks noRot="1" noChangeAspect="1" noMove="1" noResize="1" noEditPoints="1" noAdjustHandles="1" noChangeArrowheads="1" noChangeShapeType="1" noTextEdit="1"/>
              </p:cNvSpPr>
              <p:nvPr/>
            </p:nvSpPr>
            <p:spPr>
              <a:xfrm>
                <a:off x="6387586" y="4466912"/>
                <a:ext cx="4194689" cy="1444098"/>
              </a:xfrm>
              <a:prstGeom prst="rect">
                <a:avLst/>
              </a:prstGeom>
              <a:blipFill>
                <a:blip r:embed="rId8"/>
                <a:stretch>
                  <a:fillRect l="-1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9340249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Residual Block</a:t>
            </a:r>
          </a:p>
        </p:txBody>
      </p:sp>
      <p:pic>
        <p:nvPicPr>
          <p:cNvPr id="1026" name="Picture 2">
            <a:extLst>
              <a:ext uri="{FF2B5EF4-FFF2-40B4-BE49-F238E27FC236}">
                <a16:creationId xmlns:a16="http://schemas.microsoft.com/office/drawing/2014/main" id="{75741970-3F38-8CE2-2601-A3C9BFFC34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525" y="1289484"/>
            <a:ext cx="5719039" cy="33009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6B2EDB-FFEE-820E-136C-84F66A164827}"/>
              </a:ext>
            </a:extLst>
          </p:cNvPr>
          <p:cNvSpPr txBox="1"/>
          <p:nvPr/>
        </p:nvSpPr>
        <p:spPr>
          <a:xfrm>
            <a:off x="6391564" y="1477818"/>
            <a:ext cx="5218545" cy="923330"/>
          </a:xfrm>
          <a:prstGeom prst="rect">
            <a:avLst/>
          </a:prstGeom>
          <a:noFill/>
          <a:ln>
            <a:solidFill>
              <a:schemeClr val="bg1">
                <a:lumMod val="50000"/>
              </a:schemeClr>
            </a:solidFill>
          </a:ln>
        </p:spPr>
        <p:txBody>
          <a:bodyPr wrap="square" rtlCol="1">
            <a:spAutoFit/>
          </a:bodyPr>
          <a:lstStyle/>
          <a:p>
            <a:r>
              <a:rPr lang="en-US" b="0" i="0" dirty="0">
                <a:solidFill>
                  <a:schemeClr val="bg1">
                    <a:lumMod val="50000"/>
                  </a:schemeClr>
                </a:solidFill>
                <a:effectLst/>
                <a:latin typeface="source-serif-pro"/>
              </a:rPr>
              <a:t>In a network with residual blocks, each layer feeds into the next layer and directly into the layers about 2–3 hops away</a:t>
            </a:r>
            <a:endParaRPr lang="he-IL" dirty="0">
              <a:solidFill>
                <a:schemeClr val="bg1">
                  <a:lumMod val="50000"/>
                </a:schemeClr>
              </a:solidFill>
            </a:endParaRPr>
          </a:p>
        </p:txBody>
      </p:sp>
    </p:spTree>
    <p:extLst>
      <p:ext uri="{BB962C8B-B14F-4D97-AF65-F5344CB8AC3E}">
        <p14:creationId xmlns:p14="http://schemas.microsoft.com/office/powerpoint/2010/main" val="16638845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Residual Block – Why?</a:t>
            </a:r>
          </a:p>
        </p:txBody>
      </p:sp>
      <p:sp>
        <p:nvSpPr>
          <p:cNvPr id="6" name="TextBox 5">
            <a:extLst>
              <a:ext uri="{FF2B5EF4-FFF2-40B4-BE49-F238E27FC236}">
                <a16:creationId xmlns:a16="http://schemas.microsoft.com/office/drawing/2014/main" id="{7A6B2EDB-FFEE-820E-136C-84F66A164827}"/>
              </a:ext>
            </a:extLst>
          </p:cNvPr>
          <p:cNvSpPr txBox="1"/>
          <p:nvPr/>
        </p:nvSpPr>
        <p:spPr>
          <a:xfrm>
            <a:off x="581890" y="1570184"/>
            <a:ext cx="11379201" cy="2339102"/>
          </a:xfrm>
          <a:prstGeom prst="rect">
            <a:avLst/>
          </a:prstGeom>
          <a:noFill/>
          <a:ln>
            <a:solidFill>
              <a:schemeClr val="bg1">
                <a:lumMod val="50000"/>
              </a:schemeClr>
            </a:solidFill>
          </a:ln>
        </p:spPr>
        <p:txBody>
          <a:bodyPr wrap="square" rtlCol="1">
            <a:spAutoFit/>
          </a:bodyPr>
          <a:lstStyle/>
          <a:p>
            <a:pPr marL="285750" indent="-285750">
              <a:spcAft>
                <a:spcPts val="800"/>
              </a:spcAft>
              <a:buFont typeface="Arial" panose="020B0604020202020204" pitchFamily="34" charset="0"/>
              <a:buChar char="•"/>
            </a:pPr>
            <a:r>
              <a:rPr lang="en-US" b="0" i="0" dirty="0">
                <a:solidFill>
                  <a:srgbClr val="292929"/>
                </a:solidFill>
                <a:effectLst/>
                <a:latin typeface="source-serif-pro"/>
              </a:rPr>
              <a:t>neural networks are universal function approximators</a:t>
            </a:r>
          </a:p>
          <a:p>
            <a:pPr marL="285750" indent="-285750">
              <a:spcAft>
                <a:spcPts val="800"/>
              </a:spcAft>
              <a:buFont typeface="Arial" panose="020B0604020202020204" pitchFamily="34" charset="0"/>
              <a:buChar char="•"/>
            </a:pPr>
            <a:r>
              <a:rPr lang="en-US" dirty="0">
                <a:solidFill>
                  <a:srgbClr val="292929"/>
                </a:solidFill>
                <a:latin typeface="source-serif-pro"/>
              </a:rPr>
              <a:t>Increasing the number layers suppose to increase accuracy, </a:t>
            </a:r>
            <a:r>
              <a:rPr lang="en-US" b="1" dirty="0">
                <a:solidFill>
                  <a:srgbClr val="292929"/>
                </a:solidFill>
                <a:latin typeface="source-serif-pro"/>
              </a:rPr>
              <a:t>but there is a limit</a:t>
            </a:r>
          </a:p>
          <a:p>
            <a:pPr marL="285750" indent="-285750">
              <a:spcAft>
                <a:spcPts val="800"/>
              </a:spcAft>
              <a:buFont typeface="Arial" panose="020B0604020202020204" pitchFamily="34" charset="0"/>
              <a:buChar char="•"/>
            </a:pPr>
            <a:r>
              <a:rPr lang="en-US" dirty="0">
                <a:solidFill>
                  <a:srgbClr val="292929"/>
                </a:solidFill>
                <a:latin typeface="source-serif-pro"/>
              </a:rPr>
              <a:t>It turn out that deep neural network sometime unable to learn even simple function due problems like </a:t>
            </a:r>
            <a:r>
              <a:rPr lang="en-US" b="0" i="0" dirty="0">
                <a:solidFill>
                  <a:srgbClr val="292929"/>
                </a:solidFill>
                <a:effectLst/>
                <a:latin typeface="source-serif-pro"/>
              </a:rPr>
              <a:t>vanishing gradients and the curse of dimensionality.</a:t>
            </a:r>
          </a:p>
          <a:p>
            <a:pPr marL="285750" indent="-285750">
              <a:spcAft>
                <a:spcPts val="800"/>
              </a:spcAft>
              <a:buFont typeface="Arial" panose="020B0604020202020204" pitchFamily="34" charset="0"/>
              <a:buChar char="•"/>
            </a:pPr>
            <a:r>
              <a:rPr lang="en-US" b="0" i="0" dirty="0">
                <a:solidFill>
                  <a:srgbClr val="292929"/>
                </a:solidFill>
                <a:effectLst/>
                <a:latin typeface="source-serif-pro"/>
              </a:rPr>
              <a:t>During gradient descent, as we backprop from the final layer back to the first layer, we are multiplying by the weight matrix on each step. If the gradients are small, due to large number of multiplications, the gradient can decrease exponentially quickly to zero (or, in rare cases, grow exponentially quickly and “explode” to take very large values).</a:t>
            </a:r>
          </a:p>
        </p:txBody>
      </p:sp>
      <p:sp>
        <p:nvSpPr>
          <p:cNvPr id="3" name="TextBox 2">
            <a:extLst>
              <a:ext uri="{FF2B5EF4-FFF2-40B4-BE49-F238E27FC236}">
                <a16:creationId xmlns:a16="http://schemas.microsoft.com/office/drawing/2014/main" id="{88DF9427-8A0A-EDA8-9881-0AC888263A2B}"/>
              </a:ext>
            </a:extLst>
          </p:cNvPr>
          <p:cNvSpPr txBox="1"/>
          <p:nvPr/>
        </p:nvSpPr>
        <p:spPr>
          <a:xfrm>
            <a:off x="581891" y="959276"/>
            <a:ext cx="4682837" cy="369332"/>
          </a:xfrm>
          <a:prstGeom prst="rect">
            <a:avLst/>
          </a:prstGeom>
          <a:noFill/>
        </p:spPr>
        <p:txBody>
          <a:bodyPr wrap="square" rtlCol="1">
            <a:spAutoFit/>
          </a:bodyPr>
          <a:lstStyle/>
          <a:p>
            <a:r>
              <a:rPr lang="en-US" dirty="0"/>
              <a:t>So why we need residual block?</a:t>
            </a:r>
            <a:endParaRPr lang="he-IL" dirty="0"/>
          </a:p>
        </p:txBody>
      </p:sp>
      <p:pic>
        <p:nvPicPr>
          <p:cNvPr id="2050" name="Picture 2">
            <a:extLst>
              <a:ext uri="{FF2B5EF4-FFF2-40B4-BE49-F238E27FC236}">
                <a16:creationId xmlns:a16="http://schemas.microsoft.com/office/drawing/2014/main" id="{5AC79832-C0A2-F056-6F5B-1AF407DD2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956" y="4269287"/>
            <a:ext cx="66675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92895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Residual Block – Solution</a:t>
            </a:r>
          </a:p>
        </p:txBody>
      </p:sp>
      <p:sp>
        <p:nvSpPr>
          <p:cNvPr id="6" name="TextBox 5">
            <a:extLst>
              <a:ext uri="{FF2B5EF4-FFF2-40B4-BE49-F238E27FC236}">
                <a16:creationId xmlns:a16="http://schemas.microsoft.com/office/drawing/2014/main" id="{7A6B2EDB-FFEE-820E-136C-84F66A164827}"/>
              </a:ext>
            </a:extLst>
          </p:cNvPr>
          <p:cNvSpPr txBox="1"/>
          <p:nvPr/>
        </p:nvSpPr>
        <p:spPr>
          <a:xfrm>
            <a:off x="581890" y="1570184"/>
            <a:ext cx="11379201" cy="646331"/>
          </a:xfrm>
          <a:prstGeom prst="rect">
            <a:avLst/>
          </a:prstGeom>
          <a:noFill/>
          <a:ln>
            <a:solidFill>
              <a:schemeClr val="bg1">
                <a:lumMod val="50000"/>
              </a:schemeClr>
            </a:solidFill>
          </a:ln>
        </p:spPr>
        <p:txBody>
          <a:bodyPr wrap="square" rtlCol="1">
            <a:spAutoFit/>
          </a:bodyPr>
          <a:lstStyle/>
          <a:p>
            <a:pPr>
              <a:spcAft>
                <a:spcPts val="800"/>
              </a:spcAft>
            </a:pPr>
            <a:r>
              <a:rPr lang="en-US" b="0" i="0" dirty="0">
                <a:solidFill>
                  <a:srgbClr val="292929"/>
                </a:solidFill>
                <a:effectLst/>
                <a:latin typeface="source-serif-pro"/>
              </a:rPr>
              <a:t>The idea is that instead of letting layers learn the approximation of H(x), let the network fit the </a:t>
            </a:r>
            <a:r>
              <a:rPr lang="en-US" b="1" i="1" dirty="0">
                <a:solidFill>
                  <a:srgbClr val="292929"/>
                </a:solidFill>
                <a:effectLst/>
                <a:latin typeface="source-serif-pro"/>
              </a:rPr>
              <a:t>residual mapping</a:t>
            </a:r>
            <a:r>
              <a:rPr lang="en-US" b="0" i="0" dirty="0">
                <a:solidFill>
                  <a:srgbClr val="292929"/>
                </a:solidFill>
                <a:effectLst/>
                <a:latin typeface="source-serif-pro"/>
              </a:rPr>
              <a:t>. So, instead of say H(x), initial mapping</a:t>
            </a:r>
            <a:r>
              <a:rPr lang="en-US" b="0" i="1" dirty="0">
                <a:solidFill>
                  <a:srgbClr val="292929"/>
                </a:solidFill>
                <a:effectLst/>
                <a:latin typeface="source-serif-pro"/>
              </a:rPr>
              <a:t>, </a:t>
            </a:r>
            <a:r>
              <a:rPr lang="en-US" b="0" i="0" dirty="0">
                <a:solidFill>
                  <a:srgbClr val="292929"/>
                </a:solidFill>
                <a:effectLst/>
                <a:latin typeface="source-serif-pro"/>
              </a:rPr>
              <a:t>let the network fit, </a:t>
            </a:r>
            <a:r>
              <a:rPr lang="en-US" b="0" i="0" dirty="0">
                <a:solidFill>
                  <a:srgbClr val="0070C0"/>
                </a:solidFill>
                <a:effectLst/>
                <a:latin typeface="source-serif-pro"/>
              </a:rPr>
              <a:t>F(x) := H(x) - x</a:t>
            </a:r>
            <a:r>
              <a:rPr lang="en-US" b="0" i="0" dirty="0">
                <a:solidFill>
                  <a:srgbClr val="292929"/>
                </a:solidFill>
                <a:effectLst/>
                <a:latin typeface="source-serif-pro"/>
              </a:rPr>
              <a:t> which gives </a:t>
            </a:r>
            <a:r>
              <a:rPr lang="en-US" b="0" i="0" dirty="0">
                <a:solidFill>
                  <a:srgbClr val="0070C0"/>
                </a:solidFill>
                <a:effectLst/>
                <a:latin typeface="source-serif-pro"/>
              </a:rPr>
              <a:t>H(x) := F(x) + x</a:t>
            </a:r>
          </a:p>
        </p:txBody>
      </p:sp>
      <p:sp>
        <p:nvSpPr>
          <p:cNvPr id="3" name="TextBox 2">
            <a:extLst>
              <a:ext uri="{FF2B5EF4-FFF2-40B4-BE49-F238E27FC236}">
                <a16:creationId xmlns:a16="http://schemas.microsoft.com/office/drawing/2014/main" id="{88DF9427-8A0A-EDA8-9881-0AC888263A2B}"/>
              </a:ext>
            </a:extLst>
          </p:cNvPr>
          <p:cNvSpPr txBox="1"/>
          <p:nvPr/>
        </p:nvSpPr>
        <p:spPr>
          <a:xfrm>
            <a:off x="581891" y="959276"/>
            <a:ext cx="4682837" cy="369332"/>
          </a:xfrm>
          <a:prstGeom prst="rect">
            <a:avLst/>
          </a:prstGeom>
          <a:noFill/>
        </p:spPr>
        <p:txBody>
          <a:bodyPr wrap="square" rtlCol="1">
            <a:spAutoFit/>
          </a:bodyPr>
          <a:lstStyle/>
          <a:p>
            <a:pPr algn="l"/>
            <a:r>
              <a:rPr lang="en-US" b="1" i="0" dirty="0">
                <a:solidFill>
                  <a:srgbClr val="292929"/>
                </a:solidFill>
                <a:effectLst/>
                <a:latin typeface="source-serif-pro"/>
              </a:rPr>
              <a:t>Solution:</a:t>
            </a:r>
            <a:r>
              <a:rPr lang="en-US" b="0" i="0" dirty="0">
                <a:solidFill>
                  <a:srgbClr val="292929"/>
                </a:solidFill>
                <a:effectLst/>
                <a:latin typeface="source-serif-pro"/>
              </a:rPr>
              <a:t> </a:t>
            </a:r>
            <a:r>
              <a:rPr lang="en-US" b="0" i="0" dirty="0">
                <a:solidFill>
                  <a:srgbClr val="0070C0"/>
                </a:solidFill>
                <a:effectLst/>
                <a:latin typeface="source-serif-pro"/>
              </a:rPr>
              <a:t>Residual Block / Identity block</a:t>
            </a:r>
          </a:p>
        </p:txBody>
      </p:sp>
      <p:pic>
        <p:nvPicPr>
          <p:cNvPr id="3074" name="Picture 2">
            <a:extLst>
              <a:ext uri="{FF2B5EF4-FFF2-40B4-BE49-F238E27FC236}">
                <a16:creationId xmlns:a16="http://schemas.microsoft.com/office/drawing/2014/main" id="{78809FEA-C293-9D3A-67B5-C23338E59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3141" y="2831812"/>
            <a:ext cx="6457950" cy="3448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8E1635-5541-B6F5-B279-E7ABCE9AD945}"/>
              </a:ext>
            </a:extLst>
          </p:cNvPr>
          <p:cNvSpPr txBox="1"/>
          <p:nvPr/>
        </p:nvSpPr>
        <p:spPr>
          <a:xfrm>
            <a:off x="604115" y="2440256"/>
            <a:ext cx="3897745" cy="369332"/>
          </a:xfrm>
          <a:prstGeom prst="rect">
            <a:avLst/>
          </a:prstGeom>
          <a:solidFill>
            <a:srgbClr val="F2F2F2"/>
          </a:solidFill>
        </p:spPr>
        <p:txBody>
          <a:bodyPr wrap="square" rtlCol="1">
            <a:spAutoFit/>
          </a:bodyPr>
          <a:lstStyle/>
          <a:p>
            <a:r>
              <a:rPr lang="pt-BR" dirty="0"/>
              <a:t>R(x) = Output — Input = H(x) — x</a:t>
            </a:r>
          </a:p>
        </p:txBody>
      </p:sp>
      <p:sp>
        <p:nvSpPr>
          <p:cNvPr id="7" name="TextBox 6">
            <a:extLst>
              <a:ext uri="{FF2B5EF4-FFF2-40B4-BE49-F238E27FC236}">
                <a16:creationId xmlns:a16="http://schemas.microsoft.com/office/drawing/2014/main" id="{F58D901F-AE71-55BB-9593-0055F4A18832}"/>
              </a:ext>
            </a:extLst>
          </p:cNvPr>
          <p:cNvSpPr txBox="1"/>
          <p:nvPr/>
        </p:nvSpPr>
        <p:spPr>
          <a:xfrm>
            <a:off x="604115" y="2997323"/>
            <a:ext cx="3897745" cy="369332"/>
          </a:xfrm>
          <a:prstGeom prst="rect">
            <a:avLst/>
          </a:prstGeom>
          <a:solidFill>
            <a:srgbClr val="F2F2F2"/>
          </a:solidFill>
        </p:spPr>
        <p:txBody>
          <a:bodyPr wrap="square" rtlCol="1">
            <a:spAutoFit/>
          </a:bodyPr>
          <a:lstStyle/>
          <a:p>
            <a:r>
              <a:rPr lang="pt-BR" b="0" i="1" dirty="0">
                <a:solidFill>
                  <a:srgbClr val="292929"/>
                </a:solidFill>
                <a:effectLst/>
                <a:latin typeface="source-code-pro"/>
              </a:rPr>
              <a:t>H(x)</a:t>
            </a:r>
            <a:r>
              <a:rPr lang="pt-BR" b="0" i="0" dirty="0">
                <a:solidFill>
                  <a:srgbClr val="292929"/>
                </a:solidFill>
                <a:effectLst/>
                <a:latin typeface="source-code-pro"/>
              </a:rPr>
              <a:t> = </a:t>
            </a:r>
            <a:r>
              <a:rPr lang="pt-BR" b="0" i="1" dirty="0">
                <a:solidFill>
                  <a:srgbClr val="292929"/>
                </a:solidFill>
                <a:effectLst/>
                <a:latin typeface="source-code-pro"/>
              </a:rPr>
              <a:t>R(x)</a:t>
            </a:r>
            <a:r>
              <a:rPr lang="pt-BR" b="0" i="0" dirty="0">
                <a:solidFill>
                  <a:srgbClr val="292929"/>
                </a:solidFill>
                <a:effectLst/>
                <a:latin typeface="source-code-pro"/>
              </a:rPr>
              <a:t> + </a:t>
            </a:r>
            <a:r>
              <a:rPr lang="pt-BR" b="0" i="1" dirty="0">
                <a:solidFill>
                  <a:srgbClr val="292929"/>
                </a:solidFill>
                <a:effectLst/>
                <a:latin typeface="source-code-pro"/>
              </a:rPr>
              <a:t>x</a:t>
            </a:r>
            <a:endParaRPr lang="pt-BR" dirty="0"/>
          </a:p>
        </p:txBody>
      </p:sp>
      <p:sp>
        <p:nvSpPr>
          <p:cNvPr id="8" name="TextBox 7">
            <a:extLst>
              <a:ext uri="{FF2B5EF4-FFF2-40B4-BE49-F238E27FC236}">
                <a16:creationId xmlns:a16="http://schemas.microsoft.com/office/drawing/2014/main" id="{703F9F13-E3B7-149A-D908-B4CE4BB56CBA}"/>
              </a:ext>
            </a:extLst>
          </p:cNvPr>
          <p:cNvSpPr txBox="1"/>
          <p:nvPr/>
        </p:nvSpPr>
        <p:spPr>
          <a:xfrm>
            <a:off x="581890" y="4094172"/>
            <a:ext cx="5011528" cy="923330"/>
          </a:xfrm>
          <a:prstGeom prst="rect">
            <a:avLst/>
          </a:prstGeom>
          <a:noFill/>
        </p:spPr>
        <p:txBody>
          <a:bodyPr wrap="square" rtlCol="1">
            <a:spAutoFit/>
          </a:bodyPr>
          <a:lstStyle/>
          <a:p>
            <a:pPr>
              <a:spcAft>
                <a:spcPts val="600"/>
              </a:spcAft>
            </a:pPr>
            <a:r>
              <a:rPr lang="en-US" b="0" i="0" dirty="0">
                <a:solidFill>
                  <a:schemeClr val="bg1">
                    <a:lumMod val="50000"/>
                  </a:schemeClr>
                </a:solidFill>
                <a:effectLst/>
                <a:latin typeface="source-serif-pro"/>
              </a:rPr>
              <a:t>The approach is to add </a:t>
            </a:r>
            <a:r>
              <a:rPr lang="en-US" b="0" i="1" dirty="0">
                <a:solidFill>
                  <a:schemeClr val="bg1">
                    <a:lumMod val="50000"/>
                  </a:schemeClr>
                </a:solidFill>
                <a:effectLst/>
                <a:latin typeface="source-serif-pro"/>
              </a:rPr>
              <a:t>a </a:t>
            </a:r>
            <a:r>
              <a:rPr lang="en-US" b="1" i="1" dirty="0">
                <a:solidFill>
                  <a:schemeClr val="bg1">
                    <a:lumMod val="50000"/>
                  </a:schemeClr>
                </a:solidFill>
                <a:effectLst/>
                <a:latin typeface="source-serif-pro"/>
              </a:rPr>
              <a:t>shortcut</a:t>
            </a:r>
            <a:r>
              <a:rPr lang="en-US" b="0" i="1" dirty="0">
                <a:solidFill>
                  <a:schemeClr val="bg1">
                    <a:lumMod val="50000"/>
                  </a:schemeClr>
                </a:solidFill>
                <a:effectLst/>
                <a:latin typeface="source-serif-pro"/>
              </a:rPr>
              <a:t> or a </a:t>
            </a:r>
            <a:r>
              <a:rPr lang="en-US" b="1" i="1" dirty="0">
                <a:solidFill>
                  <a:schemeClr val="bg1">
                    <a:lumMod val="50000"/>
                  </a:schemeClr>
                </a:solidFill>
                <a:effectLst/>
                <a:latin typeface="source-serif-pro"/>
              </a:rPr>
              <a:t>skip connection</a:t>
            </a:r>
            <a:r>
              <a:rPr lang="en-US" b="0" i="0" dirty="0">
                <a:solidFill>
                  <a:schemeClr val="bg1">
                    <a:lumMod val="50000"/>
                  </a:schemeClr>
                </a:solidFill>
                <a:effectLst/>
                <a:latin typeface="source-serif-pro"/>
              </a:rPr>
              <a:t> that allows information to flow more easily from one layer to the next layer.</a:t>
            </a:r>
          </a:p>
        </p:txBody>
      </p:sp>
    </p:spTree>
    <p:extLst>
      <p:ext uri="{BB962C8B-B14F-4D97-AF65-F5344CB8AC3E}">
        <p14:creationId xmlns:p14="http://schemas.microsoft.com/office/powerpoint/2010/main" val="100973742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422EEC-883D-8E7C-60E3-F523BF344EAC}"/>
              </a:ext>
            </a:extLst>
          </p:cNvPr>
          <p:cNvSpPr>
            <a:spLocks noGrp="1"/>
          </p:cNvSpPr>
          <p:nvPr>
            <p:ph type="title"/>
          </p:nvPr>
        </p:nvSpPr>
        <p:spPr>
          <a:xfrm>
            <a:off x="491613" y="220741"/>
            <a:ext cx="10862187" cy="598435"/>
          </a:xfrm>
        </p:spPr>
        <p:txBody>
          <a:bodyPr>
            <a:normAutofit fontScale="90000"/>
          </a:bodyPr>
          <a:lstStyle/>
          <a:p>
            <a:r>
              <a:rPr lang="en-US" dirty="0"/>
              <a:t>Residual Block – Architecture </a:t>
            </a:r>
          </a:p>
        </p:txBody>
      </p:sp>
      <p:pic>
        <p:nvPicPr>
          <p:cNvPr id="8" name="Picture 7">
            <a:extLst>
              <a:ext uri="{FF2B5EF4-FFF2-40B4-BE49-F238E27FC236}">
                <a16:creationId xmlns:a16="http://schemas.microsoft.com/office/drawing/2014/main" id="{6AB599BE-DFCE-88CE-74C5-AA7741E344FF}"/>
              </a:ext>
            </a:extLst>
          </p:cNvPr>
          <p:cNvPicPr>
            <a:picLocks noChangeAspect="1"/>
          </p:cNvPicPr>
          <p:nvPr/>
        </p:nvPicPr>
        <p:blipFill>
          <a:blip r:embed="rId2"/>
          <a:stretch>
            <a:fillRect/>
          </a:stretch>
        </p:blipFill>
        <p:spPr>
          <a:xfrm>
            <a:off x="572654" y="3247791"/>
            <a:ext cx="7792537" cy="1286054"/>
          </a:xfrm>
          <a:prstGeom prst="rect">
            <a:avLst/>
          </a:prstGeom>
        </p:spPr>
      </p:pic>
      <p:sp>
        <p:nvSpPr>
          <p:cNvPr id="9" name="TextBox 8">
            <a:extLst>
              <a:ext uri="{FF2B5EF4-FFF2-40B4-BE49-F238E27FC236}">
                <a16:creationId xmlns:a16="http://schemas.microsoft.com/office/drawing/2014/main" id="{90D3AE2F-DF64-4CE0-1209-8CE84CBC2EA6}"/>
              </a:ext>
            </a:extLst>
          </p:cNvPr>
          <p:cNvSpPr txBox="1"/>
          <p:nvPr/>
        </p:nvSpPr>
        <p:spPr>
          <a:xfrm>
            <a:off x="572654" y="1175481"/>
            <a:ext cx="8682182" cy="1354217"/>
          </a:xfrm>
          <a:prstGeom prst="rect">
            <a:avLst/>
          </a:prstGeom>
          <a:noFill/>
        </p:spPr>
        <p:txBody>
          <a:bodyPr wrap="square" rtlCol="1">
            <a:spAutoFit/>
          </a:bodyPr>
          <a:lstStyle/>
          <a:p>
            <a:pPr>
              <a:spcAft>
                <a:spcPts val="600"/>
              </a:spcAft>
            </a:pPr>
            <a:r>
              <a:rPr lang="en-US" b="0" i="0" dirty="0">
                <a:solidFill>
                  <a:schemeClr val="bg1">
                    <a:lumMod val="50000"/>
                  </a:schemeClr>
                </a:solidFill>
                <a:effectLst/>
                <a:latin typeface="source-serif-pro"/>
              </a:rPr>
              <a:t>In a traditional network are learning the true output </a:t>
            </a:r>
            <a:r>
              <a:rPr lang="en-US" b="0" i="1" dirty="0">
                <a:solidFill>
                  <a:schemeClr val="bg1">
                    <a:lumMod val="50000"/>
                  </a:schemeClr>
                </a:solidFill>
                <a:effectLst/>
                <a:latin typeface="source-serif-pro"/>
              </a:rPr>
              <a:t>H(x)</a:t>
            </a:r>
            <a:r>
              <a:rPr lang="en-US" dirty="0">
                <a:solidFill>
                  <a:schemeClr val="bg1">
                    <a:lumMod val="50000"/>
                  </a:schemeClr>
                </a:solidFill>
                <a:latin typeface="source-serif-pro"/>
              </a:rPr>
              <a:t>.</a:t>
            </a:r>
          </a:p>
          <a:p>
            <a:pPr>
              <a:spcAft>
                <a:spcPts val="600"/>
              </a:spcAft>
            </a:pPr>
            <a:r>
              <a:rPr lang="en-US" b="0" i="0" dirty="0">
                <a:solidFill>
                  <a:schemeClr val="bg1">
                    <a:lumMod val="50000"/>
                  </a:schemeClr>
                </a:solidFill>
                <a:effectLst/>
                <a:latin typeface="source-serif-pro"/>
              </a:rPr>
              <a:t> whereas the layers in a residual network are learning the residual </a:t>
            </a:r>
            <a:r>
              <a:rPr lang="en-US" b="0" i="1" dirty="0">
                <a:solidFill>
                  <a:schemeClr val="bg1">
                    <a:lumMod val="50000"/>
                  </a:schemeClr>
                </a:solidFill>
                <a:effectLst/>
                <a:latin typeface="source-serif-pro"/>
              </a:rPr>
              <a:t>R(x)</a:t>
            </a:r>
            <a:r>
              <a:rPr lang="en-US" b="0" i="0" dirty="0">
                <a:solidFill>
                  <a:schemeClr val="bg1">
                    <a:lumMod val="50000"/>
                  </a:schemeClr>
                </a:solidFill>
                <a:effectLst/>
                <a:latin typeface="source-serif-pro"/>
              </a:rPr>
              <a:t>. Hence, the name: </a:t>
            </a:r>
            <a:r>
              <a:rPr lang="en-US" b="1" i="1" dirty="0">
                <a:solidFill>
                  <a:schemeClr val="bg1">
                    <a:lumMod val="50000"/>
                  </a:schemeClr>
                </a:solidFill>
                <a:effectLst/>
                <a:latin typeface="source-serif-pro"/>
              </a:rPr>
              <a:t>Residual Block</a:t>
            </a:r>
            <a:r>
              <a:rPr lang="en-US" b="0" i="0" dirty="0">
                <a:solidFill>
                  <a:schemeClr val="bg1">
                    <a:lumMod val="50000"/>
                  </a:schemeClr>
                </a:solidFill>
                <a:effectLst/>
                <a:latin typeface="source-serif-pro"/>
              </a:rPr>
              <a:t>.</a:t>
            </a:r>
          </a:p>
          <a:p>
            <a:pPr>
              <a:spcAft>
                <a:spcPts val="600"/>
              </a:spcAft>
            </a:pPr>
            <a:r>
              <a:rPr lang="en-US" b="0" i="0" dirty="0">
                <a:solidFill>
                  <a:schemeClr val="bg1">
                    <a:lumMod val="50000"/>
                  </a:schemeClr>
                </a:solidFill>
                <a:effectLst/>
                <a:latin typeface="source-serif-pro"/>
              </a:rPr>
              <a:t>In residual block we calculate the different between the desire </a:t>
            </a:r>
            <a:r>
              <a:rPr lang="en-US" b="0" i="1" dirty="0">
                <a:solidFill>
                  <a:schemeClr val="bg1">
                    <a:lumMod val="50000"/>
                  </a:schemeClr>
                </a:solidFill>
                <a:effectLst/>
                <a:latin typeface="source-serif-pro"/>
              </a:rPr>
              <a:t>H(x) and x. </a:t>
            </a:r>
            <a:r>
              <a:rPr lang="en-US" b="0" i="0" dirty="0">
                <a:solidFill>
                  <a:schemeClr val="bg1">
                    <a:lumMod val="50000"/>
                  </a:schemeClr>
                </a:solidFill>
                <a:effectLst/>
                <a:latin typeface="source-serif-pro"/>
              </a:rPr>
              <a:t> </a:t>
            </a:r>
          </a:p>
        </p:txBody>
      </p:sp>
    </p:spTree>
    <p:extLst>
      <p:ext uri="{BB962C8B-B14F-4D97-AF65-F5344CB8AC3E}">
        <p14:creationId xmlns:p14="http://schemas.microsoft.com/office/powerpoint/2010/main" val="228698871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500433-E7DE-2ED0-19D1-F1D039B4CCB5}"/>
              </a:ext>
            </a:extLst>
          </p:cNvPr>
          <p:cNvSpPr txBox="1"/>
          <p:nvPr/>
        </p:nvSpPr>
        <p:spPr>
          <a:xfrm>
            <a:off x="480290" y="1450109"/>
            <a:ext cx="11536219" cy="4524315"/>
          </a:xfrm>
          <a:prstGeom prst="rect">
            <a:avLst/>
          </a:prstGeom>
          <a:noFill/>
          <a:ln>
            <a:solidFill>
              <a:schemeClr val="bg1">
                <a:lumMod val="50000"/>
              </a:schemeClr>
            </a:solidFill>
          </a:ln>
        </p:spPr>
        <p:txBody>
          <a:bodyPr wrap="square" rtlCol="1">
            <a:spAutoFit/>
          </a:bodyPr>
          <a:lstStyle/>
          <a:p>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SimpleResidualBlock</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Module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super</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conv1</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nn</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Conv2d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in_channels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out_channels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kernel_size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stride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relu1</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ReLU</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conv2</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nn</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Conv2d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in_channels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out_channels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kernel_size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stride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relu2</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ReLU</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forward</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conv1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relu1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conv2</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relu2</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ReLU</a:t>
            </a:r>
            <a:r>
              <a:rPr lang="en-US" b="0" dirty="0">
                <a:solidFill>
                  <a:srgbClr val="6A9955"/>
                </a:solidFill>
                <a:effectLst/>
                <a:latin typeface="Consolas" panose="020B0609020204030204" pitchFamily="49" charset="0"/>
              </a:rPr>
              <a:t> can be applied before or after adding the input</a:t>
            </a:r>
            <a:endParaRPr lang="en-US"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35364A4-AA77-CCBA-B2F7-1CAC0D25F51A}"/>
              </a:ext>
            </a:extLst>
          </p:cNvPr>
          <p:cNvSpPr txBox="1"/>
          <p:nvPr/>
        </p:nvSpPr>
        <p:spPr>
          <a:xfrm>
            <a:off x="480290" y="449436"/>
            <a:ext cx="11536219" cy="523220"/>
          </a:xfrm>
          <a:prstGeom prst="rect">
            <a:avLst/>
          </a:prstGeom>
          <a:noFill/>
          <a:ln>
            <a:solidFill>
              <a:schemeClr val="bg1">
                <a:lumMod val="50000"/>
              </a:schemeClr>
            </a:solidFill>
          </a:ln>
        </p:spPr>
        <p:txBody>
          <a:bodyPr wrap="square" rtlCol="1">
            <a:spAutoFit/>
          </a:bodyPr>
          <a:lstStyle/>
          <a:p>
            <a:r>
              <a:rPr lang="en-US" sz="2800" dirty="0">
                <a:solidFill>
                  <a:schemeClr val="bg1"/>
                </a:solidFill>
              </a:rPr>
              <a:t>Implementation example</a:t>
            </a:r>
            <a:endParaRPr lang="he-IL" sz="2800" dirty="0">
              <a:solidFill>
                <a:schemeClr val="bg1"/>
              </a:solidFill>
            </a:endParaRPr>
          </a:p>
        </p:txBody>
      </p:sp>
    </p:spTree>
    <p:extLst>
      <p:ext uri="{BB962C8B-B14F-4D97-AF65-F5344CB8AC3E}">
        <p14:creationId xmlns:p14="http://schemas.microsoft.com/office/powerpoint/2010/main" val="42592964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838200" y="365125"/>
            <a:ext cx="10515600" cy="574213"/>
          </a:xfrm>
        </p:spPr>
        <p:txBody>
          <a:bodyPr>
            <a:normAutofit fontScale="90000"/>
          </a:bodyPr>
          <a:lstStyle/>
          <a:p>
            <a:r>
              <a:rPr lang="en-US" dirty="0"/>
              <a:t>Dropout Resources</a:t>
            </a:r>
            <a:endParaRPr lang="he-IL" dirty="0"/>
          </a:p>
        </p:txBody>
      </p:sp>
      <p:sp>
        <p:nvSpPr>
          <p:cNvPr id="23" name="TextBox 22">
            <a:extLst>
              <a:ext uri="{FF2B5EF4-FFF2-40B4-BE49-F238E27FC236}">
                <a16:creationId xmlns:a16="http://schemas.microsoft.com/office/drawing/2014/main" id="{42E790C0-DC16-5181-998C-111635F2E69C}"/>
              </a:ext>
            </a:extLst>
          </p:cNvPr>
          <p:cNvSpPr txBox="1"/>
          <p:nvPr/>
        </p:nvSpPr>
        <p:spPr>
          <a:xfrm>
            <a:off x="943043" y="1296786"/>
            <a:ext cx="9123669" cy="369332"/>
          </a:xfrm>
          <a:prstGeom prst="rect">
            <a:avLst/>
          </a:prstGeom>
          <a:noFill/>
        </p:spPr>
        <p:txBody>
          <a:bodyPr wrap="square" rtlCol="1">
            <a:spAutoFit/>
          </a:bodyPr>
          <a:lstStyle/>
          <a:p>
            <a:r>
              <a:rPr lang="en-US" dirty="0">
                <a:solidFill>
                  <a:schemeClr val="bg1">
                    <a:lumMod val="50000"/>
                  </a:schemeClr>
                </a:solidFill>
                <a:hlinkClick r:id="rId2"/>
              </a:rPr>
              <a:t>A Gentle Introduction to Dropout</a:t>
            </a:r>
            <a:endParaRPr lang="he-IL" dirty="0">
              <a:solidFill>
                <a:schemeClr val="bg1">
                  <a:lumMod val="50000"/>
                </a:schemeClr>
              </a:solidFill>
            </a:endParaRPr>
          </a:p>
        </p:txBody>
      </p:sp>
      <p:sp>
        <p:nvSpPr>
          <p:cNvPr id="3" name="TextBox 2">
            <a:extLst>
              <a:ext uri="{FF2B5EF4-FFF2-40B4-BE49-F238E27FC236}">
                <a16:creationId xmlns:a16="http://schemas.microsoft.com/office/drawing/2014/main" id="{3464AA26-9C99-BCD1-F050-E435E74B0B2F}"/>
              </a:ext>
            </a:extLst>
          </p:cNvPr>
          <p:cNvSpPr txBox="1"/>
          <p:nvPr/>
        </p:nvSpPr>
        <p:spPr>
          <a:xfrm>
            <a:off x="943042" y="1945178"/>
            <a:ext cx="9123669" cy="369332"/>
          </a:xfrm>
          <a:prstGeom prst="rect">
            <a:avLst/>
          </a:prstGeom>
          <a:noFill/>
        </p:spPr>
        <p:txBody>
          <a:bodyPr wrap="square" rtlCol="1">
            <a:spAutoFit/>
          </a:bodyPr>
          <a:lstStyle/>
          <a:p>
            <a:r>
              <a:rPr lang="en-US" dirty="0">
                <a:solidFill>
                  <a:schemeClr val="bg1">
                    <a:lumMod val="50000"/>
                  </a:schemeClr>
                </a:solidFill>
                <a:hlinkClick r:id="rId3"/>
              </a:rPr>
              <a:t>Dropout in Neural Networks with </a:t>
            </a:r>
            <a:r>
              <a:rPr lang="en-US" dirty="0" err="1">
                <a:solidFill>
                  <a:schemeClr val="bg1">
                    <a:lumMod val="50000"/>
                  </a:schemeClr>
                </a:solidFill>
                <a:hlinkClick r:id="rId3"/>
              </a:rPr>
              <a:t>Pytorch</a:t>
            </a:r>
            <a:endParaRPr lang="he-IL" dirty="0">
              <a:solidFill>
                <a:schemeClr val="bg1">
                  <a:lumMod val="50000"/>
                </a:schemeClr>
              </a:solidFill>
            </a:endParaRPr>
          </a:p>
        </p:txBody>
      </p:sp>
      <p:sp>
        <p:nvSpPr>
          <p:cNvPr id="4" name="TextBox 3">
            <a:extLst>
              <a:ext uri="{FF2B5EF4-FFF2-40B4-BE49-F238E27FC236}">
                <a16:creationId xmlns:a16="http://schemas.microsoft.com/office/drawing/2014/main" id="{4F06C173-449F-62BB-7E2A-50B123A0DB4F}"/>
              </a:ext>
            </a:extLst>
          </p:cNvPr>
          <p:cNvSpPr txBox="1"/>
          <p:nvPr/>
        </p:nvSpPr>
        <p:spPr>
          <a:xfrm>
            <a:off x="943042" y="2593571"/>
            <a:ext cx="6143105" cy="369332"/>
          </a:xfrm>
          <a:prstGeom prst="rect">
            <a:avLst/>
          </a:prstGeom>
          <a:noFill/>
        </p:spPr>
        <p:txBody>
          <a:bodyPr wrap="square" rtlCol="1">
            <a:spAutoFit/>
          </a:bodyPr>
          <a:lstStyle/>
          <a:p>
            <a:r>
              <a:rPr lang="en-US" dirty="0">
                <a:hlinkClick r:id="rId4"/>
              </a:rPr>
              <a:t>Batch Normalization</a:t>
            </a:r>
            <a:endParaRPr lang="he-IL" dirty="0"/>
          </a:p>
        </p:txBody>
      </p:sp>
      <p:sp>
        <p:nvSpPr>
          <p:cNvPr id="5" name="TextBox 4">
            <a:extLst>
              <a:ext uri="{FF2B5EF4-FFF2-40B4-BE49-F238E27FC236}">
                <a16:creationId xmlns:a16="http://schemas.microsoft.com/office/drawing/2014/main" id="{B744693E-AA77-7601-5891-2746C0BFB602}"/>
              </a:ext>
            </a:extLst>
          </p:cNvPr>
          <p:cNvSpPr txBox="1"/>
          <p:nvPr/>
        </p:nvSpPr>
        <p:spPr>
          <a:xfrm>
            <a:off x="943040" y="3244334"/>
            <a:ext cx="6143105" cy="369332"/>
          </a:xfrm>
          <a:prstGeom prst="rect">
            <a:avLst/>
          </a:prstGeom>
          <a:noFill/>
        </p:spPr>
        <p:txBody>
          <a:bodyPr wrap="square" rtlCol="1">
            <a:spAutoFit/>
          </a:bodyPr>
          <a:lstStyle/>
          <a:p>
            <a:r>
              <a:rPr lang="en-US" dirty="0">
                <a:hlinkClick r:id="rId5"/>
              </a:rPr>
              <a:t>Residual network</a:t>
            </a:r>
            <a:endParaRPr lang="he-IL" dirty="0"/>
          </a:p>
        </p:txBody>
      </p:sp>
      <p:sp>
        <p:nvSpPr>
          <p:cNvPr id="6" name="TextBox 5">
            <a:extLst>
              <a:ext uri="{FF2B5EF4-FFF2-40B4-BE49-F238E27FC236}">
                <a16:creationId xmlns:a16="http://schemas.microsoft.com/office/drawing/2014/main" id="{C3890CC0-F826-C85C-01B0-BBAC30925A68}"/>
              </a:ext>
            </a:extLst>
          </p:cNvPr>
          <p:cNvSpPr txBox="1"/>
          <p:nvPr/>
        </p:nvSpPr>
        <p:spPr>
          <a:xfrm>
            <a:off x="943040" y="3862463"/>
            <a:ext cx="6143105" cy="369332"/>
          </a:xfrm>
          <a:prstGeom prst="rect">
            <a:avLst/>
          </a:prstGeom>
          <a:noFill/>
        </p:spPr>
        <p:txBody>
          <a:bodyPr wrap="square" rtlCol="1">
            <a:spAutoFit/>
          </a:bodyPr>
          <a:lstStyle/>
          <a:p>
            <a:r>
              <a:rPr lang="en-US" dirty="0">
                <a:hlinkClick r:id="rId6"/>
              </a:rPr>
              <a:t>Residual network</a:t>
            </a:r>
            <a:endParaRPr lang="he-IL" dirty="0"/>
          </a:p>
        </p:txBody>
      </p:sp>
    </p:spTree>
    <p:extLst>
      <p:ext uri="{BB962C8B-B14F-4D97-AF65-F5344CB8AC3E}">
        <p14:creationId xmlns:p14="http://schemas.microsoft.com/office/powerpoint/2010/main" val="31645617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81269056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258917"/>
            <a:ext cx="9144000" cy="1234902"/>
          </a:xfrm>
        </p:spPr>
        <p:txBody>
          <a:bodyPr anchor="ctr" anchorCtr="0">
            <a:normAutofit/>
          </a:bodyPr>
          <a:lstStyle/>
          <a:p>
            <a:r>
              <a:rPr lang="en-US" sz="7200" dirty="0"/>
              <a:t>Machine Learning – 10</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275945" y="5484751"/>
            <a:ext cx="9144000" cy="667964"/>
          </a:xfrm>
        </p:spPr>
        <p:txBody>
          <a:bodyPr anchor="ctr" anchorCtr="0"/>
          <a:lstStyle/>
          <a:p>
            <a:r>
              <a:rPr lang="en-US" dirty="0"/>
              <a:t>Tsemach Mizrachi</a:t>
            </a:r>
          </a:p>
        </p:txBody>
      </p:sp>
      <p:sp>
        <p:nvSpPr>
          <p:cNvPr id="4" name="Title 1">
            <a:extLst>
              <a:ext uri="{FF2B5EF4-FFF2-40B4-BE49-F238E27FC236}">
                <a16:creationId xmlns:a16="http://schemas.microsoft.com/office/drawing/2014/main" id="{3961A5DC-BD1D-45F1-8B8F-9AE5B5385DFA}"/>
              </a:ext>
            </a:extLst>
          </p:cNvPr>
          <p:cNvSpPr txBox="1">
            <a:spLocks/>
          </p:cNvSpPr>
          <p:nvPr/>
        </p:nvSpPr>
        <p:spPr>
          <a:xfrm>
            <a:off x="1362767" y="3075534"/>
            <a:ext cx="9144000" cy="2161484"/>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t>Generative Adversarial Networks</a:t>
            </a:r>
          </a:p>
          <a:p>
            <a:r>
              <a:rPr lang="en-US" sz="4800" dirty="0"/>
              <a:t>(GAN)</a:t>
            </a:r>
          </a:p>
        </p:txBody>
      </p:sp>
    </p:spTree>
    <p:extLst>
      <p:ext uri="{BB962C8B-B14F-4D97-AF65-F5344CB8AC3E}">
        <p14:creationId xmlns:p14="http://schemas.microsoft.com/office/powerpoint/2010/main" val="20375194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422EEC-883D-8E7C-60E3-F523BF344EAC}"/>
              </a:ext>
            </a:extLst>
          </p:cNvPr>
          <p:cNvSpPr>
            <a:spLocks noGrp="1"/>
          </p:cNvSpPr>
          <p:nvPr>
            <p:ph type="title"/>
          </p:nvPr>
        </p:nvSpPr>
        <p:spPr>
          <a:xfrm>
            <a:off x="491613" y="220741"/>
            <a:ext cx="10862187" cy="598435"/>
          </a:xfrm>
        </p:spPr>
        <p:txBody>
          <a:bodyPr>
            <a:normAutofit fontScale="90000"/>
          </a:bodyPr>
          <a:lstStyle/>
          <a:p>
            <a:r>
              <a:rPr lang="en-US" dirty="0"/>
              <a:t>Generative Adversarial Networks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0D3AE2F-DF64-4CE0-1209-8CE84CBC2EA6}"/>
                  </a:ext>
                </a:extLst>
              </p:cNvPr>
              <p:cNvSpPr txBox="1"/>
              <p:nvPr/>
            </p:nvSpPr>
            <p:spPr>
              <a:xfrm>
                <a:off x="491613" y="1167168"/>
                <a:ext cx="8682182" cy="1215717"/>
              </a:xfrm>
              <a:prstGeom prst="rect">
                <a:avLst/>
              </a:prstGeom>
              <a:noFill/>
            </p:spPr>
            <p:txBody>
              <a:bodyPr wrap="square" rtlCol="1">
                <a:spAutoFit/>
              </a:bodyPr>
              <a:lstStyle/>
              <a:p>
                <a:pPr>
                  <a:spcAft>
                    <a:spcPts val="1200"/>
                  </a:spcAft>
                </a:pPr>
                <a:r>
                  <a:rPr lang="en-US" sz="2000" dirty="0">
                    <a:solidFill>
                      <a:schemeClr val="accent5">
                        <a:lumMod val="75000"/>
                      </a:schemeClr>
                    </a:solidFill>
                    <a:latin typeface="Poppins" panose="020B0502040204020203" pitchFamily="2" charset="0"/>
                  </a:rPr>
                  <a:t>D</a:t>
                </a:r>
                <a:r>
                  <a:rPr lang="en-US" sz="2000" b="0" i="0" dirty="0">
                    <a:solidFill>
                      <a:schemeClr val="accent5">
                        <a:lumMod val="75000"/>
                      </a:schemeClr>
                    </a:solidFill>
                    <a:effectLst/>
                    <a:latin typeface="Poppins" panose="020B0502040204020203" pitchFamily="2" charset="0"/>
                  </a:rPr>
                  <a:t>iscriminative algorithms</a:t>
                </a:r>
                <a:endParaRPr lang="en-US" b="0" i="0" dirty="0">
                  <a:solidFill>
                    <a:schemeClr val="accent5">
                      <a:lumMod val="75000"/>
                    </a:schemeClr>
                  </a:solidFill>
                  <a:effectLst/>
                  <a:latin typeface="Poppins" panose="020B0502040204020203" pitchFamily="2" charset="0"/>
                </a:endParaRPr>
              </a:p>
              <a:p>
                <a:pPr marL="285750" indent="-285750">
                  <a:spcAft>
                    <a:spcPts val="600"/>
                  </a:spcAft>
                  <a:buFont typeface="Arial" panose="020B0604020202020204" pitchFamily="34" charset="0"/>
                  <a:buChar char="•"/>
                </a:pPr>
                <a:r>
                  <a:rPr lang="en-US" dirty="0"/>
                  <a:t>discriminative algorithms map features (or input x) to labels (y)</a:t>
                </a:r>
              </a:p>
              <a:p>
                <a:pPr marL="285750" indent="-285750">
                  <a:spcAft>
                    <a:spcPts val="600"/>
                  </a:spcAft>
                  <a:buFont typeface="Arial" panose="020B0604020202020204" pitchFamily="34" charset="0"/>
                  <a:buChar char="•"/>
                </a:pPr>
                <a:r>
                  <a:rPr lang="en-US" dirty="0"/>
                  <a:t>Calculate the probability of y given x, </a:t>
                </a:r>
                <a14:m>
                  <m:oMath xmlns:m="http://schemas.openxmlformats.org/officeDocument/2006/math">
                    <m:r>
                      <a:rPr lang="en-US" sz="2000" b="0" i="1" smtClean="0">
                        <a:solidFill>
                          <a:srgbClr val="C00000"/>
                        </a:solidFill>
                        <a:latin typeface="Cambria Math" panose="02040503050406030204" pitchFamily="18" charset="0"/>
                      </a:rPr>
                      <m:t>𝑝</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𝑦</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𝑥</m:t>
                    </m:r>
                    <m:r>
                      <a:rPr lang="en-US" sz="2000" b="0" i="1" smtClean="0">
                        <a:solidFill>
                          <a:srgbClr val="C00000"/>
                        </a:solidFill>
                        <a:latin typeface="Cambria Math" panose="02040503050406030204" pitchFamily="18" charset="0"/>
                      </a:rPr>
                      <m:t>)</m:t>
                    </m:r>
                  </m:oMath>
                </a14:m>
                <a:endParaRPr lang="en-US" dirty="0"/>
              </a:p>
            </p:txBody>
          </p:sp>
        </mc:Choice>
        <mc:Fallback>
          <p:sp>
            <p:nvSpPr>
              <p:cNvPr id="9" name="TextBox 8">
                <a:extLst>
                  <a:ext uri="{FF2B5EF4-FFF2-40B4-BE49-F238E27FC236}">
                    <a16:creationId xmlns:a16="http://schemas.microsoft.com/office/drawing/2014/main" id="{90D3AE2F-DF64-4CE0-1209-8CE84CBC2EA6}"/>
                  </a:ext>
                </a:extLst>
              </p:cNvPr>
              <p:cNvSpPr txBox="1">
                <a:spLocks noRot="1" noChangeAspect="1" noMove="1" noResize="1" noEditPoints="1" noAdjustHandles="1" noChangeArrowheads="1" noChangeShapeType="1" noTextEdit="1"/>
              </p:cNvSpPr>
              <p:nvPr/>
            </p:nvSpPr>
            <p:spPr>
              <a:xfrm>
                <a:off x="491613" y="1167168"/>
                <a:ext cx="8682182" cy="1215717"/>
              </a:xfrm>
              <a:prstGeom prst="rect">
                <a:avLst/>
              </a:prstGeom>
              <a:blipFill>
                <a:blip r:embed="rId2"/>
                <a:stretch>
                  <a:fillRect l="-772" t="-2500" b="-6500"/>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27F9567-2DE0-0E6C-A6A8-77A22843E579}"/>
                  </a:ext>
                </a:extLst>
              </p:cNvPr>
              <p:cNvSpPr txBox="1"/>
              <p:nvPr/>
            </p:nvSpPr>
            <p:spPr>
              <a:xfrm>
                <a:off x="491613" y="2821141"/>
                <a:ext cx="8682182" cy="1215717"/>
              </a:xfrm>
              <a:prstGeom prst="rect">
                <a:avLst/>
              </a:prstGeom>
              <a:noFill/>
            </p:spPr>
            <p:txBody>
              <a:bodyPr wrap="square" rtlCol="1">
                <a:spAutoFit/>
              </a:bodyPr>
              <a:lstStyle/>
              <a:p>
                <a:pPr>
                  <a:spcAft>
                    <a:spcPts val="1200"/>
                  </a:spcAft>
                </a:pPr>
                <a:r>
                  <a:rPr lang="en-US" sz="2000" dirty="0">
                    <a:solidFill>
                      <a:schemeClr val="accent5">
                        <a:lumMod val="75000"/>
                      </a:schemeClr>
                    </a:solidFill>
                    <a:latin typeface="Poppins" panose="020B0502040204020203" pitchFamily="2" charset="0"/>
                  </a:rPr>
                  <a:t>Generative algorithms</a:t>
                </a:r>
                <a:endParaRPr lang="en-US" b="0" i="0" dirty="0">
                  <a:solidFill>
                    <a:schemeClr val="accent5">
                      <a:lumMod val="75000"/>
                    </a:schemeClr>
                  </a:solidFill>
                  <a:effectLst/>
                  <a:latin typeface="Poppins" panose="020B0502040204020203" pitchFamily="2" charset="0"/>
                </a:endParaRPr>
              </a:p>
              <a:p>
                <a:pPr marL="285750" indent="-285750">
                  <a:spcAft>
                    <a:spcPts val="600"/>
                  </a:spcAft>
                  <a:buFont typeface="Arial" panose="020B0604020202020204" pitchFamily="34" charset="0"/>
                  <a:buChar char="•"/>
                </a:pPr>
                <a:r>
                  <a:rPr lang="en-US" dirty="0"/>
                  <a:t>Assuming this output (y), how likely are these features (x)</a:t>
                </a:r>
              </a:p>
              <a:p>
                <a:pPr marL="285750" indent="-285750">
                  <a:spcAft>
                    <a:spcPts val="600"/>
                  </a:spcAft>
                  <a:buFont typeface="Arial" panose="020B0604020202020204" pitchFamily="34" charset="0"/>
                  <a:buChar char="•"/>
                </a:pPr>
                <a:r>
                  <a:rPr lang="en-US" dirty="0"/>
                  <a:t>Calculate the probability of x given y, </a:t>
                </a:r>
                <a14:m>
                  <m:oMath xmlns:m="http://schemas.openxmlformats.org/officeDocument/2006/math">
                    <m:r>
                      <a:rPr lang="en-US" sz="2000" b="0" i="1" smtClean="0">
                        <a:solidFill>
                          <a:srgbClr val="C00000"/>
                        </a:solidFill>
                        <a:latin typeface="Cambria Math" panose="02040503050406030204" pitchFamily="18" charset="0"/>
                      </a:rPr>
                      <m:t>𝑝</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𝑥</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𝑦</m:t>
                    </m:r>
                    <m:r>
                      <a:rPr lang="en-US" sz="2000" b="0" i="1" smtClean="0">
                        <a:solidFill>
                          <a:srgbClr val="C00000"/>
                        </a:solidFill>
                        <a:latin typeface="Cambria Math" panose="02040503050406030204" pitchFamily="18" charset="0"/>
                      </a:rPr>
                      <m:t>)</m:t>
                    </m:r>
                  </m:oMath>
                </a14:m>
                <a:endParaRPr lang="en-US" dirty="0"/>
              </a:p>
            </p:txBody>
          </p:sp>
        </mc:Choice>
        <mc:Fallback>
          <p:sp>
            <p:nvSpPr>
              <p:cNvPr id="3" name="TextBox 2">
                <a:extLst>
                  <a:ext uri="{FF2B5EF4-FFF2-40B4-BE49-F238E27FC236}">
                    <a16:creationId xmlns:a16="http://schemas.microsoft.com/office/drawing/2014/main" id="{527F9567-2DE0-0E6C-A6A8-77A22843E579}"/>
                  </a:ext>
                </a:extLst>
              </p:cNvPr>
              <p:cNvSpPr txBox="1">
                <a:spLocks noRot="1" noChangeAspect="1" noMove="1" noResize="1" noEditPoints="1" noAdjustHandles="1" noChangeArrowheads="1" noChangeShapeType="1" noTextEdit="1"/>
              </p:cNvSpPr>
              <p:nvPr/>
            </p:nvSpPr>
            <p:spPr>
              <a:xfrm>
                <a:off x="491613" y="2821141"/>
                <a:ext cx="8682182" cy="1215717"/>
              </a:xfrm>
              <a:prstGeom prst="rect">
                <a:avLst/>
              </a:prstGeom>
              <a:blipFill>
                <a:blip r:embed="rId3"/>
                <a:stretch>
                  <a:fillRect l="-772" t="-3015" b="-7035"/>
                </a:stretch>
              </a:blipFill>
            </p:spPr>
            <p:txBody>
              <a:bodyPr/>
              <a:lstStyle/>
              <a:p>
                <a:r>
                  <a:rPr lang="he-IL">
                    <a:noFill/>
                  </a:rPr>
                  <a:t> </a:t>
                </a:r>
              </a:p>
            </p:txBody>
          </p:sp>
        </mc:Fallback>
      </mc:AlternateContent>
    </p:spTree>
    <p:extLst>
      <p:ext uri="{BB962C8B-B14F-4D97-AF65-F5344CB8AC3E}">
        <p14:creationId xmlns:p14="http://schemas.microsoft.com/office/powerpoint/2010/main" val="45971775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C9A4-1533-C689-04BA-0298C8895178}"/>
              </a:ext>
            </a:extLst>
          </p:cNvPr>
          <p:cNvSpPr>
            <a:spLocks noGrp="1"/>
          </p:cNvSpPr>
          <p:nvPr>
            <p:ph type="title"/>
          </p:nvPr>
        </p:nvSpPr>
        <p:spPr>
          <a:xfrm>
            <a:off x="588818" y="190557"/>
            <a:ext cx="10515600" cy="657341"/>
          </a:xfrm>
        </p:spPr>
        <p:txBody>
          <a:bodyPr>
            <a:normAutofit fontScale="90000"/>
          </a:bodyPr>
          <a:lstStyle/>
          <a:p>
            <a:r>
              <a:rPr lang="en-US" dirty="0"/>
              <a:t>Generative Adversarial Networks - Players</a:t>
            </a:r>
            <a:endParaRPr lang="he-IL" dirty="0"/>
          </a:p>
        </p:txBody>
      </p:sp>
      <p:sp>
        <p:nvSpPr>
          <p:cNvPr id="4" name="TextBox 3">
            <a:extLst>
              <a:ext uri="{FF2B5EF4-FFF2-40B4-BE49-F238E27FC236}">
                <a16:creationId xmlns:a16="http://schemas.microsoft.com/office/drawing/2014/main" id="{DFCF6AA0-7DB9-F872-A2D6-F8A59AC95B84}"/>
              </a:ext>
            </a:extLst>
          </p:cNvPr>
          <p:cNvSpPr txBox="1"/>
          <p:nvPr/>
        </p:nvSpPr>
        <p:spPr>
          <a:xfrm>
            <a:off x="723207" y="1205345"/>
            <a:ext cx="2017223" cy="461665"/>
          </a:xfrm>
          <a:prstGeom prst="rect">
            <a:avLst/>
          </a:prstGeom>
          <a:noFill/>
        </p:spPr>
        <p:txBody>
          <a:bodyPr wrap="square" rtlCol="1">
            <a:spAutoFit/>
          </a:bodyPr>
          <a:lstStyle/>
          <a:p>
            <a:pPr algn="ctr"/>
            <a:r>
              <a:rPr lang="en-US" sz="2400" dirty="0">
                <a:latin typeface="Amasis MT Pro Black" panose="020B0604020202020204" pitchFamily="18" charset="0"/>
              </a:rPr>
              <a:t>Generator</a:t>
            </a:r>
            <a:endParaRPr lang="he-IL" dirty="0">
              <a:latin typeface="Amasis MT Pro Black" panose="020B0604020202020204" pitchFamily="18" charset="0"/>
            </a:endParaRPr>
          </a:p>
        </p:txBody>
      </p:sp>
      <p:sp>
        <p:nvSpPr>
          <p:cNvPr id="5" name="TextBox 4">
            <a:extLst>
              <a:ext uri="{FF2B5EF4-FFF2-40B4-BE49-F238E27FC236}">
                <a16:creationId xmlns:a16="http://schemas.microsoft.com/office/drawing/2014/main" id="{8FEF4DDE-E5DE-EAF8-973B-327C7D6052C3}"/>
              </a:ext>
            </a:extLst>
          </p:cNvPr>
          <p:cNvSpPr txBox="1"/>
          <p:nvPr/>
        </p:nvSpPr>
        <p:spPr>
          <a:xfrm>
            <a:off x="8252204" y="1259993"/>
            <a:ext cx="2331418" cy="461665"/>
          </a:xfrm>
          <a:prstGeom prst="rect">
            <a:avLst/>
          </a:prstGeom>
          <a:noFill/>
        </p:spPr>
        <p:txBody>
          <a:bodyPr wrap="square" rtlCol="1">
            <a:spAutoFit/>
          </a:bodyPr>
          <a:lstStyle/>
          <a:p>
            <a:pPr algn="ctr"/>
            <a:r>
              <a:rPr lang="en-US" sz="2400" dirty="0">
                <a:latin typeface="Amasis MT Pro Black" panose="020B0604020202020204" pitchFamily="18" charset="0"/>
              </a:rPr>
              <a:t>Discriminator</a:t>
            </a:r>
            <a:endParaRPr lang="he-IL" sz="2400" dirty="0">
              <a:latin typeface="Amasis MT Pro Black" panose="020B0604020202020204" pitchFamily="18" charset="0"/>
            </a:endParaRPr>
          </a:p>
        </p:txBody>
      </p:sp>
      <p:sp>
        <p:nvSpPr>
          <p:cNvPr id="6" name="TextBox 5">
            <a:extLst>
              <a:ext uri="{FF2B5EF4-FFF2-40B4-BE49-F238E27FC236}">
                <a16:creationId xmlns:a16="http://schemas.microsoft.com/office/drawing/2014/main" id="{766E56A6-768D-A3F2-2974-5202A6005FB1}"/>
              </a:ext>
            </a:extLst>
          </p:cNvPr>
          <p:cNvSpPr txBox="1"/>
          <p:nvPr/>
        </p:nvSpPr>
        <p:spPr>
          <a:xfrm>
            <a:off x="4487705" y="1436177"/>
            <a:ext cx="2017223" cy="461665"/>
          </a:xfrm>
          <a:prstGeom prst="rect">
            <a:avLst/>
          </a:prstGeom>
          <a:noFill/>
        </p:spPr>
        <p:txBody>
          <a:bodyPr wrap="square" rtlCol="1">
            <a:spAutoFit/>
          </a:bodyPr>
          <a:lstStyle/>
          <a:p>
            <a:pPr algn="ctr"/>
            <a:r>
              <a:rPr lang="en-US" sz="2400" dirty="0">
                <a:latin typeface="Amasis MT Pro Black" panose="020B0604020202020204" pitchFamily="18" charset="0"/>
              </a:rPr>
              <a:t>Adversarial</a:t>
            </a:r>
            <a:endParaRPr lang="he-IL" dirty="0">
              <a:latin typeface="Amasis MT Pro Black" panose="020B0604020202020204" pitchFamily="18" charset="0"/>
            </a:endParaRPr>
          </a:p>
        </p:txBody>
      </p:sp>
      <p:sp>
        <p:nvSpPr>
          <p:cNvPr id="7" name="TextBox 6">
            <a:extLst>
              <a:ext uri="{FF2B5EF4-FFF2-40B4-BE49-F238E27FC236}">
                <a16:creationId xmlns:a16="http://schemas.microsoft.com/office/drawing/2014/main" id="{E9DDC03E-D031-29CA-33BC-7B812ED634BF}"/>
              </a:ext>
            </a:extLst>
          </p:cNvPr>
          <p:cNvSpPr txBox="1"/>
          <p:nvPr/>
        </p:nvSpPr>
        <p:spPr>
          <a:xfrm>
            <a:off x="889462" y="1952322"/>
            <a:ext cx="2261062" cy="923330"/>
          </a:xfrm>
          <a:prstGeom prst="rect">
            <a:avLst/>
          </a:prstGeom>
          <a:noFill/>
        </p:spPr>
        <p:txBody>
          <a:bodyPr wrap="square" rtlCol="1">
            <a:spAutoFit/>
          </a:bodyPr>
          <a:lstStyle/>
          <a:p>
            <a:r>
              <a:rPr lang="en-US" dirty="0"/>
              <a:t>A neural network that is generate a fake data</a:t>
            </a:r>
            <a:endParaRPr lang="he-IL" dirty="0"/>
          </a:p>
        </p:txBody>
      </p:sp>
      <p:pic>
        <p:nvPicPr>
          <p:cNvPr id="9" name="Picture 8">
            <a:extLst>
              <a:ext uri="{FF2B5EF4-FFF2-40B4-BE49-F238E27FC236}">
                <a16:creationId xmlns:a16="http://schemas.microsoft.com/office/drawing/2014/main" id="{3A997D33-B122-48DE-BEB3-01E1B30B0173}"/>
              </a:ext>
            </a:extLst>
          </p:cNvPr>
          <p:cNvPicPr>
            <a:picLocks noChangeAspect="1"/>
          </p:cNvPicPr>
          <p:nvPr/>
        </p:nvPicPr>
        <p:blipFill>
          <a:blip r:embed="rId2"/>
          <a:stretch>
            <a:fillRect/>
          </a:stretch>
        </p:blipFill>
        <p:spPr>
          <a:xfrm>
            <a:off x="4719920" y="2131147"/>
            <a:ext cx="1552792" cy="1648055"/>
          </a:xfrm>
          <a:prstGeom prst="rect">
            <a:avLst/>
          </a:prstGeom>
        </p:spPr>
      </p:pic>
      <p:pic>
        <p:nvPicPr>
          <p:cNvPr id="10" name="Picture 4" descr="Convolutional Neural Network Algorithms">
            <a:extLst>
              <a:ext uri="{FF2B5EF4-FFF2-40B4-BE49-F238E27FC236}">
                <a16:creationId xmlns:a16="http://schemas.microsoft.com/office/drawing/2014/main" id="{14962893-23BC-C677-235B-C4DA9C514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1797" y="3461243"/>
            <a:ext cx="3089562" cy="12675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st Journal, Merian, Mona Lisa, Michelangelo| Museum Webshop -  Museum-webshop">
            <a:extLst>
              <a:ext uri="{FF2B5EF4-FFF2-40B4-BE49-F238E27FC236}">
                <a16:creationId xmlns:a16="http://schemas.microsoft.com/office/drawing/2014/main" id="{9CE6286D-F5B1-B8A0-8CD2-7040F6C33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330" y="3257264"/>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4DA2747-8597-AD28-48AF-6C6CC78525B0}"/>
              </a:ext>
            </a:extLst>
          </p:cNvPr>
          <p:cNvSpPr txBox="1"/>
          <p:nvPr/>
        </p:nvSpPr>
        <p:spPr>
          <a:xfrm>
            <a:off x="8666454" y="2046649"/>
            <a:ext cx="2261062" cy="1077218"/>
          </a:xfrm>
          <a:prstGeom prst="rect">
            <a:avLst/>
          </a:prstGeom>
          <a:noFill/>
        </p:spPr>
        <p:txBody>
          <a:bodyPr wrap="square" rtlCol="1">
            <a:spAutoFit/>
          </a:bodyPr>
          <a:lstStyle/>
          <a:p>
            <a:pPr>
              <a:spcAft>
                <a:spcPts val="1200"/>
              </a:spcAft>
            </a:pPr>
            <a:r>
              <a:rPr lang="en-US" dirty="0"/>
              <a:t>A binary classifier</a:t>
            </a:r>
          </a:p>
          <a:p>
            <a:r>
              <a:rPr lang="en-US" dirty="0"/>
              <a:t>Try to classify real or fake</a:t>
            </a:r>
            <a:endParaRPr lang="he-IL" dirty="0"/>
          </a:p>
        </p:txBody>
      </p:sp>
      <p:sp>
        <p:nvSpPr>
          <p:cNvPr id="12" name="TextBox 11">
            <a:extLst>
              <a:ext uri="{FF2B5EF4-FFF2-40B4-BE49-F238E27FC236}">
                <a16:creationId xmlns:a16="http://schemas.microsoft.com/office/drawing/2014/main" id="{DF0673ED-401F-ADAD-3CF2-5BD8E5679938}"/>
              </a:ext>
            </a:extLst>
          </p:cNvPr>
          <p:cNvSpPr txBox="1"/>
          <p:nvPr/>
        </p:nvSpPr>
        <p:spPr>
          <a:xfrm>
            <a:off x="3987243" y="4012507"/>
            <a:ext cx="3275215" cy="2185214"/>
          </a:xfrm>
          <a:prstGeom prst="rect">
            <a:avLst/>
          </a:prstGeom>
          <a:noFill/>
        </p:spPr>
        <p:txBody>
          <a:bodyPr wrap="square" rtlCol="1">
            <a:spAutoFit/>
          </a:bodyPr>
          <a:lstStyle/>
          <a:p>
            <a:pPr algn="ctr">
              <a:spcAft>
                <a:spcPts val="1200"/>
              </a:spcAft>
            </a:pPr>
            <a:r>
              <a:rPr lang="en-US" dirty="0"/>
              <a:t>The </a:t>
            </a:r>
            <a:r>
              <a:rPr lang="en-US" i="1" dirty="0"/>
              <a:t>generator</a:t>
            </a:r>
            <a:r>
              <a:rPr lang="en-US" dirty="0"/>
              <a:t> and the </a:t>
            </a:r>
            <a:r>
              <a:rPr lang="en-US" i="1" dirty="0"/>
              <a:t>discriminator</a:t>
            </a:r>
            <a:r>
              <a:rPr lang="en-US" dirty="0"/>
              <a:t> are competing each other</a:t>
            </a:r>
          </a:p>
          <a:p>
            <a:pPr algn="ctr">
              <a:spcAft>
                <a:spcPts val="1200"/>
              </a:spcAft>
            </a:pPr>
            <a:r>
              <a:rPr lang="en-US" dirty="0"/>
              <a:t>The generator try to “fool” the discriminator claim its image are real while the discriminator tried to catch him</a:t>
            </a:r>
          </a:p>
        </p:txBody>
      </p:sp>
      <p:pic>
        <p:nvPicPr>
          <p:cNvPr id="14" name="Picture 13">
            <a:extLst>
              <a:ext uri="{FF2B5EF4-FFF2-40B4-BE49-F238E27FC236}">
                <a16:creationId xmlns:a16="http://schemas.microsoft.com/office/drawing/2014/main" id="{402D7333-425E-2E64-4141-1AC6E15882C5}"/>
              </a:ext>
            </a:extLst>
          </p:cNvPr>
          <p:cNvPicPr>
            <a:picLocks noChangeAspect="1"/>
          </p:cNvPicPr>
          <p:nvPr/>
        </p:nvPicPr>
        <p:blipFill>
          <a:blip r:embed="rId5"/>
          <a:stretch>
            <a:fillRect/>
          </a:stretch>
        </p:blipFill>
        <p:spPr>
          <a:xfrm>
            <a:off x="8144138" y="5066132"/>
            <a:ext cx="1333686" cy="1419423"/>
          </a:xfrm>
          <a:prstGeom prst="rect">
            <a:avLst/>
          </a:prstGeom>
        </p:spPr>
      </p:pic>
    </p:spTree>
    <p:extLst>
      <p:ext uri="{BB962C8B-B14F-4D97-AF65-F5344CB8AC3E}">
        <p14:creationId xmlns:p14="http://schemas.microsoft.com/office/powerpoint/2010/main" val="2228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Decent Converge Test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1624181" cy="5043488"/>
          </a:xfrm>
        </p:spPr>
        <p:txBody>
          <a:bodyPr/>
          <a:lstStyle/>
          <a:p>
            <a:pPr marL="0" indent="0">
              <a:buNone/>
            </a:pPr>
            <a:endParaRPr lang="en-US" dirty="0"/>
          </a:p>
          <a:p>
            <a:pPr marL="0" indent="0">
              <a:buNone/>
            </a:pPr>
            <a:endParaRPr lang="en-US" dirty="0"/>
          </a:p>
        </p:txBody>
      </p:sp>
      <p:sp>
        <p:nvSpPr>
          <p:cNvPr id="11" name="Rectangle 10">
            <a:extLst>
              <a:ext uri="{FF2B5EF4-FFF2-40B4-BE49-F238E27FC236}">
                <a16:creationId xmlns:a16="http://schemas.microsoft.com/office/drawing/2014/main" id="{4DE18E19-10D7-45DD-9F5E-69E616258073}"/>
              </a:ext>
            </a:extLst>
          </p:cNvPr>
          <p:cNvSpPr/>
          <p:nvPr/>
        </p:nvSpPr>
        <p:spPr>
          <a:xfrm>
            <a:off x="605427" y="1087721"/>
            <a:ext cx="8166563" cy="545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dirty="0">
                <a:solidFill>
                  <a:schemeClr val="tx1"/>
                </a:solidFill>
              </a:rPr>
              <a:t>How do we know GC is converging?</a:t>
            </a:r>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970607" y="2287346"/>
                <a:ext cx="953441" cy="454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rPr>
                  <a:t>Min  </a:t>
                </a:r>
                <a14:m>
                  <m:oMath xmlns:m="http://schemas.openxmlformats.org/officeDocument/2006/math">
                    <m:r>
                      <a:rPr lang="en-US" sz="1600" i="1" dirty="0">
                        <a:solidFill>
                          <a:schemeClr val="tx1"/>
                        </a:solidFill>
                        <a:latin typeface="Cambria Math" panose="02040503050406030204" pitchFamily="18" charset="0"/>
                      </a:rPr>
                      <m:t>𝐽</m:t>
                    </m:r>
                    <m:d>
                      <m:dPr>
                        <m:ctrlPr>
                          <a:rPr lang="en-US" sz="1600" i="1" dirty="0">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ea typeface="Cambria Math" panose="02040503050406030204" pitchFamily="18" charset="0"/>
                          </a:rPr>
                          <m:t>∅</m:t>
                        </m:r>
                        <m:r>
                          <m:rPr>
                            <m:nor/>
                          </m:rPr>
                          <a:rPr lang="en-US" sz="1600" baseline="-10000" dirty="0">
                            <a:solidFill>
                              <a:schemeClr val="tx1"/>
                            </a:solidFill>
                          </a:rPr>
                          <m:t> </m:t>
                        </m:r>
                      </m:e>
                    </m:d>
                  </m:oMath>
                </a14:m>
                <a:endParaRPr lang="en-US" sz="1600" dirty="0">
                  <a:solidFill>
                    <a:schemeClr val="tx1"/>
                  </a:solidFill>
                </a:endParaRPr>
              </a:p>
              <a:p>
                <a:r>
                  <a:rPr lang="en-US" sz="1400" b="0" dirty="0">
                    <a:solidFill>
                      <a:schemeClr val="tx1"/>
                    </a:solidFill>
                    <a:ea typeface="Cambria Math" panose="02040503050406030204" pitchFamily="18" charset="0"/>
                  </a:rPr>
                  <a:t> </a:t>
                </a:r>
                <a14:m>
                  <m:oMath xmlns:m="http://schemas.openxmlformats.org/officeDocument/2006/math">
                    <m:r>
                      <a:rPr lang="en-US" sz="1400" b="0" i="0" smtClean="0">
                        <a:solidFill>
                          <a:schemeClr val="tx1"/>
                        </a:solidFill>
                        <a:latin typeface="Cambria Math" panose="02040503050406030204" pitchFamily="18" charset="0"/>
                        <a:ea typeface="Cambria Math" panose="02040503050406030204" pitchFamily="18" charset="0"/>
                      </a:rPr>
                      <m:t>  </m:t>
                    </m:r>
                    <m:r>
                      <a:rPr lang="en-US" sz="1400" i="1">
                        <a:solidFill>
                          <a:schemeClr val="tx1"/>
                        </a:solidFill>
                        <a:latin typeface="Cambria Math" panose="02040503050406030204" pitchFamily="18" charset="0"/>
                        <a:ea typeface="Cambria Math" panose="02040503050406030204" pitchFamily="18" charset="0"/>
                      </a:rPr>
                      <m:t>∅</m:t>
                    </m:r>
                  </m:oMath>
                </a14:m>
                <a:endParaRPr lang="en-US" sz="1400" baseline="-10000" dirty="0">
                  <a:solidFill>
                    <a:schemeClr val="tx1"/>
                  </a:solidFill>
                </a:endParaRPr>
              </a:p>
              <a:p>
                <a:endParaRPr lang="en-US" sz="14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970607" y="2287346"/>
                <a:ext cx="953441" cy="454463"/>
              </a:xfrm>
              <a:prstGeom prst="rect">
                <a:avLst/>
              </a:prstGeom>
              <a:blipFill>
                <a:blip r:embed="rId2"/>
                <a:stretch>
                  <a:fillRect l="-12739" t="-37333"/>
                </a:stretch>
              </a:blipFill>
              <a:ln>
                <a:noFill/>
              </a:ln>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1CA7D2C1-F190-4232-81B3-0703A60FCCEF}"/>
              </a:ext>
            </a:extLst>
          </p:cNvPr>
          <p:cNvGrpSpPr/>
          <p:nvPr/>
        </p:nvGrpSpPr>
        <p:grpSpPr>
          <a:xfrm>
            <a:off x="593774" y="2126183"/>
            <a:ext cx="4819815" cy="2947514"/>
            <a:chOff x="7679528" y="3538923"/>
            <a:chExt cx="3302797" cy="2551927"/>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273265"/>
              <a:chOff x="7679528" y="5817585"/>
              <a:chExt cx="3302797" cy="273265"/>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35D7B93-EF5D-4C4C-94BC-10F7E5A7EC7C}"/>
                  </a:ext>
                </a:extLst>
              </p:cNvPr>
              <p:cNvSpPr/>
              <p:nvPr/>
            </p:nvSpPr>
            <p:spPr>
              <a:xfrm>
                <a:off x="8703159" y="5817586"/>
                <a:ext cx="1199841"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No of iteration</a:t>
                </a:r>
              </a:p>
            </p:txBody>
          </p:sp>
        </p:grpSp>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C0EEE957-3051-46F0-8CD5-197AA791869C}"/>
                  </a:ext>
                </a:extLst>
              </p:cNvPr>
              <p:cNvSpPr/>
              <p:nvPr/>
            </p:nvSpPr>
            <p:spPr>
              <a:xfrm>
                <a:off x="5967413" y="2147341"/>
                <a:ext cx="6019793" cy="1044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i="1" dirty="0">
                    <a:solidFill>
                      <a:schemeClr val="tx1"/>
                    </a:solidFill>
                    <a:latin typeface="Cambria Math" panose="02040503050406030204" pitchFamily="18" charset="0"/>
                  </a:rPr>
                  <a:t>Plotting</a:t>
                </a:r>
                <a:r>
                  <a:rPr lang="en-US" sz="2800" baseline="-10000" dirty="0">
                    <a:solidFill>
                      <a:schemeClr val="tx1"/>
                    </a:solidFill>
                  </a:rPr>
                  <a:t>  </a:t>
                </a:r>
                <a14:m>
                  <m:oMath xmlns:m="http://schemas.openxmlformats.org/officeDocument/2006/math">
                    <m:r>
                      <a:rPr lang="en-US" sz="2800" i="1" dirty="0" smtClean="0">
                        <a:solidFill>
                          <a:srgbClr val="0070C0"/>
                        </a:solidFill>
                        <a:latin typeface="Cambria Math" panose="02040503050406030204" pitchFamily="18" charset="0"/>
                      </a:rPr>
                      <m:t>𝐽</m:t>
                    </m:r>
                    <m:d>
                      <m:dPr>
                        <m:ctrlPr>
                          <a:rPr lang="en-US" sz="2800" i="1" dirty="0">
                            <a:solidFill>
                              <a:srgbClr val="0070C0"/>
                            </a:solidFill>
                            <a:latin typeface="Cambria Math" panose="02040503050406030204" pitchFamily="18" charset="0"/>
                          </a:rPr>
                        </m:ctrlPr>
                      </m:dPr>
                      <m:e>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𝜃</m:t>
                            </m:r>
                          </m:e>
                          <m:sub>
                            <m:r>
                              <a:rPr lang="en-US" sz="2800" i="1" dirty="0">
                                <a:solidFill>
                                  <a:srgbClr val="0070C0"/>
                                </a:solidFill>
                                <a:latin typeface="Cambria Math" panose="02040503050406030204" pitchFamily="18" charset="0"/>
                              </a:rPr>
                              <m:t>1</m:t>
                            </m:r>
                          </m:sub>
                        </m:sSub>
                      </m:e>
                    </m:d>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𝑓𝑢𝑛𝑐𝑡𝑖𝑜𝑛</m:t>
                    </m:r>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𝑜𝑓</m:t>
                    </m:r>
                    <m:r>
                      <a:rPr lang="en-US" sz="2800" b="0" i="1" dirty="0" smtClean="0">
                        <a:solidFill>
                          <a:schemeClr val="tx1"/>
                        </a:solidFill>
                        <a:latin typeface="Cambria Math" panose="02040503050406030204" pitchFamily="18" charset="0"/>
                      </a:rPr>
                      <m:t> #</m:t>
                    </m:r>
                    <m:r>
                      <a:rPr lang="en-US" sz="2800" b="0" i="1" dirty="0" smtClean="0">
                        <a:solidFill>
                          <a:srgbClr val="0070C0"/>
                        </a:solidFill>
                        <a:latin typeface="Cambria Math" panose="02040503050406030204" pitchFamily="18" charset="0"/>
                      </a:rPr>
                      <m:t>𝑖𝑡𝑒𝑟𝑎𝑡𝑖𝑜𝑛𝑠</m:t>
                    </m:r>
                  </m:oMath>
                </a14:m>
                <a:endParaRPr lang="en-US" sz="2800" baseline="-10000" dirty="0">
                  <a:solidFill>
                    <a:schemeClr val="tx1"/>
                  </a:solidFill>
                </a:endParaRPr>
              </a:p>
            </p:txBody>
          </p:sp>
        </mc:Choice>
        <mc:Fallback xmlns="">
          <p:sp>
            <p:nvSpPr>
              <p:cNvPr id="65" name="Rectangle 64">
                <a:extLst>
                  <a:ext uri="{FF2B5EF4-FFF2-40B4-BE49-F238E27FC236}">
                    <a16:creationId xmlns:a16="http://schemas.microsoft.com/office/drawing/2014/main" id="{C0EEE957-3051-46F0-8CD5-197AA791869C}"/>
                  </a:ext>
                </a:extLst>
              </p:cNvPr>
              <p:cNvSpPr>
                <a:spLocks noRot="1" noChangeAspect="1" noMove="1" noResize="1" noEditPoints="1" noAdjustHandles="1" noChangeArrowheads="1" noChangeShapeType="1" noTextEdit="1"/>
              </p:cNvSpPr>
              <p:nvPr/>
            </p:nvSpPr>
            <p:spPr>
              <a:xfrm>
                <a:off x="5967413" y="2147341"/>
                <a:ext cx="6019793" cy="1044064"/>
              </a:xfrm>
              <a:prstGeom prst="rect">
                <a:avLst/>
              </a:prstGeom>
              <a:blipFill>
                <a:blip r:embed="rId3"/>
                <a:stretch>
                  <a:fillRect l="-3647" t="-10465"/>
                </a:stretch>
              </a:blipFill>
              <a:ln>
                <a:noFill/>
              </a:ln>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946DF209-599B-470D-B574-438AE5807397}"/>
              </a:ext>
            </a:extLst>
          </p:cNvPr>
          <p:cNvSpPr/>
          <p:nvPr/>
        </p:nvSpPr>
        <p:spPr>
          <a:xfrm>
            <a:off x="1266825" y="2686050"/>
            <a:ext cx="4124325" cy="1876730"/>
          </a:xfrm>
          <a:custGeom>
            <a:avLst/>
            <a:gdLst>
              <a:gd name="connsiteX0" fmla="*/ 0 w 4124325"/>
              <a:gd name="connsiteY0" fmla="*/ 0 h 1876730"/>
              <a:gd name="connsiteX1" fmla="*/ 352425 w 4124325"/>
              <a:gd name="connsiteY1" fmla="*/ 1133475 h 1876730"/>
              <a:gd name="connsiteX2" fmla="*/ 838200 w 4124325"/>
              <a:gd name="connsiteY2" fmla="*/ 1485900 h 1876730"/>
              <a:gd name="connsiteX3" fmla="*/ 1676400 w 4124325"/>
              <a:gd name="connsiteY3" fmla="*/ 1752600 h 1876730"/>
              <a:gd name="connsiteX4" fmla="*/ 2562225 w 4124325"/>
              <a:gd name="connsiteY4" fmla="*/ 1857375 h 1876730"/>
              <a:gd name="connsiteX5" fmla="*/ 4124325 w 4124325"/>
              <a:gd name="connsiteY5" fmla="*/ 1876425 h 18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325" h="1876730">
                <a:moveTo>
                  <a:pt x="0" y="0"/>
                </a:moveTo>
                <a:cubicBezTo>
                  <a:pt x="106362" y="442912"/>
                  <a:pt x="212725" y="885825"/>
                  <a:pt x="352425" y="1133475"/>
                </a:cubicBezTo>
                <a:cubicBezTo>
                  <a:pt x="492125" y="1381125"/>
                  <a:pt x="617538" y="1382713"/>
                  <a:pt x="838200" y="1485900"/>
                </a:cubicBezTo>
                <a:cubicBezTo>
                  <a:pt x="1058863" y="1589088"/>
                  <a:pt x="1389063" y="1690688"/>
                  <a:pt x="1676400" y="1752600"/>
                </a:cubicBezTo>
                <a:cubicBezTo>
                  <a:pt x="1963738" y="1814513"/>
                  <a:pt x="2154237" y="1836737"/>
                  <a:pt x="2562225" y="1857375"/>
                </a:cubicBezTo>
                <a:cubicBezTo>
                  <a:pt x="2970213" y="1878013"/>
                  <a:pt x="3547269" y="1877219"/>
                  <a:pt x="4124325" y="1876425"/>
                </a:cubicBezTo>
              </a:path>
            </a:pathLst>
          </a:custGeom>
          <a:no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A818DB1-BF9E-4C1D-945E-68BC15EB5919}"/>
              </a:ext>
            </a:extLst>
          </p:cNvPr>
          <p:cNvCxnSpPr>
            <a:cxnSpLocks/>
          </p:cNvCxnSpPr>
          <p:nvPr/>
        </p:nvCxnSpPr>
        <p:spPr>
          <a:xfrm>
            <a:off x="5838825" y="1867836"/>
            <a:ext cx="0" cy="4676023"/>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72" name="Left Brace 71">
            <a:extLst>
              <a:ext uri="{FF2B5EF4-FFF2-40B4-BE49-F238E27FC236}">
                <a16:creationId xmlns:a16="http://schemas.microsoft.com/office/drawing/2014/main" id="{060C8241-E713-4746-9F5B-6D012568B6A6}"/>
              </a:ext>
            </a:extLst>
          </p:cNvPr>
          <p:cNvSpPr/>
          <p:nvPr/>
        </p:nvSpPr>
        <p:spPr>
          <a:xfrm rot="5400000">
            <a:off x="4518839" y="3753490"/>
            <a:ext cx="457200" cy="10240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E0F4CE4B-A2AB-478C-8992-1CF5EE135EE0}"/>
              </a:ext>
            </a:extLst>
          </p:cNvPr>
          <p:cNvSpPr/>
          <p:nvPr/>
        </p:nvSpPr>
        <p:spPr>
          <a:xfrm>
            <a:off x="4145762" y="3429000"/>
            <a:ext cx="1203354" cy="53923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Converge area</a:t>
            </a:r>
          </a:p>
        </p:txBody>
      </p:sp>
    </p:spTree>
    <p:extLst>
      <p:ext uri="{BB962C8B-B14F-4D97-AF65-F5344CB8AC3E}">
        <p14:creationId xmlns:p14="http://schemas.microsoft.com/office/powerpoint/2010/main" val="173895136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6AF8-7034-3C4D-1022-851D0E9ABE6B}"/>
              </a:ext>
            </a:extLst>
          </p:cNvPr>
          <p:cNvSpPr>
            <a:spLocks noGrp="1"/>
          </p:cNvSpPr>
          <p:nvPr>
            <p:ph type="title"/>
          </p:nvPr>
        </p:nvSpPr>
        <p:spPr>
          <a:xfrm>
            <a:off x="482138" y="281999"/>
            <a:ext cx="10515600" cy="740468"/>
          </a:xfrm>
        </p:spPr>
        <p:txBody>
          <a:bodyPr>
            <a:normAutofit/>
          </a:bodyPr>
          <a:lstStyle/>
          <a:p>
            <a:r>
              <a:rPr lang="en-US" sz="4000" dirty="0"/>
              <a:t>Generative Adversarial Networks - schema</a:t>
            </a:r>
            <a:endParaRPr lang="he-IL" sz="4000" dirty="0"/>
          </a:p>
        </p:txBody>
      </p:sp>
      <p:pic>
        <p:nvPicPr>
          <p:cNvPr id="2050" name="Picture 2" descr="A review of Generative Adversarial Networks (GANs) and its applications in  a wide variety of disciplines -- From Medical to Remote Sensing – arXiv  Vanity">
            <a:extLst>
              <a:ext uri="{FF2B5EF4-FFF2-40B4-BE49-F238E27FC236}">
                <a16:creationId xmlns:a16="http://schemas.microsoft.com/office/drawing/2014/main" id="{B766369F-C7D3-2F5E-BB7A-DB01DB51A3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2138" y="1433727"/>
            <a:ext cx="11483742" cy="49005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4AEAB14-4ACA-49A3-90BB-FF8F5589B59C}"/>
              </a:ext>
            </a:extLst>
          </p:cNvPr>
          <p:cNvSpPr txBox="1"/>
          <p:nvPr/>
        </p:nvSpPr>
        <p:spPr>
          <a:xfrm>
            <a:off x="1753985" y="3187070"/>
            <a:ext cx="2917768" cy="830997"/>
          </a:xfrm>
          <a:prstGeom prst="rect">
            <a:avLst/>
          </a:prstGeom>
          <a:noFill/>
        </p:spPr>
        <p:txBody>
          <a:bodyPr wrap="square" rtlCol="1">
            <a:spAutoFit/>
          </a:bodyPr>
          <a:lstStyle/>
          <a:p>
            <a:r>
              <a:rPr lang="en-US" sz="1600" dirty="0">
                <a:solidFill>
                  <a:schemeClr val="bg1">
                    <a:lumMod val="50000"/>
                  </a:schemeClr>
                </a:solidFill>
              </a:rPr>
              <a:t>Training goal for the </a:t>
            </a:r>
            <a:r>
              <a:rPr lang="en-US" sz="1600" i="1" dirty="0">
                <a:solidFill>
                  <a:schemeClr val="bg1">
                    <a:lumMod val="50000"/>
                  </a:schemeClr>
                </a:solidFill>
              </a:rPr>
              <a:t>generator</a:t>
            </a:r>
            <a:r>
              <a:rPr lang="en-US" sz="1600" dirty="0">
                <a:solidFill>
                  <a:schemeClr val="bg1">
                    <a:lumMod val="50000"/>
                  </a:schemeClr>
                </a:solidFill>
              </a:rPr>
              <a:t> is to maximize probability of the </a:t>
            </a:r>
            <a:r>
              <a:rPr lang="en-US" sz="1600" i="1" dirty="0">
                <a:solidFill>
                  <a:schemeClr val="bg1">
                    <a:lumMod val="50000"/>
                  </a:schemeClr>
                </a:solidFill>
              </a:rPr>
              <a:t>discriminator</a:t>
            </a:r>
            <a:r>
              <a:rPr lang="en-US" sz="1600" dirty="0">
                <a:solidFill>
                  <a:schemeClr val="bg1">
                    <a:lumMod val="50000"/>
                  </a:schemeClr>
                </a:solidFill>
              </a:rPr>
              <a:t> making mistake </a:t>
            </a:r>
            <a:endParaRPr lang="he-IL" sz="1600" dirty="0">
              <a:solidFill>
                <a:schemeClr val="bg1">
                  <a:lumMod val="50000"/>
                </a:schemeClr>
              </a:solidFill>
            </a:endParaRPr>
          </a:p>
        </p:txBody>
      </p:sp>
      <p:sp>
        <p:nvSpPr>
          <p:cNvPr id="5" name="TextBox 4">
            <a:extLst>
              <a:ext uri="{FF2B5EF4-FFF2-40B4-BE49-F238E27FC236}">
                <a16:creationId xmlns:a16="http://schemas.microsoft.com/office/drawing/2014/main" id="{C8266D9C-0EE2-8456-899B-A13A34CC5BAD}"/>
              </a:ext>
            </a:extLst>
          </p:cNvPr>
          <p:cNvSpPr txBox="1"/>
          <p:nvPr/>
        </p:nvSpPr>
        <p:spPr>
          <a:xfrm>
            <a:off x="6287193" y="1643674"/>
            <a:ext cx="2917768" cy="1077218"/>
          </a:xfrm>
          <a:prstGeom prst="rect">
            <a:avLst/>
          </a:prstGeom>
          <a:noFill/>
        </p:spPr>
        <p:txBody>
          <a:bodyPr wrap="square" rtlCol="1">
            <a:spAutoFit/>
          </a:bodyPr>
          <a:lstStyle/>
          <a:p>
            <a:r>
              <a:rPr lang="en-US" sz="1600" dirty="0">
                <a:solidFill>
                  <a:schemeClr val="bg1">
                    <a:lumMod val="50000"/>
                  </a:schemeClr>
                </a:solidFill>
              </a:rPr>
              <a:t>Training goal for the </a:t>
            </a:r>
            <a:r>
              <a:rPr lang="en-US" sz="1600" i="1" dirty="0">
                <a:solidFill>
                  <a:schemeClr val="bg1">
                    <a:lumMod val="50000"/>
                  </a:schemeClr>
                </a:solidFill>
              </a:rPr>
              <a:t>discriminator</a:t>
            </a:r>
            <a:r>
              <a:rPr lang="en-US" sz="1600" dirty="0">
                <a:solidFill>
                  <a:schemeClr val="bg1">
                    <a:lumMod val="50000"/>
                  </a:schemeClr>
                </a:solidFill>
              </a:rPr>
              <a:t> is to maximize probability of identifying real vs fake images correctly</a:t>
            </a:r>
            <a:endParaRPr lang="he-IL" sz="1600" dirty="0">
              <a:solidFill>
                <a:schemeClr val="bg1">
                  <a:lumMod val="50000"/>
                </a:schemeClr>
              </a:solidFill>
            </a:endParaRPr>
          </a:p>
        </p:txBody>
      </p:sp>
    </p:spTree>
    <p:extLst>
      <p:ext uri="{BB962C8B-B14F-4D97-AF65-F5344CB8AC3E}">
        <p14:creationId xmlns:p14="http://schemas.microsoft.com/office/powerpoint/2010/main" val="93602148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422EEC-883D-8E7C-60E3-F523BF344EAC}"/>
              </a:ext>
            </a:extLst>
          </p:cNvPr>
          <p:cNvSpPr>
            <a:spLocks noGrp="1"/>
          </p:cNvSpPr>
          <p:nvPr>
            <p:ph type="title"/>
          </p:nvPr>
        </p:nvSpPr>
        <p:spPr>
          <a:xfrm>
            <a:off x="491613" y="220741"/>
            <a:ext cx="10862187" cy="598435"/>
          </a:xfrm>
        </p:spPr>
        <p:txBody>
          <a:bodyPr>
            <a:normAutofit fontScale="90000"/>
          </a:bodyPr>
          <a:lstStyle/>
          <a:p>
            <a:r>
              <a:rPr lang="en-US" dirty="0"/>
              <a:t>Generative Adversarial Networks – training</a:t>
            </a:r>
          </a:p>
        </p:txBody>
      </p:sp>
      <p:sp>
        <p:nvSpPr>
          <p:cNvPr id="2" name="TextBox 1">
            <a:extLst>
              <a:ext uri="{FF2B5EF4-FFF2-40B4-BE49-F238E27FC236}">
                <a16:creationId xmlns:a16="http://schemas.microsoft.com/office/drawing/2014/main" id="{679AE1FD-3A91-8C53-8251-C7A00A7404DC}"/>
              </a:ext>
            </a:extLst>
          </p:cNvPr>
          <p:cNvSpPr txBox="1"/>
          <p:nvPr/>
        </p:nvSpPr>
        <p:spPr>
          <a:xfrm>
            <a:off x="491613" y="1255222"/>
            <a:ext cx="7140632" cy="2600712"/>
          </a:xfrm>
          <a:prstGeom prst="rect">
            <a:avLst/>
          </a:prstGeom>
          <a:noFill/>
        </p:spPr>
        <p:txBody>
          <a:bodyPr wrap="square" rtlCol="1">
            <a:spAutoFit/>
          </a:bodyPr>
          <a:lstStyle/>
          <a:p>
            <a:pPr>
              <a:spcAft>
                <a:spcPts val="1800"/>
              </a:spcAft>
            </a:pPr>
            <a:r>
              <a:rPr lang="en-US" dirty="0">
                <a:latin typeface="Amasis MT Pro Black" panose="02040A04050005020304" pitchFamily="18" charset="0"/>
                <a:cs typeface="+mj-cs"/>
              </a:rPr>
              <a:t>5 steps to training a GAN</a:t>
            </a:r>
          </a:p>
          <a:p>
            <a:pPr marL="342900" indent="-342900">
              <a:spcAft>
                <a:spcPts val="1200"/>
              </a:spcAft>
              <a:buFont typeface="+mj-lt"/>
              <a:buAutoNum type="arabicPeriod"/>
            </a:pPr>
            <a:r>
              <a:rPr lang="en-US" dirty="0"/>
              <a:t>Defining GAN architecture based on application</a:t>
            </a:r>
          </a:p>
          <a:p>
            <a:pPr marL="342900" indent="-342900">
              <a:spcAft>
                <a:spcPts val="1200"/>
              </a:spcAft>
              <a:buFont typeface="+mj-lt"/>
              <a:buAutoNum type="arabicPeriod"/>
            </a:pPr>
            <a:r>
              <a:rPr lang="en-US" dirty="0"/>
              <a:t>Train the discriminator to distinguish between real vs fake data</a:t>
            </a:r>
          </a:p>
          <a:p>
            <a:pPr marL="342900" indent="-342900">
              <a:spcAft>
                <a:spcPts val="1200"/>
              </a:spcAft>
              <a:buFont typeface="+mj-lt"/>
              <a:buAutoNum type="arabicPeriod"/>
            </a:pPr>
            <a:r>
              <a:rPr lang="en-US" dirty="0"/>
              <a:t>Train the generator to fake data that can “fool” the discriminator</a:t>
            </a:r>
          </a:p>
          <a:p>
            <a:pPr marL="342900" indent="-342900">
              <a:spcAft>
                <a:spcPts val="1200"/>
              </a:spcAft>
              <a:buFont typeface="+mj-lt"/>
              <a:buAutoNum type="arabicPeriod"/>
            </a:pPr>
            <a:r>
              <a:rPr lang="en-US" dirty="0"/>
              <a:t>Continue discriminator and generator for multiple epochs</a:t>
            </a:r>
          </a:p>
          <a:p>
            <a:pPr marL="342900" indent="-342900">
              <a:spcAft>
                <a:spcPts val="1200"/>
              </a:spcAft>
              <a:buFont typeface="+mj-lt"/>
              <a:buAutoNum type="arabicPeriod"/>
            </a:pPr>
            <a:r>
              <a:rPr lang="en-US" dirty="0"/>
              <a:t>Save the generator model to create new, realistic data</a:t>
            </a:r>
          </a:p>
        </p:txBody>
      </p:sp>
    </p:spTree>
    <p:extLst>
      <p:ext uri="{BB962C8B-B14F-4D97-AF65-F5344CB8AC3E}">
        <p14:creationId xmlns:p14="http://schemas.microsoft.com/office/powerpoint/2010/main" val="11382068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312932141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9DDA7-F77F-9C70-E62E-CD20D40252AE}"/>
              </a:ext>
            </a:extLst>
          </p:cNvPr>
          <p:cNvSpPr>
            <a:spLocks noGrp="1"/>
          </p:cNvSpPr>
          <p:nvPr>
            <p:ph type="title"/>
          </p:nvPr>
        </p:nvSpPr>
        <p:spPr/>
        <p:txBody>
          <a:bodyPr/>
          <a:lstStyle/>
          <a:p>
            <a:endParaRPr lang="he-IL"/>
          </a:p>
        </p:txBody>
      </p:sp>
      <p:pic>
        <p:nvPicPr>
          <p:cNvPr id="1026" name="Picture 2" descr="Introduction to Convolutional Neural Networks Architecture">
            <a:extLst>
              <a:ext uri="{FF2B5EF4-FFF2-40B4-BE49-F238E27FC236}">
                <a16:creationId xmlns:a16="http://schemas.microsoft.com/office/drawing/2014/main" id="{3E90F095-E06B-8D61-12F4-3F125E5F3E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72364" y="3631865"/>
            <a:ext cx="5564905" cy="23371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volutional Neural Network Algorithms">
            <a:extLst>
              <a:ext uri="{FF2B5EF4-FFF2-40B4-BE49-F238E27FC236}">
                <a16:creationId xmlns:a16="http://schemas.microsoft.com/office/drawing/2014/main" id="{CD9636F1-416F-998C-2CFF-9B92F3D81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873" y="2006935"/>
            <a:ext cx="5943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 Intuitive Explanation of Convolutional Neural Networks – Ujjwal Karn">
            <a:extLst>
              <a:ext uri="{FF2B5EF4-FFF2-40B4-BE49-F238E27FC236}">
                <a16:creationId xmlns:a16="http://schemas.microsoft.com/office/drawing/2014/main" id="{ACB0D28A-12CA-1E90-6EB1-8F87683BB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7314" y="3315618"/>
            <a:ext cx="230505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9486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02859"/>
            <a:ext cx="3658396" cy="4615379"/>
            <a:chOff x="706894" y="1802859"/>
            <a:chExt cx="3658396" cy="4615379"/>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66798" y="1802859"/>
              <a:ext cx="3298492" cy="3391715"/>
              <a:chOff x="1066798" y="1802859"/>
              <a:chExt cx="3298492" cy="3391715"/>
            </a:xfrm>
          </p:grpSpPr>
          <p:sp>
            <p:nvSpPr>
              <p:cNvPr id="7" name="Rectangle 6">
                <a:extLst>
                  <a:ext uri="{FF2B5EF4-FFF2-40B4-BE49-F238E27FC236}">
                    <a16:creationId xmlns:a16="http://schemas.microsoft.com/office/drawing/2014/main" id="{2F5ECE78-60DE-82EF-AD0C-8209E97BFA38}"/>
                  </a:ext>
                </a:extLst>
              </p:cNvPr>
              <p:cNvSpPr/>
              <p:nvPr/>
            </p:nvSpPr>
            <p:spPr>
              <a:xfrm>
                <a:off x="1916348" y="2723745"/>
                <a:ext cx="1498061" cy="1536972"/>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0285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3873207-48A4-BADB-5001-CC239A46A2B7}"/>
                  </a:ext>
                </a:extLst>
              </p:cNvPr>
              <p:cNvSpPr/>
              <p:nvPr/>
            </p:nvSpPr>
            <p:spPr>
              <a:xfrm>
                <a:off x="1066798" y="3657602"/>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2BDCC3A4-BD6B-2411-6F91-45FC7734E935}"/>
                  </a:ext>
                </a:extLst>
              </p:cNvPr>
              <p:cNvSpPr/>
              <p:nvPr/>
            </p:nvSpPr>
            <p:spPr>
              <a:xfrm>
                <a:off x="2867229" y="1851500"/>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336587" cy="646331"/>
            </a:xfrm>
            <a:prstGeom prst="rect">
              <a:avLst/>
            </a:prstGeom>
            <a:noFill/>
          </p:spPr>
          <p:txBody>
            <a:bodyPr wrap="square" rtlCol="1">
              <a:spAutoFit/>
            </a:bodyPr>
            <a:lstStyle/>
            <a:p>
              <a:r>
                <a:rPr lang="en-US" dirty="0"/>
                <a:t>We have three types of features, each detect different feature</a:t>
              </a: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nvGraphicFramePr>
        <p:xfrm>
          <a:off x="5074571" y="1442936"/>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p:graphicFrame>
        <p:nvGraphicFramePr>
          <p:cNvPr id="18" name="Table 15">
            <a:extLst>
              <a:ext uri="{FF2B5EF4-FFF2-40B4-BE49-F238E27FC236}">
                <a16:creationId xmlns:a16="http://schemas.microsoft.com/office/drawing/2014/main" id="{B4A77BAC-BD1B-C82D-D79E-783D40535126}"/>
              </a:ext>
            </a:extLst>
          </p:cNvPr>
          <p:cNvGraphicFramePr>
            <a:graphicFrameLocks noGrp="1"/>
          </p:cNvGraphicFramePr>
          <p:nvPr/>
        </p:nvGraphicFramePr>
        <p:xfrm>
          <a:off x="5022690" y="3002607"/>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aphicFrame>
        <p:nvGraphicFramePr>
          <p:cNvPr id="21" name="Table 15">
            <a:extLst>
              <a:ext uri="{FF2B5EF4-FFF2-40B4-BE49-F238E27FC236}">
                <a16:creationId xmlns:a16="http://schemas.microsoft.com/office/drawing/2014/main" id="{9DF94148-5275-589F-0549-0D21A615F6F9}"/>
              </a:ext>
            </a:extLst>
          </p:cNvPr>
          <p:cNvGraphicFramePr>
            <a:graphicFrameLocks noGrp="1"/>
          </p:cNvGraphicFramePr>
          <p:nvPr/>
        </p:nvGraphicFramePr>
        <p:xfrm>
          <a:off x="5022690" y="4589838"/>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sp>
        <p:nvSpPr>
          <p:cNvPr id="4" name="Rectangle 3">
            <a:extLst>
              <a:ext uri="{FF2B5EF4-FFF2-40B4-BE49-F238E27FC236}">
                <a16:creationId xmlns:a16="http://schemas.microsoft.com/office/drawing/2014/main" id="{ECC8809B-6080-E7A1-5471-99F0F881C05A}"/>
              </a:ext>
            </a:extLst>
          </p:cNvPr>
          <p:cNvSpPr/>
          <p:nvPr/>
        </p:nvSpPr>
        <p:spPr>
          <a:xfrm>
            <a:off x="8656515" y="3520907"/>
            <a:ext cx="3335001" cy="342413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3" name="Table 5">
            <a:extLst>
              <a:ext uri="{FF2B5EF4-FFF2-40B4-BE49-F238E27FC236}">
                <a16:creationId xmlns:a16="http://schemas.microsoft.com/office/drawing/2014/main" id="{28D29DB9-90CF-5D4D-C3B6-095C374F225B}"/>
              </a:ext>
            </a:extLst>
          </p:cNvPr>
          <p:cNvGraphicFramePr>
            <a:graphicFrameLocks noGrp="1"/>
          </p:cNvGraphicFramePr>
          <p:nvPr>
            <p:extLst>
              <p:ext uri="{D42A27DB-BD31-4B8C-83A1-F6EECF244321}">
                <p14:modId xmlns:p14="http://schemas.microsoft.com/office/powerpoint/2010/main" val="509993462"/>
              </p:ext>
            </p:extLst>
          </p:nvPr>
        </p:nvGraphicFramePr>
        <p:xfrm>
          <a:off x="8910642" y="3794904"/>
          <a:ext cx="2827958" cy="2895606"/>
        </p:xfrm>
        <a:graphic>
          <a:graphicData uri="http://schemas.openxmlformats.org/drawingml/2006/table">
            <a:tbl>
              <a:tblPr rtl="1" firstRow="1" bandRow="1"/>
              <a:tblGrid>
                <a:gridCol w="403994">
                  <a:extLst>
                    <a:ext uri="{9D8B030D-6E8A-4147-A177-3AD203B41FA5}">
                      <a16:colId xmlns:a16="http://schemas.microsoft.com/office/drawing/2014/main" val="3769310446"/>
                    </a:ext>
                  </a:extLst>
                </a:gridCol>
                <a:gridCol w="403994">
                  <a:extLst>
                    <a:ext uri="{9D8B030D-6E8A-4147-A177-3AD203B41FA5}">
                      <a16:colId xmlns:a16="http://schemas.microsoft.com/office/drawing/2014/main" val="1612535749"/>
                    </a:ext>
                  </a:extLst>
                </a:gridCol>
                <a:gridCol w="403994">
                  <a:extLst>
                    <a:ext uri="{9D8B030D-6E8A-4147-A177-3AD203B41FA5}">
                      <a16:colId xmlns:a16="http://schemas.microsoft.com/office/drawing/2014/main" val="449879258"/>
                    </a:ext>
                  </a:extLst>
                </a:gridCol>
                <a:gridCol w="403994">
                  <a:extLst>
                    <a:ext uri="{9D8B030D-6E8A-4147-A177-3AD203B41FA5}">
                      <a16:colId xmlns:a16="http://schemas.microsoft.com/office/drawing/2014/main" val="1081018749"/>
                    </a:ext>
                  </a:extLst>
                </a:gridCol>
                <a:gridCol w="403994">
                  <a:extLst>
                    <a:ext uri="{9D8B030D-6E8A-4147-A177-3AD203B41FA5}">
                      <a16:colId xmlns:a16="http://schemas.microsoft.com/office/drawing/2014/main" val="1584304458"/>
                    </a:ext>
                  </a:extLst>
                </a:gridCol>
                <a:gridCol w="403994">
                  <a:extLst>
                    <a:ext uri="{9D8B030D-6E8A-4147-A177-3AD203B41FA5}">
                      <a16:colId xmlns:a16="http://schemas.microsoft.com/office/drawing/2014/main" val="1267705550"/>
                    </a:ext>
                  </a:extLst>
                </a:gridCol>
                <a:gridCol w="403994">
                  <a:extLst>
                    <a:ext uri="{9D8B030D-6E8A-4147-A177-3AD203B41FA5}">
                      <a16:colId xmlns:a16="http://schemas.microsoft.com/office/drawing/2014/main" val="3425095672"/>
                    </a:ext>
                  </a:extLst>
                </a:gridCol>
              </a:tblGrid>
              <a:tr h="413658">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538481319"/>
                  </a:ext>
                </a:extLst>
              </a:tr>
              <a:tr h="413658">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692963893"/>
                  </a:ext>
                </a:extLst>
              </a:tr>
              <a:tr h="413658">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327806045"/>
                  </a:ext>
                </a:extLst>
              </a:tr>
              <a:tr h="413658">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1.00</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850379953"/>
                  </a:ext>
                </a:extLst>
              </a:tr>
              <a:tr h="413658">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550711482"/>
                  </a:ext>
                </a:extLst>
              </a:tr>
              <a:tr h="413658">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417287855"/>
                  </a:ext>
                </a:extLst>
              </a:tr>
              <a:tr h="413658">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005979913"/>
                  </a:ext>
                </a:extLst>
              </a:tr>
            </a:tbl>
          </a:graphicData>
        </a:graphic>
      </p:graphicFrame>
      <p:grpSp>
        <p:nvGrpSpPr>
          <p:cNvPr id="24" name="Group 23">
            <a:extLst>
              <a:ext uri="{FF2B5EF4-FFF2-40B4-BE49-F238E27FC236}">
                <a16:creationId xmlns:a16="http://schemas.microsoft.com/office/drawing/2014/main" id="{44F8ACAB-318A-B0A2-318B-FC8327A3A076}"/>
              </a:ext>
            </a:extLst>
          </p:cNvPr>
          <p:cNvGrpSpPr/>
          <p:nvPr/>
        </p:nvGrpSpPr>
        <p:grpSpPr>
          <a:xfrm>
            <a:off x="10062468" y="2418020"/>
            <a:ext cx="1902756" cy="1736013"/>
            <a:chOff x="10062468" y="2418020"/>
            <a:chExt cx="1902756" cy="1736013"/>
          </a:xfrm>
        </p:grpSpPr>
        <p:pic>
          <p:nvPicPr>
            <p:cNvPr id="1026" name="Picture 2" descr="ReLU function - AILEPHANT">
              <a:extLst>
                <a:ext uri="{FF2B5EF4-FFF2-40B4-BE49-F238E27FC236}">
                  <a16:creationId xmlns:a16="http://schemas.microsoft.com/office/drawing/2014/main" id="{EA7073B7-39BA-D5CB-6111-C01152195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2468" y="2670782"/>
              <a:ext cx="1902756" cy="14832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AAA7108-F180-DEB1-4A40-A57137B9339E}"/>
                </a:ext>
              </a:extLst>
            </p:cNvPr>
            <p:cNvSpPr txBox="1"/>
            <p:nvPr/>
          </p:nvSpPr>
          <p:spPr>
            <a:xfrm>
              <a:off x="10533160" y="2418020"/>
              <a:ext cx="961372" cy="369332"/>
            </a:xfrm>
            <a:prstGeom prst="rect">
              <a:avLst/>
            </a:prstGeom>
            <a:solidFill>
              <a:schemeClr val="bg1"/>
            </a:solidFill>
          </p:spPr>
          <p:txBody>
            <a:bodyPr wrap="square" rtlCol="1">
              <a:spAutoFit/>
            </a:bodyPr>
            <a:lstStyle/>
            <a:p>
              <a:pPr algn="ctr"/>
              <a:r>
                <a:rPr lang="en-US" dirty="0" err="1"/>
                <a:t>Relu</a:t>
              </a:r>
              <a:endParaRPr lang="he-IL" dirty="0"/>
            </a:p>
          </p:txBody>
        </p:sp>
      </p:grpSp>
      <p:pic>
        <p:nvPicPr>
          <p:cNvPr id="38" name="Picture 37">
            <a:extLst>
              <a:ext uri="{FF2B5EF4-FFF2-40B4-BE49-F238E27FC236}">
                <a16:creationId xmlns:a16="http://schemas.microsoft.com/office/drawing/2014/main" id="{C8FDD796-62D9-83AD-0775-6954119E6378}"/>
              </a:ext>
            </a:extLst>
          </p:cNvPr>
          <p:cNvPicPr>
            <a:picLocks noChangeAspect="1"/>
          </p:cNvPicPr>
          <p:nvPr/>
        </p:nvPicPr>
        <p:blipFill>
          <a:blip r:embed="rId3"/>
          <a:stretch>
            <a:fillRect/>
          </a:stretch>
        </p:blipFill>
        <p:spPr>
          <a:xfrm>
            <a:off x="3755813" y="1300267"/>
            <a:ext cx="2827958" cy="3842726"/>
          </a:xfrm>
          <a:prstGeom prst="rect">
            <a:avLst/>
          </a:prstGeom>
        </p:spPr>
      </p:pic>
      <p:sp>
        <p:nvSpPr>
          <p:cNvPr id="22" name="Rectangle 21">
            <a:extLst>
              <a:ext uri="{FF2B5EF4-FFF2-40B4-BE49-F238E27FC236}">
                <a16:creationId xmlns:a16="http://schemas.microsoft.com/office/drawing/2014/main" id="{4ECB0E93-4D74-E2C2-3055-00FD66F53FB7}"/>
              </a:ext>
            </a:extLst>
          </p:cNvPr>
          <p:cNvSpPr/>
          <p:nvPr/>
        </p:nvSpPr>
        <p:spPr>
          <a:xfrm>
            <a:off x="6972238" y="528868"/>
            <a:ext cx="4555011" cy="401852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23" name="Table 5">
            <a:extLst>
              <a:ext uri="{FF2B5EF4-FFF2-40B4-BE49-F238E27FC236}">
                <a16:creationId xmlns:a16="http://schemas.microsoft.com/office/drawing/2014/main" id="{16700FF7-1DFE-81FA-AB36-AF4A9BDBBD48}"/>
              </a:ext>
            </a:extLst>
          </p:cNvPr>
          <p:cNvGraphicFramePr>
            <a:graphicFrameLocks noGrp="1"/>
          </p:cNvGraphicFramePr>
          <p:nvPr>
            <p:extLst>
              <p:ext uri="{D42A27DB-BD31-4B8C-83A1-F6EECF244321}">
                <p14:modId xmlns:p14="http://schemas.microsoft.com/office/powerpoint/2010/main" val="309571279"/>
              </p:ext>
            </p:extLst>
          </p:nvPr>
        </p:nvGraphicFramePr>
        <p:xfrm>
          <a:off x="7179515" y="701222"/>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538481319"/>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69296389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32780604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850379953"/>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550711482"/>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41728785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005979913"/>
                  </a:ext>
                </a:extLst>
              </a:tr>
            </a:tbl>
          </a:graphicData>
        </a:graphic>
      </p:graphicFrame>
      <p:sp>
        <p:nvSpPr>
          <p:cNvPr id="25" name="Rectangle 24">
            <a:extLst>
              <a:ext uri="{FF2B5EF4-FFF2-40B4-BE49-F238E27FC236}">
                <a16:creationId xmlns:a16="http://schemas.microsoft.com/office/drawing/2014/main" id="{99CD47E7-E3A0-82E2-C6C2-6085E9AFD979}"/>
              </a:ext>
            </a:extLst>
          </p:cNvPr>
          <p:cNvSpPr/>
          <p:nvPr/>
        </p:nvSpPr>
        <p:spPr>
          <a:xfrm>
            <a:off x="5029496" y="2188862"/>
            <a:ext cx="4513810" cy="400673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26" name="Table 5">
            <a:extLst>
              <a:ext uri="{FF2B5EF4-FFF2-40B4-BE49-F238E27FC236}">
                <a16:creationId xmlns:a16="http://schemas.microsoft.com/office/drawing/2014/main" id="{63D8BD30-D81C-9E38-D7C9-7F558AAE0105}"/>
              </a:ext>
            </a:extLst>
          </p:cNvPr>
          <p:cNvGraphicFramePr>
            <a:graphicFrameLocks noGrp="1"/>
          </p:cNvGraphicFramePr>
          <p:nvPr>
            <p:extLst>
              <p:ext uri="{D42A27DB-BD31-4B8C-83A1-F6EECF244321}">
                <p14:modId xmlns:p14="http://schemas.microsoft.com/office/powerpoint/2010/main" val="2318735458"/>
              </p:ext>
            </p:extLst>
          </p:nvPr>
        </p:nvGraphicFramePr>
        <p:xfrm>
          <a:off x="5220509" y="2345987"/>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538481319"/>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692963893"/>
                  </a:ext>
                </a:extLst>
              </a:tr>
              <a:tr h="525757">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327806045"/>
                  </a:ext>
                </a:extLst>
              </a:tr>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850379953"/>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550711482"/>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417287855"/>
                  </a:ext>
                </a:extLst>
              </a:tr>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005979913"/>
                  </a:ext>
                </a:extLst>
              </a:tr>
            </a:tbl>
          </a:graphicData>
        </a:graphic>
      </p:graphicFrame>
    </p:spTree>
    <p:extLst>
      <p:ext uri="{BB962C8B-B14F-4D97-AF65-F5344CB8AC3E}">
        <p14:creationId xmlns:p14="http://schemas.microsoft.com/office/powerpoint/2010/main" val="2086956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3256021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1990726"/>
          </a:xfrm>
        </p:spPr>
        <p:txBody>
          <a:bodyPr/>
          <a:lstStyle/>
          <a:p>
            <a:r>
              <a:rPr lang="en-US" dirty="0"/>
              <a:t>Machine Learning – 2</a:t>
            </a:r>
            <a:br>
              <a:rPr lang="en-US" dirty="0"/>
            </a:br>
            <a:r>
              <a:rPr lang="en-US" dirty="0"/>
              <a:t>Logistic Regression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p:txBody>
          <a:bodyPr/>
          <a:lstStyle/>
          <a:p>
            <a:r>
              <a:rPr lang="en-US" dirty="0"/>
              <a:t>Tsemach Mizrachi</a:t>
            </a:r>
          </a:p>
        </p:txBody>
      </p:sp>
    </p:spTree>
    <p:extLst>
      <p:ext uri="{BB962C8B-B14F-4D97-AF65-F5344CB8AC3E}">
        <p14:creationId xmlns:p14="http://schemas.microsoft.com/office/powerpoint/2010/main" val="3109967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Classification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p:txBody>
      </p:sp>
      <p:grpSp>
        <p:nvGrpSpPr>
          <p:cNvPr id="3" name="Group 2">
            <a:extLst>
              <a:ext uri="{FF2B5EF4-FFF2-40B4-BE49-F238E27FC236}">
                <a16:creationId xmlns:a16="http://schemas.microsoft.com/office/drawing/2014/main" id="{777B33EE-59DD-4357-8DCA-7ABAD6EE7591}"/>
              </a:ext>
            </a:extLst>
          </p:cNvPr>
          <p:cNvGrpSpPr/>
          <p:nvPr/>
        </p:nvGrpSpPr>
        <p:grpSpPr>
          <a:xfrm>
            <a:off x="510170" y="1126888"/>
            <a:ext cx="9688724" cy="1353616"/>
            <a:chOff x="510170" y="1126888"/>
            <a:chExt cx="9688724" cy="1353616"/>
          </a:xfrm>
        </p:grpSpPr>
        <p:sp>
          <p:nvSpPr>
            <p:cNvPr id="11" name="Rectangle 10">
              <a:extLst>
                <a:ext uri="{FF2B5EF4-FFF2-40B4-BE49-F238E27FC236}">
                  <a16:creationId xmlns:a16="http://schemas.microsoft.com/office/drawing/2014/main" id="{4DE18E19-10D7-45DD-9F5E-69E616258073}"/>
                </a:ext>
              </a:extLst>
            </p:cNvPr>
            <p:cNvSpPr/>
            <p:nvPr/>
          </p:nvSpPr>
          <p:spPr>
            <a:xfrm>
              <a:off x="510170" y="1126888"/>
              <a:ext cx="8166563" cy="563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Logistic regression is known as ‘</a:t>
              </a:r>
              <a:r>
                <a:rPr lang="en-US" sz="3200" baseline="-10000" dirty="0">
                  <a:solidFill>
                    <a:srgbClr val="0070C0"/>
                  </a:solidFill>
                </a:rPr>
                <a:t>classification</a:t>
              </a:r>
              <a:r>
                <a:rPr lang="en-US" sz="3200" baseline="-10000" dirty="0">
                  <a:solidFill>
                    <a:schemeClr val="tx1"/>
                  </a:solidFill>
                </a:rPr>
                <a:t>’</a:t>
              </a:r>
            </a:p>
            <a:p>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511298" y="1642830"/>
                  <a:ext cx="1355602" cy="563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1</m:t>
                            </m:r>
                          </m:e>
                        </m:d>
                      </m:oMath>
                    </m:oMathPara>
                  </a14:m>
                  <a:endParaRPr lang="en-US" sz="20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511298" y="1642830"/>
                  <a:ext cx="1355602" cy="563762"/>
                </a:xfrm>
                <a:prstGeom prst="rect">
                  <a:avLst/>
                </a:prstGeom>
                <a:blipFill>
                  <a:blip r:embed="rId2"/>
                  <a:stretch>
                    <a:fillRect l="-8108" b="-1075"/>
                  </a:stretch>
                </a:blipFill>
                <a:ln>
                  <a:noFill/>
                </a:ln>
              </p:spPr>
              <p:txBody>
                <a:bodyPr/>
                <a:lstStyle/>
                <a:p>
                  <a:r>
                    <a:rPr lang="en-US">
                      <a:noFill/>
                    </a:rPr>
                    <a:t> </a:t>
                  </a:r>
                </a:p>
              </p:txBody>
            </p:sp>
          </mc:Fallback>
        </mc:AlternateContent>
        <p:sp>
          <p:nvSpPr>
            <p:cNvPr id="65" name="Rectangle 64">
              <a:extLst>
                <a:ext uri="{FF2B5EF4-FFF2-40B4-BE49-F238E27FC236}">
                  <a16:creationId xmlns:a16="http://schemas.microsoft.com/office/drawing/2014/main" id="{CAE47433-2DC9-472D-BB52-BCED21B4A993}"/>
                </a:ext>
              </a:extLst>
            </p:cNvPr>
            <p:cNvSpPr/>
            <p:nvPr/>
          </p:nvSpPr>
          <p:spPr>
            <a:xfrm>
              <a:off x="2032331" y="1633619"/>
              <a:ext cx="8166563" cy="846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0: “Negative class” (like not spam, not fraud ..)</a:t>
              </a:r>
            </a:p>
            <a:p>
              <a:r>
                <a:rPr lang="en-US" sz="3200" baseline="-10000" dirty="0">
                  <a:solidFill>
                    <a:schemeClr val="tx1"/>
                  </a:solidFill>
                </a:rPr>
                <a:t>1: “Negative class” (like spam, fraud..)</a:t>
              </a:r>
            </a:p>
            <a:p>
              <a:endParaRPr lang="en-US" sz="3200" baseline="-10000" dirty="0">
                <a:solidFill>
                  <a:schemeClr val="tx1"/>
                </a:solidFill>
              </a:endParaRPr>
            </a:p>
            <a:p>
              <a:endParaRPr lang="en-US" sz="2800" baseline="-10000" dirty="0">
                <a:solidFill>
                  <a:schemeClr val="tx1"/>
                </a:solidFill>
              </a:endParaRPr>
            </a:p>
          </p:txBody>
        </p:sp>
      </p:grpSp>
      <p:grpSp>
        <p:nvGrpSpPr>
          <p:cNvPr id="4" name="Group 3">
            <a:extLst>
              <a:ext uri="{FF2B5EF4-FFF2-40B4-BE49-F238E27FC236}">
                <a16:creationId xmlns:a16="http://schemas.microsoft.com/office/drawing/2014/main" id="{6793204E-5CD3-4644-974C-12DCFD14E45A}"/>
              </a:ext>
            </a:extLst>
          </p:cNvPr>
          <p:cNvGrpSpPr/>
          <p:nvPr/>
        </p:nvGrpSpPr>
        <p:grpSpPr>
          <a:xfrm>
            <a:off x="510170" y="2725857"/>
            <a:ext cx="11072612" cy="1043184"/>
            <a:chOff x="510170" y="2936951"/>
            <a:chExt cx="11072612" cy="1043184"/>
          </a:xfrm>
        </p:grpSpPr>
        <p:sp>
          <p:nvSpPr>
            <p:cNvPr id="68" name="Rectangle 67">
              <a:extLst>
                <a:ext uri="{FF2B5EF4-FFF2-40B4-BE49-F238E27FC236}">
                  <a16:creationId xmlns:a16="http://schemas.microsoft.com/office/drawing/2014/main" id="{9F31A565-B4DA-450D-AF92-60948E88F36F}"/>
                </a:ext>
              </a:extLst>
            </p:cNvPr>
            <p:cNvSpPr/>
            <p:nvPr/>
          </p:nvSpPr>
          <p:spPr>
            <a:xfrm>
              <a:off x="510170" y="2936951"/>
              <a:ext cx="8166563" cy="362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Multi variable classification note as:</a:t>
              </a:r>
            </a:p>
            <a:p>
              <a:endParaRPr lang="en-US" sz="2800" baseline="-10000" dirty="0">
                <a:solidFill>
                  <a:schemeClr val="tx1"/>
                </a:solidFill>
              </a:endParaRPr>
            </a:p>
          </p:txBody>
        </p:sp>
        <p:sp>
          <p:nvSpPr>
            <p:cNvPr id="66" name="Rectangle 65">
              <a:extLst>
                <a:ext uri="{FF2B5EF4-FFF2-40B4-BE49-F238E27FC236}">
                  <a16:creationId xmlns:a16="http://schemas.microsoft.com/office/drawing/2014/main" id="{9DD99418-FEDE-454F-9B00-B692F557EEE3}"/>
                </a:ext>
              </a:extLst>
            </p:cNvPr>
            <p:cNvSpPr/>
            <p:nvPr/>
          </p:nvSpPr>
          <p:spPr>
            <a:xfrm>
              <a:off x="3416219" y="3424715"/>
              <a:ext cx="8166563" cy="44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Each number symbol a category</a:t>
              </a:r>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2B59AC11-30D1-4232-ACD0-EA9EB9FF1D28}"/>
                    </a:ext>
                  </a:extLst>
                </p:cNvPr>
                <p:cNvSpPr/>
                <p:nvPr/>
              </p:nvSpPr>
              <p:spPr>
                <a:xfrm>
                  <a:off x="540564" y="3318156"/>
                  <a:ext cx="2595963" cy="661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2</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3</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4</m:t>
                            </m:r>
                            <m:r>
                              <a:rPr lang="en-US" sz="2400" b="0" i="1" dirty="0" smtClean="0">
                                <a:solidFill>
                                  <a:schemeClr val="tx1"/>
                                </a:solidFill>
                                <a:latin typeface="Cambria Math" panose="02040503050406030204" pitchFamily="18" charset="0"/>
                                <a:ea typeface="Cambria Math" panose="02040503050406030204" pitchFamily="18" charset="0"/>
                              </a:rPr>
                              <m:t>, …</m:t>
                            </m:r>
                          </m:e>
                        </m:d>
                      </m:oMath>
                    </m:oMathPara>
                  </a14:m>
                  <a:endParaRPr lang="en-US" sz="2000" baseline="-10000" dirty="0">
                    <a:solidFill>
                      <a:schemeClr val="tx1"/>
                    </a:solidFill>
                  </a:endParaRPr>
                </a:p>
              </p:txBody>
            </p:sp>
          </mc:Choice>
          <mc:Fallback xmlns="">
            <p:sp>
              <p:nvSpPr>
                <p:cNvPr id="67" name="Rectangle 66">
                  <a:extLst>
                    <a:ext uri="{FF2B5EF4-FFF2-40B4-BE49-F238E27FC236}">
                      <a16:creationId xmlns:a16="http://schemas.microsoft.com/office/drawing/2014/main" id="{2B59AC11-30D1-4232-ACD0-EA9EB9FF1D28}"/>
                    </a:ext>
                  </a:extLst>
                </p:cNvPr>
                <p:cNvSpPr>
                  <a:spLocks noRot="1" noChangeAspect="1" noMove="1" noResize="1" noEditPoints="1" noAdjustHandles="1" noChangeArrowheads="1" noChangeShapeType="1" noTextEdit="1"/>
                </p:cNvSpPr>
                <p:nvPr/>
              </p:nvSpPr>
              <p:spPr>
                <a:xfrm>
                  <a:off x="540564" y="3318156"/>
                  <a:ext cx="2595963" cy="661979"/>
                </a:xfrm>
                <a:prstGeom prst="rect">
                  <a:avLst/>
                </a:prstGeom>
                <a:blipFill>
                  <a:blip r:embed="rId3"/>
                  <a:stretch>
                    <a:fillRect l="-4225"/>
                  </a:stretch>
                </a:blipFill>
                <a:ln>
                  <a:noFill/>
                </a:ln>
              </p:spPr>
              <p:txBody>
                <a:bodyPr/>
                <a:lstStyle/>
                <a:p>
                  <a:r>
                    <a:rPr lang="en-US">
                      <a:noFill/>
                    </a:rPr>
                    <a:t> </a:t>
                  </a:r>
                </a:p>
              </p:txBody>
            </p:sp>
          </mc:Fallback>
        </mc:AlternateContent>
      </p:grpSp>
      <mc:AlternateContent xmlns:mc="http://schemas.openxmlformats.org/markup-compatibility/2006" xmlns:p14="http://schemas.microsoft.com/office/powerpoint/2010/main">
        <mc:Choice Requires="p14">
          <p:contentPart p14:bwMode="auto" r:id="rId4">
            <p14:nvContentPartPr>
              <p14:cNvPr id="77" name="Ink 76">
                <a:extLst>
                  <a:ext uri="{FF2B5EF4-FFF2-40B4-BE49-F238E27FC236}">
                    <a16:creationId xmlns:a16="http://schemas.microsoft.com/office/drawing/2014/main" id="{612B28F5-0FFD-44B8-8F88-B6ADB9228E50}"/>
                  </a:ext>
                </a:extLst>
              </p14:cNvPr>
              <p14:cNvContentPartPr/>
              <p14:nvPr/>
            </p14:nvContentPartPr>
            <p14:xfrm>
              <a:off x="2218860" y="4704990"/>
              <a:ext cx="360" cy="360"/>
            </p14:xfrm>
          </p:contentPart>
        </mc:Choice>
        <mc:Fallback xmlns="">
          <p:pic>
            <p:nvPicPr>
              <p:cNvPr id="77" name="Ink 76">
                <a:extLst>
                  <a:ext uri="{FF2B5EF4-FFF2-40B4-BE49-F238E27FC236}">
                    <a16:creationId xmlns:a16="http://schemas.microsoft.com/office/drawing/2014/main" id="{612B28F5-0FFD-44B8-8F88-B6ADB9228E50}"/>
                  </a:ext>
                </a:extLst>
              </p:cNvPr>
              <p:cNvPicPr/>
              <p:nvPr/>
            </p:nvPicPr>
            <p:blipFill>
              <a:blip r:embed="rId5"/>
              <a:stretch>
                <a:fillRect/>
              </a:stretch>
            </p:blipFill>
            <p:spPr>
              <a:xfrm>
                <a:off x="2209860" y="4696350"/>
                <a:ext cx="18000" cy="18000"/>
              </a:xfrm>
              <a:prstGeom prst="rect">
                <a:avLst/>
              </a:prstGeom>
            </p:spPr>
          </p:pic>
        </mc:Fallback>
      </mc:AlternateContent>
      <p:grpSp>
        <p:nvGrpSpPr>
          <p:cNvPr id="80" name="Group 79">
            <a:extLst>
              <a:ext uri="{FF2B5EF4-FFF2-40B4-BE49-F238E27FC236}">
                <a16:creationId xmlns:a16="http://schemas.microsoft.com/office/drawing/2014/main" id="{A711FD49-9E1D-4B64-9591-F210AFF9F541}"/>
              </a:ext>
            </a:extLst>
          </p:cNvPr>
          <p:cNvGrpSpPr/>
          <p:nvPr/>
        </p:nvGrpSpPr>
        <p:grpSpPr>
          <a:xfrm>
            <a:off x="539239" y="3836194"/>
            <a:ext cx="10738362" cy="2222584"/>
            <a:chOff x="539238" y="3836194"/>
            <a:chExt cx="10814561" cy="2222584"/>
          </a:xfrm>
        </p:grpSpPr>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5A6BC7D8-029A-4134-820E-B56175CF65A2}"/>
                    </a:ext>
                  </a:extLst>
                </p:cNvPr>
                <p:cNvSpPr/>
                <p:nvPr/>
              </p:nvSpPr>
              <p:spPr>
                <a:xfrm>
                  <a:off x="540564" y="3979738"/>
                  <a:ext cx="8166563" cy="492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600" baseline="-10000" dirty="0">
                      <a:solidFill>
                        <a:schemeClr val="tx1"/>
                      </a:solidFill>
                    </a:rPr>
                    <a:t>Vector representation of  </a:t>
                  </a:r>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𝐻</m:t>
                          </m:r>
                        </m:e>
                        <m:sub>
                          <m:r>
                            <a:rPr lang="en-US" sz="2000" i="1" dirty="0" smtClean="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rPr>
                        <m:t>:</m:t>
                      </m:r>
                    </m:oMath>
                  </a14:m>
                  <a:endParaRPr lang="en-US" sz="3200" baseline="-10000" dirty="0">
                    <a:solidFill>
                      <a:schemeClr val="tx1"/>
                    </a:solidFill>
                  </a:endParaRPr>
                </a:p>
                <a:p>
                  <a:endParaRPr lang="en-US" sz="3200" baseline="-10000" dirty="0">
                    <a:solidFill>
                      <a:schemeClr val="tx1"/>
                    </a:solidFill>
                  </a:endParaRPr>
                </a:p>
                <a:p>
                  <a:endParaRPr lang="en-US" sz="2800" baseline="-10000" dirty="0">
                    <a:solidFill>
                      <a:schemeClr val="tx1"/>
                    </a:solidFill>
                  </a:endParaRPr>
                </a:p>
              </p:txBody>
            </p:sp>
          </mc:Choice>
          <mc:Fallback xmlns="">
            <p:sp>
              <p:nvSpPr>
                <p:cNvPr id="70" name="Rectangle 69">
                  <a:extLst>
                    <a:ext uri="{FF2B5EF4-FFF2-40B4-BE49-F238E27FC236}">
                      <a16:creationId xmlns:a16="http://schemas.microsoft.com/office/drawing/2014/main" id="{5A6BC7D8-029A-4134-820E-B56175CF65A2}"/>
                    </a:ext>
                  </a:extLst>
                </p:cNvPr>
                <p:cNvSpPr>
                  <a:spLocks noRot="1" noChangeAspect="1" noMove="1" noResize="1" noEditPoints="1" noAdjustHandles="1" noChangeArrowheads="1" noChangeShapeType="1" noTextEdit="1"/>
                </p:cNvSpPr>
                <p:nvPr/>
              </p:nvSpPr>
              <p:spPr>
                <a:xfrm>
                  <a:off x="540564" y="3979738"/>
                  <a:ext cx="8166563" cy="492062"/>
                </a:xfrm>
                <a:prstGeom prst="rect">
                  <a:avLst/>
                </a:prstGeom>
                <a:blipFill>
                  <a:blip r:embed="rId6"/>
                  <a:stretch>
                    <a:fillRect l="-2331" t="-11111" b="-1975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B4123063-AA0B-4286-9B59-81341D34C570}"/>
                    </a:ext>
                  </a:extLst>
                </p:cNvPr>
                <p:cNvSpPr/>
                <p:nvPr/>
              </p:nvSpPr>
              <p:spPr>
                <a:xfrm>
                  <a:off x="658168" y="4409840"/>
                  <a:ext cx="10695631" cy="1648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chemeClr val="tx1"/>
                                    </a:solidFill>
                                    <a:latin typeface="Cambria Math" panose="02040503050406030204" pitchFamily="18" charset="0"/>
                                    <a:ea typeface="Cambria Math" panose="02040503050406030204" pitchFamily="18" charset="0"/>
                                  </a:rPr>
                                </m:ctrlPr>
                              </m:mP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e>
                              </m:m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e>
                              </m:mr>
                              <m:mr>
                                <m:e>
                                  <m:r>
                                    <a:rPr lang="en-US" sz="2400" b="0" i="1" dirty="0" smtClean="0">
                                      <a:solidFill>
                                        <a:schemeClr val="tx1"/>
                                      </a:solidFill>
                                      <a:latin typeface="Cambria Math" panose="02040503050406030204" pitchFamily="18" charset="0"/>
                                      <a:ea typeface="Cambria Math" panose="02040503050406030204" pitchFamily="18" charset="0"/>
                                    </a:rPr>
                                    <m:t>⋮</m:t>
                                  </m:r>
                                </m:e>
                              </m:m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𝑛</m:t>
                                      </m:r>
                                    </m:sub>
                                  </m:sSub>
                                </m:e>
                              </m:mr>
                            </m:m>
                          </m:e>
                        </m:d>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𝑋</m:t>
                        </m:r>
                        <m:r>
                          <a:rPr lang="en-US" sz="24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400" i="1" dirty="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i="1" dirty="0">
                                    <a:solidFill>
                                      <a:schemeClr val="tx1"/>
                                    </a:solidFill>
                                    <a:latin typeface="Cambria Math" panose="02040503050406030204" pitchFamily="18" charset="0"/>
                                    <a:ea typeface="Cambria Math" panose="02040503050406030204" pitchFamily="18" charset="0"/>
                                  </a:rPr>
                                </m:ctrlPr>
                              </m:mP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i="1" dirty="0">
                                          <a:solidFill>
                                            <a:schemeClr val="tx1"/>
                                          </a:solidFill>
                                          <a:latin typeface="Cambria Math" panose="02040503050406030204" pitchFamily="18" charset="0"/>
                                          <a:ea typeface="Cambria Math" panose="02040503050406030204" pitchFamily="18" charset="0"/>
                                        </a:rPr>
                                        <m:t>0</m:t>
                                      </m:r>
                                    </m:sub>
                                  </m:sSub>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i="1" dirty="0">
                                          <a:solidFill>
                                            <a:schemeClr val="tx1"/>
                                          </a:solidFill>
                                          <a:latin typeface="Cambria Math" panose="02040503050406030204" pitchFamily="18" charset="0"/>
                                          <a:ea typeface="Cambria Math" panose="02040503050406030204" pitchFamily="18" charset="0"/>
                                        </a:rPr>
                                        <m:t>1</m:t>
                                      </m:r>
                                    </m:sub>
                                  </m:sSub>
                                </m:e>
                              </m:mr>
                              <m:mr>
                                <m:e>
                                  <m:r>
                                    <a:rPr lang="en-US" sz="2400" i="1" dirty="0">
                                      <a:solidFill>
                                        <a:schemeClr val="tx1"/>
                                      </a:solidFill>
                                      <a:latin typeface="Cambria Math" panose="02040503050406030204" pitchFamily="18" charset="0"/>
                                      <a:ea typeface="Cambria Math" panose="02040503050406030204" pitchFamily="18" charset="0"/>
                                    </a:rPr>
                                    <m:t>⋮</m:t>
                                  </m:r>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i="1" dirty="0">
                                          <a:solidFill>
                                            <a:schemeClr val="tx1"/>
                                          </a:solidFill>
                                          <a:latin typeface="Cambria Math" panose="02040503050406030204" pitchFamily="18" charset="0"/>
                                          <a:ea typeface="Cambria Math" panose="02040503050406030204" pitchFamily="18" charset="0"/>
                                        </a:rPr>
                                        <m:t>𝑛</m:t>
                                      </m:r>
                                    </m:sub>
                                  </m:sSub>
                                </m:e>
                              </m:mr>
                            </m:m>
                          </m:e>
                        </m:d>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𝑥</m:t>
                            </m:r>
                          </m:e>
                        </m:d>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smtClean="0">
                                <a:solidFill>
                                  <a:schemeClr val="tx1"/>
                                </a:solidFill>
                                <a:latin typeface="Cambria Math" panose="02040503050406030204" pitchFamily="18" charset="0"/>
                                <a:ea typeface="Cambria Math" panose="02040503050406030204" pitchFamily="18" charset="0"/>
                              </a:rPr>
                            </m:ctrlPr>
                          </m:sSubPr>
                          <m:e>
                            <m:r>
                              <a:rPr lang="en-US" sz="240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i="1" dirty="0" smtClean="0">
                            <a:solidFill>
                              <a:schemeClr val="tx1"/>
                            </a:solidFill>
                            <a:latin typeface="Cambria Math" panose="02040503050406030204" pitchFamily="18" charset="0"/>
                            <a:ea typeface="Cambria Math" panose="02040503050406030204" pitchFamily="18" charset="0"/>
                          </a:rPr>
                          <m:t>∙</m:t>
                        </m:r>
                        <m:sSub>
                          <m:sSubPr>
                            <m:ctrlPr>
                              <a:rPr lang="en-US" sz="240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𝑛</m:t>
                            </m:r>
                          </m:sub>
                        </m:sSub>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b="0" i="1" dirty="0" smtClean="0">
                                <a:solidFill>
                                  <a:schemeClr val="tx1"/>
                                </a:solidFill>
                                <a:latin typeface="Cambria Math" panose="02040503050406030204" pitchFamily="18" charset="0"/>
                                <a:ea typeface="Cambria Math" panose="02040503050406030204" pitchFamily="18" charset="0"/>
                              </a:rPr>
                              <m:t>𝑛</m:t>
                            </m:r>
                          </m:sub>
                        </m:sSub>
                        <m:r>
                          <a:rPr lang="en-US" sz="2400" b="0" i="1" dirty="0" smtClean="0">
                            <a:solidFill>
                              <a:schemeClr val="tx1"/>
                            </a:solidFill>
                            <a:latin typeface="Cambria Math" panose="02040503050406030204" pitchFamily="18" charset="0"/>
                            <a:ea typeface="Cambria Math" panose="02040503050406030204" pitchFamily="18" charset="0"/>
                          </a:rPr>
                          <m:t>=</m:t>
                        </m:r>
                        <m:sSup>
                          <m:sSupPr>
                            <m:ctrlPr>
                              <a:rPr lang="en-US" sz="2400" b="0" i="1" dirty="0" smtClean="0">
                                <a:solidFill>
                                  <a:srgbClr val="0070C0"/>
                                </a:solidFill>
                                <a:latin typeface="Cambria Math" panose="02040503050406030204" pitchFamily="18" charset="0"/>
                                <a:ea typeface="Cambria Math" panose="02040503050406030204" pitchFamily="18" charset="0"/>
                              </a:rPr>
                            </m:ctrlPr>
                          </m:sSupPr>
                          <m:e>
                            <m:r>
                              <a:rPr lang="en-US" sz="2400" b="0" i="1" dirty="0" smtClean="0">
                                <a:solidFill>
                                  <a:srgbClr val="0070C0"/>
                                </a:solidFill>
                                <a:latin typeface="Cambria Math" panose="02040503050406030204" pitchFamily="18" charset="0"/>
                                <a:ea typeface="Cambria Math" panose="02040503050406030204" pitchFamily="18" charset="0"/>
                              </a:rPr>
                              <m:t>𝜃</m:t>
                            </m:r>
                          </m:e>
                          <m:sup>
                            <m:r>
                              <a:rPr lang="en-US" sz="2400" b="0" i="1" dirty="0" smtClean="0">
                                <a:solidFill>
                                  <a:srgbClr val="0070C0"/>
                                </a:solidFill>
                                <a:latin typeface="Cambria Math" panose="02040503050406030204" pitchFamily="18" charset="0"/>
                                <a:ea typeface="Cambria Math" panose="02040503050406030204" pitchFamily="18" charset="0"/>
                              </a:rPr>
                              <m:t>𝑇</m:t>
                            </m:r>
                          </m:sup>
                        </m:sSup>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𝑋</m:t>
                        </m:r>
                      </m:oMath>
                    </m:oMathPara>
                  </a14:m>
                  <a:endParaRPr lang="en-US" sz="2000" baseline="-10000" dirty="0">
                    <a:solidFill>
                      <a:schemeClr val="tx1"/>
                    </a:solidFill>
                  </a:endParaRPr>
                </a:p>
              </p:txBody>
            </p:sp>
          </mc:Choice>
          <mc:Fallback xmlns="">
            <p:sp>
              <p:nvSpPr>
                <p:cNvPr id="72" name="Rectangle 71">
                  <a:extLst>
                    <a:ext uri="{FF2B5EF4-FFF2-40B4-BE49-F238E27FC236}">
                      <a16:creationId xmlns:a16="http://schemas.microsoft.com/office/drawing/2014/main" id="{B4123063-AA0B-4286-9B59-81341D34C570}"/>
                    </a:ext>
                  </a:extLst>
                </p:cNvPr>
                <p:cNvSpPr>
                  <a:spLocks noRot="1" noChangeAspect="1" noMove="1" noResize="1" noEditPoints="1" noAdjustHandles="1" noChangeArrowheads="1" noChangeShapeType="1" noTextEdit="1"/>
                </p:cNvSpPr>
                <p:nvPr/>
              </p:nvSpPr>
              <p:spPr>
                <a:xfrm>
                  <a:off x="658168" y="4409840"/>
                  <a:ext cx="10695631" cy="1648938"/>
                </a:xfrm>
                <a:prstGeom prst="rect">
                  <a:avLst/>
                </a:prstGeom>
                <a:blipFill>
                  <a:blip r:embed="rId7"/>
                  <a:stretch>
                    <a:fillRect/>
                  </a:stretch>
                </a:blipFill>
                <a:ln>
                  <a:noFill/>
                </a:ln>
              </p:spPr>
              <p:txBody>
                <a:bodyPr/>
                <a:lstStyle/>
                <a:p>
                  <a:r>
                    <a:rPr lang="en-US">
                      <a:noFill/>
                    </a:rPr>
                    <a:t> </a:t>
                  </a:r>
                </a:p>
              </p:txBody>
            </p:sp>
          </mc:Fallback>
        </mc:AlternateContent>
        <p:cxnSp>
          <p:nvCxnSpPr>
            <p:cNvPr id="79" name="Straight Connector 78">
              <a:extLst>
                <a:ext uri="{FF2B5EF4-FFF2-40B4-BE49-F238E27FC236}">
                  <a16:creationId xmlns:a16="http://schemas.microsoft.com/office/drawing/2014/main" id="{34B4D06F-39BB-41DF-8A07-CD84BA0274DE}"/>
                </a:ext>
              </a:extLst>
            </p:cNvPr>
            <p:cNvCxnSpPr>
              <a:cxnSpLocks/>
            </p:cNvCxnSpPr>
            <p:nvPr/>
          </p:nvCxnSpPr>
          <p:spPr>
            <a:xfrm>
              <a:off x="539238" y="3836194"/>
              <a:ext cx="10624062" cy="7264"/>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0507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85F13865-941F-4410-B849-B7720ACF0DC1}"/>
              </a:ext>
            </a:extLst>
          </p:cNvPr>
          <p:cNvSpPr>
            <a:spLocks noGrp="1"/>
          </p:cNvSpPr>
          <p:nvPr>
            <p:ph idx="1"/>
          </p:nvPr>
        </p:nvSpPr>
        <p:spPr>
          <a:xfrm>
            <a:off x="248753" y="1028680"/>
            <a:ext cx="11819421" cy="5734069"/>
          </a:xfrm>
        </p:spPr>
        <p:txBody>
          <a:bodyPr/>
          <a:lstStyle/>
          <a:p>
            <a:pPr marL="0" indent="0">
              <a:buNone/>
            </a:pPr>
            <a:endParaRPr lang="en-US"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Classification</a:t>
            </a:r>
          </a:p>
        </p:txBody>
      </p:sp>
      <p:pic>
        <p:nvPicPr>
          <p:cNvPr id="69" name="Picture 68">
            <a:extLst>
              <a:ext uri="{FF2B5EF4-FFF2-40B4-BE49-F238E27FC236}">
                <a16:creationId xmlns:a16="http://schemas.microsoft.com/office/drawing/2014/main" id="{66381642-727B-4C63-80D0-922B53A0D70B}"/>
              </a:ext>
            </a:extLst>
          </p:cNvPr>
          <p:cNvPicPr>
            <a:picLocks noChangeAspect="1"/>
          </p:cNvPicPr>
          <p:nvPr/>
        </p:nvPicPr>
        <p:blipFill>
          <a:blip r:embed="rId2"/>
          <a:stretch>
            <a:fillRect/>
          </a:stretch>
        </p:blipFill>
        <p:spPr>
          <a:xfrm>
            <a:off x="258279" y="1009631"/>
            <a:ext cx="11819421" cy="2914671"/>
          </a:xfrm>
          <a:prstGeom prst="rect">
            <a:avLst/>
          </a:prstGeom>
        </p:spPr>
      </p:pic>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D9AAF4D9-2BB7-43D5-93FF-E84BF85C7618}"/>
                  </a:ext>
                </a:extLst>
              </p:cNvPr>
              <p:cNvSpPr/>
              <p:nvPr/>
            </p:nvSpPr>
            <p:spPr>
              <a:xfrm>
                <a:off x="646879" y="4324351"/>
                <a:ext cx="8166563" cy="2038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r>
                  <a:rPr lang="en-US" sz="2400" b="0" dirty="0">
                    <a:solidFill>
                      <a:schemeClr val="tx1"/>
                    </a:solidFill>
                  </a:rPr>
                  <a:t>Threshold classification output </a:t>
                </a:r>
                <a14:m>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5</m:t>
                    </m:r>
                    <m:r>
                      <a:rPr lang="en-US" sz="2400" b="0" i="1" dirty="0" smtClean="0">
                        <a:solidFill>
                          <a:schemeClr val="tx1"/>
                        </a:solidFill>
                        <a:latin typeface="Cambria Math" panose="02040503050406030204" pitchFamily="18" charset="0"/>
                      </a:rPr>
                      <m:t>:</m:t>
                    </m:r>
                  </m:oMath>
                </a14:m>
                <a:endParaRPr lang="en-US" sz="2400" b="0" dirty="0">
                  <a:solidFill>
                    <a:schemeClr val="tx1"/>
                  </a:solidFill>
                </a:endParaRPr>
              </a:p>
              <a:p>
                <a:pPr>
                  <a:spcAft>
                    <a:spcPts val="1800"/>
                  </a:spcAft>
                </a:pPr>
                <a:r>
                  <a:rPr lang="en-US" sz="20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5</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𝑡</m:t>
                    </m:r>
                    <m:r>
                      <a:rPr lang="en-US" sz="2400" b="0" i="1" dirty="0" smtClean="0">
                        <a:solidFill>
                          <a:schemeClr val="tx1"/>
                        </a:solidFill>
                        <a:latin typeface="Cambria Math" panose="02040503050406030204" pitchFamily="18" charset="0"/>
                        <a:ea typeface="Cambria Math" panose="02040503050406030204" pitchFamily="18" charset="0"/>
                      </a:rPr>
                      <m:t>h</m:t>
                    </m:r>
                    <m:r>
                      <a:rPr lang="en-US" sz="2400" b="0" i="1" dirty="0" smtClean="0">
                        <a:solidFill>
                          <a:schemeClr val="tx1"/>
                        </a:solidFill>
                        <a:latin typeface="Cambria Math" panose="02040503050406030204" pitchFamily="18" charset="0"/>
                        <a:ea typeface="Cambria Math" panose="02040503050406030204" pitchFamily="18" charset="0"/>
                      </a:rPr>
                      <m:t>𝑒𝑛</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𝑝𝑟𝑒𝑑𝑖𝑐𝑡</m:t>
                    </m:r>
                    <m:sPre>
                      <m:sPrePr>
                        <m:ctrlPr>
                          <a:rPr lang="en-US" sz="2400" b="0" i="1" dirty="0" smtClean="0">
                            <a:solidFill>
                              <a:schemeClr val="tx1"/>
                            </a:solidFill>
                            <a:latin typeface="Cambria Math" panose="02040503050406030204" pitchFamily="18" charset="0"/>
                            <a:ea typeface="Cambria Math" panose="02040503050406030204" pitchFamily="18" charset="0"/>
                          </a:rPr>
                        </m:ctrlPr>
                      </m:sPrePr>
                      <m:sub/>
                      <m:sup>
                        <m:r>
                          <a:rPr lang="en-US" sz="2400" b="0" i="1" dirty="0" smtClean="0">
                            <a:solidFill>
                              <a:schemeClr val="tx1"/>
                            </a:solidFill>
                            <a:latin typeface="Cambria Math" panose="02040503050406030204" pitchFamily="18" charset="0"/>
                            <a:ea typeface="Cambria Math" panose="02040503050406030204" pitchFamily="18" charset="0"/>
                          </a:rPr>
                          <m:t>′</m:t>
                        </m:r>
                      </m:sup>
                      <m:e>
                        <m:r>
                          <a:rPr lang="en-US" sz="2400" b="0" i="1" dirty="0" smtClean="0">
                            <a:solidFill>
                              <a:schemeClr val="tx1"/>
                            </a:solidFill>
                            <a:latin typeface="Cambria Math" panose="02040503050406030204" pitchFamily="18" charset="0"/>
                            <a:ea typeface="Cambria Math" panose="02040503050406030204" pitchFamily="18" charset="0"/>
                          </a:rPr>
                          <m:t>𝑦</m:t>
                        </m:r>
                      </m:e>
                    </m:sPre>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m:t>
                    </m:r>
                  </m:oMath>
                </a14:m>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75" name="Rectangle 74">
                <a:extLst>
                  <a:ext uri="{FF2B5EF4-FFF2-40B4-BE49-F238E27FC236}">
                    <a16:creationId xmlns:a16="http://schemas.microsoft.com/office/drawing/2014/main" id="{D9AAF4D9-2BB7-43D5-93FF-E84BF85C7618}"/>
                  </a:ext>
                </a:extLst>
              </p:cNvPr>
              <p:cNvSpPr>
                <a:spLocks noRot="1" noChangeAspect="1" noMove="1" noResize="1" noEditPoints="1" noAdjustHandles="1" noChangeArrowheads="1" noChangeShapeType="1" noTextEdit="1"/>
              </p:cNvSpPr>
              <p:nvPr/>
            </p:nvSpPr>
            <p:spPr>
              <a:xfrm>
                <a:off x="646879" y="4324351"/>
                <a:ext cx="8166563" cy="2038349"/>
              </a:xfrm>
              <a:prstGeom prst="rect">
                <a:avLst/>
              </a:prstGeom>
              <a:blipFill>
                <a:blip r:embed="rId3"/>
                <a:stretch>
                  <a:fillRect l="-2239" t="-4478"/>
                </a:stretch>
              </a:blipFill>
              <a:ln>
                <a:noFill/>
              </a:ln>
            </p:spPr>
            <p:txBody>
              <a:bodyPr/>
              <a:lstStyle/>
              <a:p>
                <a:r>
                  <a:rPr lang="en-US">
                    <a:noFill/>
                  </a:rPr>
                  <a:t> </a:t>
                </a:r>
              </a:p>
            </p:txBody>
          </p:sp>
        </mc:Fallback>
      </mc:AlternateContent>
      <p:grpSp>
        <p:nvGrpSpPr>
          <p:cNvPr id="83" name="Group 82">
            <a:extLst>
              <a:ext uri="{FF2B5EF4-FFF2-40B4-BE49-F238E27FC236}">
                <a16:creationId xmlns:a16="http://schemas.microsoft.com/office/drawing/2014/main" id="{243D6955-3E4C-446C-B377-D51D1CF1A7BB}"/>
              </a:ext>
            </a:extLst>
          </p:cNvPr>
          <p:cNvGrpSpPr/>
          <p:nvPr/>
        </p:nvGrpSpPr>
        <p:grpSpPr>
          <a:xfrm>
            <a:off x="2181226" y="2392586"/>
            <a:ext cx="2884872" cy="864964"/>
            <a:chOff x="2181226" y="2392586"/>
            <a:chExt cx="2884872" cy="864964"/>
          </a:xfrm>
        </p:grpSpPr>
        <p:sp>
          <p:nvSpPr>
            <p:cNvPr id="76" name="Rectangle 75">
              <a:extLst>
                <a:ext uri="{FF2B5EF4-FFF2-40B4-BE49-F238E27FC236}">
                  <a16:creationId xmlns:a16="http://schemas.microsoft.com/office/drawing/2014/main" id="{1D3B0186-9B88-4EA8-9B72-524E4BA3390D}"/>
                </a:ext>
              </a:extLst>
            </p:cNvPr>
            <p:cNvSpPr/>
            <p:nvPr/>
          </p:nvSpPr>
          <p:spPr>
            <a:xfrm rot="19771533">
              <a:off x="4394221" y="2392586"/>
              <a:ext cx="671877"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x</a:t>
              </a:r>
            </a:p>
          </p:txBody>
        </p:sp>
        <p:cxnSp>
          <p:nvCxnSpPr>
            <p:cNvPr id="78" name="Straight Arrow Connector 77">
              <a:extLst>
                <a:ext uri="{FF2B5EF4-FFF2-40B4-BE49-F238E27FC236}">
                  <a16:creationId xmlns:a16="http://schemas.microsoft.com/office/drawing/2014/main" id="{2ACBB584-D725-4E5A-87FC-D81483A4BCC2}"/>
                </a:ext>
              </a:extLst>
            </p:cNvPr>
            <p:cNvCxnSpPr>
              <a:cxnSpLocks/>
            </p:cNvCxnSpPr>
            <p:nvPr/>
          </p:nvCxnSpPr>
          <p:spPr>
            <a:xfrm flipH="1">
              <a:off x="2181226" y="2466965"/>
              <a:ext cx="2447924" cy="1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9112AE4-85F6-400F-AD0C-3F557ABB485A}"/>
                </a:ext>
              </a:extLst>
            </p:cNvPr>
            <p:cNvCxnSpPr>
              <a:cxnSpLocks/>
            </p:cNvCxnSpPr>
            <p:nvPr/>
          </p:nvCxnSpPr>
          <p:spPr>
            <a:xfrm>
              <a:off x="4730159" y="2466965"/>
              <a:ext cx="0" cy="79058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D0047BE2-B759-46A4-9C6D-AB3CFFD71435}"/>
              </a:ext>
            </a:extLst>
          </p:cNvPr>
          <p:cNvGrpSpPr/>
          <p:nvPr/>
        </p:nvGrpSpPr>
        <p:grpSpPr>
          <a:xfrm>
            <a:off x="1847850" y="1009631"/>
            <a:ext cx="5935952" cy="2571769"/>
            <a:chOff x="1847850" y="1009631"/>
            <a:chExt cx="5935952" cy="2571769"/>
          </a:xfrm>
        </p:grpSpPr>
        <p:cxnSp>
          <p:nvCxnSpPr>
            <p:cNvPr id="85" name="Straight Connector 84">
              <a:extLst>
                <a:ext uri="{FF2B5EF4-FFF2-40B4-BE49-F238E27FC236}">
                  <a16:creationId xmlns:a16="http://schemas.microsoft.com/office/drawing/2014/main" id="{9B09FFF2-7EB9-48CE-B350-0432B0E79D56}"/>
                </a:ext>
              </a:extLst>
            </p:cNvPr>
            <p:cNvCxnSpPr>
              <a:cxnSpLocks/>
            </p:cNvCxnSpPr>
            <p:nvPr/>
          </p:nvCxnSpPr>
          <p:spPr>
            <a:xfrm flipV="1">
              <a:off x="1847850" y="1293575"/>
              <a:ext cx="5857875" cy="2287825"/>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12B216B5-A387-4129-984E-355C5BE18666}"/>
                    </a:ext>
                  </a:extLst>
                </p:cNvPr>
                <p:cNvSpPr/>
                <p:nvPr/>
              </p:nvSpPr>
              <p:spPr>
                <a:xfrm>
                  <a:off x="6922797" y="1009631"/>
                  <a:ext cx="8610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ea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 </m:t>
                        </m:r>
                      </m:oMath>
                    </m:oMathPara>
                  </a14:m>
                  <a:endParaRPr lang="en-US" dirty="0"/>
                </a:p>
              </p:txBody>
            </p:sp>
          </mc:Choice>
          <mc:Fallback xmlns="">
            <p:sp>
              <p:nvSpPr>
                <p:cNvPr id="88" name="Rectangle 87">
                  <a:extLst>
                    <a:ext uri="{FF2B5EF4-FFF2-40B4-BE49-F238E27FC236}">
                      <a16:creationId xmlns:a16="http://schemas.microsoft.com/office/drawing/2014/main" id="{12B216B5-A387-4129-984E-355C5BE18666}"/>
                    </a:ext>
                  </a:extLst>
                </p:cNvPr>
                <p:cNvSpPr>
                  <a:spLocks noRot="1" noChangeAspect="1" noMove="1" noResize="1" noEditPoints="1" noAdjustHandles="1" noChangeArrowheads="1" noChangeShapeType="1" noTextEdit="1"/>
                </p:cNvSpPr>
                <p:nvPr/>
              </p:nvSpPr>
              <p:spPr>
                <a:xfrm>
                  <a:off x="6922797" y="1009631"/>
                  <a:ext cx="861005" cy="369332"/>
                </a:xfrm>
                <a:prstGeom prst="rect">
                  <a:avLst/>
                </a:prstGeom>
                <a:blipFill>
                  <a:blip r:embed="rId4"/>
                  <a:stretch>
                    <a:fillRect b="-1667"/>
                  </a:stretch>
                </a:blipFill>
              </p:spPr>
              <p:txBody>
                <a:bodyPr/>
                <a:lstStyle/>
                <a:p>
                  <a:r>
                    <a:rPr lang="en-US">
                      <a:noFill/>
                    </a:rPr>
                    <a:t> </a:t>
                  </a:r>
                </a:p>
              </p:txBody>
            </p:sp>
          </mc:Fallback>
        </mc:AlternateContent>
      </p:grpSp>
      <p:sp>
        <p:nvSpPr>
          <p:cNvPr id="90" name="Rectangle 89">
            <a:extLst>
              <a:ext uri="{FF2B5EF4-FFF2-40B4-BE49-F238E27FC236}">
                <a16:creationId xmlns:a16="http://schemas.microsoft.com/office/drawing/2014/main" id="{A81A4B16-19A7-4F13-B8AC-35D159BEB49E}"/>
              </a:ext>
            </a:extLst>
          </p:cNvPr>
          <p:cNvSpPr/>
          <p:nvPr/>
        </p:nvSpPr>
        <p:spPr>
          <a:xfrm rot="19771533">
            <a:off x="8927124" y="1539059"/>
            <a:ext cx="671877"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D83CD8"/>
                </a:solidFill>
              </a:rPr>
              <a:t>x</a:t>
            </a:r>
          </a:p>
        </p:txBody>
      </p:sp>
      <p:grpSp>
        <p:nvGrpSpPr>
          <p:cNvPr id="100" name="Group 99">
            <a:extLst>
              <a:ext uri="{FF2B5EF4-FFF2-40B4-BE49-F238E27FC236}">
                <a16:creationId xmlns:a16="http://schemas.microsoft.com/office/drawing/2014/main" id="{5510BC32-C9A6-4E78-80A9-27E52A455EBE}"/>
              </a:ext>
            </a:extLst>
          </p:cNvPr>
          <p:cNvGrpSpPr/>
          <p:nvPr/>
        </p:nvGrpSpPr>
        <p:grpSpPr>
          <a:xfrm>
            <a:off x="2181226" y="2355382"/>
            <a:ext cx="3953393" cy="902168"/>
            <a:chOff x="2181226" y="2355382"/>
            <a:chExt cx="3953393" cy="902168"/>
          </a:xfrm>
        </p:grpSpPr>
        <p:sp>
          <p:nvSpPr>
            <p:cNvPr id="95" name="Rectangle 94">
              <a:extLst>
                <a:ext uri="{FF2B5EF4-FFF2-40B4-BE49-F238E27FC236}">
                  <a16:creationId xmlns:a16="http://schemas.microsoft.com/office/drawing/2014/main" id="{D55D5393-342F-474A-A58B-ADF2D78877AA}"/>
                </a:ext>
              </a:extLst>
            </p:cNvPr>
            <p:cNvSpPr/>
            <p:nvPr/>
          </p:nvSpPr>
          <p:spPr>
            <a:xfrm rot="19771533">
              <a:off x="5462742" y="2355382"/>
              <a:ext cx="671877"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D83CD8"/>
                  </a:solidFill>
                </a:rPr>
                <a:t>x</a:t>
              </a:r>
            </a:p>
          </p:txBody>
        </p:sp>
        <p:cxnSp>
          <p:nvCxnSpPr>
            <p:cNvPr id="96" name="Straight Arrow Connector 95">
              <a:extLst>
                <a:ext uri="{FF2B5EF4-FFF2-40B4-BE49-F238E27FC236}">
                  <a16:creationId xmlns:a16="http://schemas.microsoft.com/office/drawing/2014/main" id="{3474D4AD-A3D9-4F44-8179-207613839C4E}"/>
                </a:ext>
              </a:extLst>
            </p:cNvPr>
            <p:cNvCxnSpPr>
              <a:cxnSpLocks/>
            </p:cNvCxnSpPr>
            <p:nvPr/>
          </p:nvCxnSpPr>
          <p:spPr>
            <a:xfrm flipH="1" flipV="1">
              <a:off x="2181226" y="2408908"/>
              <a:ext cx="3516445" cy="20853"/>
            </a:xfrm>
            <a:prstGeom prst="straightConnector1">
              <a:avLst/>
            </a:prstGeom>
            <a:ln>
              <a:solidFill>
                <a:srgbClr val="D83CD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212C84B-87F9-4CED-9C5A-6F125A64F4F6}"/>
                </a:ext>
              </a:extLst>
            </p:cNvPr>
            <p:cNvCxnSpPr>
              <a:cxnSpLocks/>
            </p:cNvCxnSpPr>
            <p:nvPr/>
          </p:nvCxnSpPr>
          <p:spPr>
            <a:xfrm>
              <a:off x="5798680" y="2429761"/>
              <a:ext cx="0" cy="827789"/>
            </a:xfrm>
            <a:prstGeom prst="straightConnector1">
              <a:avLst/>
            </a:prstGeom>
            <a:ln>
              <a:solidFill>
                <a:srgbClr val="D83CD8"/>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7FB227AF-4211-4138-A456-44A8CE0DCE61}"/>
              </a:ext>
            </a:extLst>
          </p:cNvPr>
          <p:cNvGrpSpPr/>
          <p:nvPr/>
        </p:nvGrpSpPr>
        <p:grpSpPr>
          <a:xfrm>
            <a:off x="1971675" y="1059141"/>
            <a:ext cx="7086600" cy="2646084"/>
            <a:chOff x="1971675" y="1059141"/>
            <a:chExt cx="7086600" cy="2646084"/>
          </a:xfrm>
        </p:grpSpPr>
        <p:cxnSp>
          <p:nvCxnSpPr>
            <p:cNvPr id="91" name="Straight Connector 90">
              <a:extLst>
                <a:ext uri="{FF2B5EF4-FFF2-40B4-BE49-F238E27FC236}">
                  <a16:creationId xmlns:a16="http://schemas.microsoft.com/office/drawing/2014/main" id="{27479F5D-8D03-411F-BB17-FD766F5F8CC5}"/>
                </a:ext>
              </a:extLst>
            </p:cNvPr>
            <p:cNvCxnSpPr>
              <a:cxnSpLocks/>
            </p:cNvCxnSpPr>
            <p:nvPr/>
          </p:nvCxnSpPr>
          <p:spPr>
            <a:xfrm flipV="1">
              <a:off x="1971675" y="1378963"/>
              <a:ext cx="7058025" cy="2326262"/>
            </a:xfrm>
            <a:prstGeom prst="line">
              <a:avLst/>
            </a:prstGeom>
            <a:ln w="15875">
              <a:solidFill>
                <a:srgbClr val="D83CD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B2BCCC2B-DD67-4036-8B49-BB59CAB41CE9}"/>
                    </a:ext>
                  </a:extLst>
                </p:cNvPr>
                <p:cNvSpPr/>
                <p:nvPr/>
              </p:nvSpPr>
              <p:spPr>
                <a:xfrm>
                  <a:off x="8197270" y="1059141"/>
                  <a:ext cx="8610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ea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 </m:t>
                        </m:r>
                      </m:oMath>
                    </m:oMathPara>
                  </a14:m>
                  <a:endParaRPr lang="en-US" dirty="0"/>
                </a:p>
              </p:txBody>
            </p:sp>
          </mc:Choice>
          <mc:Fallback xmlns="">
            <p:sp>
              <p:nvSpPr>
                <p:cNvPr id="101" name="Rectangle 100">
                  <a:extLst>
                    <a:ext uri="{FF2B5EF4-FFF2-40B4-BE49-F238E27FC236}">
                      <a16:creationId xmlns:a16="http://schemas.microsoft.com/office/drawing/2014/main" id="{B2BCCC2B-DD67-4036-8B49-BB59CAB41CE9}"/>
                    </a:ext>
                  </a:extLst>
                </p:cNvPr>
                <p:cNvSpPr>
                  <a:spLocks noRot="1" noChangeAspect="1" noMove="1" noResize="1" noEditPoints="1" noAdjustHandles="1" noChangeArrowheads="1" noChangeShapeType="1" noTextEdit="1"/>
                </p:cNvSpPr>
                <p:nvPr/>
              </p:nvSpPr>
              <p:spPr>
                <a:xfrm>
                  <a:off x="8197270" y="1059141"/>
                  <a:ext cx="861005" cy="369332"/>
                </a:xfrm>
                <a:prstGeom prst="rect">
                  <a:avLst/>
                </a:prstGeom>
                <a:blipFill>
                  <a:blip r:embed="rId5"/>
                  <a:stretch>
                    <a:fillRect b="-1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A04E7B03-28E4-4A77-BE53-F945EF18D45F}"/>
                  </a:ext>
                </a:extLst>
              </p:cNvPr>
              <p:cNvSpPr/>
              <p:nvPr/>
            </p:nvSpPr>
            <p:spPr>
              <a:xfrm>
                <a:off x="7606364" y="2701442"/>
                <a:ext cx="3915192" cy="819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spcAft>
                    <a:spcPts val="300"/>
                  </a:spcAft>
                </a:pPr>
                <a:r>
                  <a:rPr lang="en-US" sz="2400" b="0" dirty="0">
                    <a:solidFill>
                      <a:schemeClr val="tx1"/>
                    </a:solidFill>
                  </a:rPr>
                  <a:t>U</a:t>
                </a:r>
                <a14:m>
                  <m:oMath xmlns:m="http://schemas.openxmlformats.org/officeDocument/2006/math">
                    <m:r>
                      <m:rPr>
                        <m:sty m:val="p"/>
                      </m:rPr>
                      <a:rPr lang="en-US" sz="2400" b="0" i="0" dirty="0" smtClean="0">
                        <a:solidFill>
                          <a:schemeClr val="tx1"/>
                        </a:solidFill>
                        <a:latin typeface="Cambria Math" panose="02040503050406030204" pitchFamily="18" charset="0"/>
                      </a:rPr>
                      <m:t>s</m:t>
                    </m:r>
                    <m:r>
                      <a:rPr lang="en-US" sz="2400" b="0" i="1" dirty="0" smtClean="0">
                        <a:solidFill>
                          <a:schemeClr val="tx1"/>
                        </a:solidFill>
                        <a:latin typeface="Cambria Math" panose="02040503050406030204" pitchFamily="18" charset="0"/>
                      </a:rPr>
                      <m:t>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𝑙𝑖𝑛𝑒𝑎𝑟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𝑟𝑒𝑔𝑟𝑒𝑠𝑠𝑖𝑜𝑛</m:t>
                    </m:r>
                    <m:r>
                      <a:rPr lang="en-US" sz="2400" b="0" i="1" dirty="0" smtClean="0">
                        <a:solidFill>
                          <a:schemeClr val="tx1"/>
                        </a:solidFill>
                        <a:latin typeface="Cambria Math" panose="02040503050406030204" pitchFamily="18" charset="0"/>
                      </a:rPr>
                      <m:t> </m:t>
                    </m:r>
                  </m:oMath>
                </a14:m>
                <a:endParaRPr lang="en-US" sz="2400" b="0" i="1" dirty="0">
                  <a:solidFill>
                    <a:schemeClr val="tx1"/>
                  </a:solidFill>
                  <a:latin typeface="Cambria Math" panose="02040503050406030204" pitchFamily="18" charset="0"/>
                </a:endParaRPr>
              </a:p>
              <a:p>
                <a:pPr algn="ctr">
                  <a:spcAft>
                    <a:spcPts val="300"/>
                  </a:spcAft>
                </a:pPr>
                <a14:m>
                  <m:oMath xmlns:m="http://schemas.openxmlformats.org/officeDocument/2006/math">
                    <m:r>
                      <a:rPr lang="en-US" sz="2400" b="0" i="1" dirty="0" smtClean="0">
                        <a:solidFill>
                          <a:schemeClr val="tx1"/>
                        </a:solidFill>
                        <a:latin typeface="Cambria Math" panose="02040503050406030204" pitchFamily="18" charset="0"/>
                      </a:rPr>
                      <m:t>𝑖𝑠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𝑖𝑑𝑒𝑎</m:t>
                    </m:r>
                  </m:oMath>
                </a14:m>
                <a:r>
                  <a:rPr lang="en-US" sz="2000" baseline="-10000" dirty="0">
                    <a:solidFill>
                      <a:schemeClr val="tx1"/>
                    </a:solidFill>
                  </a:rPr>
                  <a:t>	</a:t>
                </a:r>
              </a:p>
            </p:txBody>
          </p:sp>
        </mc:Choice>
        <mc:Fallback xmlns="">
          <p:sp>
            <p:nvSpPr>
              <p:cNvPr id="103" name="Rectangle 102">
                <a:extLst>
                  <a:ext uri="{FF2B5EF4-FFF2-40B4-BE49-F238E27FC236}">
                    <a16:creationId xmlns:a16="http://schemas.microsoft.com/office/drawing/2014/main" id="{A04E7B03-28E4-4A77-BE53-F945EF18D45F}"/>
                  </a:ext>
                </a:extLst>
              </p:cNvPr>
              <p:cNvSpPr>
                <a:spLocks noRot="1" noChangeAspect="1" noMove="1" noResize="1" noEditPoints="1" noAdjustHandles="1" noChangeArrowheads="1" noChangeShapeType="1" noTextEdit="1"/>
              </p:cNvSpPr>
              <p:nvPr/>
            </p:nvSpPr>
            <p:spPr>
              <a:xfrm>
                <a:off x="7606364" y="2701442"/>
                <a:ext cx="3915192" cy="819549"/>
              </a:xfrm>
              <a:prstGeom prst="rect">
                <a:avLst/>
              </a:prstGeom>
              <a:blipFill>
                <a:blip r:embed="rId6"/>
                <a:stretch>
                  <a:fillRect t="-11111"/>
                </a:stretch>
              </a:blipFill>
              <a:ln>
                <a:noFill/>
              </a:ln>
            </p:spPr>
            <p:txBody>
              <a:bodyPr/>
              <a:lstStyle/>
              <a:p>
                <a:r>
                  <a:rPr lang="en-US">
                    <a:noFill/>
                  </a:rPr>
                  <a:t> </a:t>
                </a:r>
              </a:p>
            </p:txBody>
          </p:sp>
        </mc:Fallback>
      </mc:AlternateContent>
      <p:grpSp>
        <p:nvGrpSpPr>
          <p:cNvPr id="109" name="Group 108">
            <a:extLst>
              <a:ext uri="{FF2B5EF4-FFF2-40B4-BE49-F238E27FC236}">
                <a16:creationId xmlns:a16="http://schemas.microsoft.com/office/drawing/2014/main" id="{A9B82693-1302-44C3-A316-5F229AB1C0FA}"/>
              </a:ext>
            </a:extLst>
          </p:cNvPr>
          <p:cNvGrpSpPr/>
          <p:nvPr/>
        </p:nvGrpSpPr>
        <p:grpSpPr>
          <a:xfrm>
            <a:off x="7649460" y="2494180"/>
            <a:ext cx="3958634" cy="1211045"/>
            <a:chOff x="7829550" y="2370355"/>
            <a:chExt cx="3958634" cy="1211045"/>
          </a:xfrm>
        </p:grpSpPr>
        <p:cxnSp>
          <p:nvCxnSpPr>
            <p:cNvPr id="105" name="Straight Connector 104">
              <a:extLst>
                <a:ext uri="{FF2B5EF4-FFF2-40B4-BE49-F238E27FC236}">
                  <a16:creationId xmlns:a16="http://schemas.microsoft.com/office/drawing/2014/main" id="{BE67DB8A-FCF3-43BB-91D0-56DF8310AD8D}"/>
                </a:ext>
              </a:extLst>
            </p:cNvPr>
            <p:cNvCxnSpPr/>
            <p:nvPr/>
          </p:nvCxnSpPr>
          <p:spPr>
            <a:xfrm>
              <a:off x="7829550" y="2437487"/>
              <a:ext cx="3958634" cy="114391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41127EF-5442-4870-AEC1-D974C30C116F}"/>
                </a:ext>
              </a:extLst>
            </p:cNvPr>
            <p:cNvCxnSpPr>
              <a:cxnSpLocks/>
            </p:cNvCxnSpPr>
            <p:nvPr/>
          </p:nvCxnSpPr>
          <p:spPr>
            <a:xfrm flipH="1">
              <a:off x="7938246" y="2370355"/>
              <a:ext cx="3432560" cy="121104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614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1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Hypothesis Representation</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11144986"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r>
                  <a:rPr lang="en-US" sz="2400" dirty="0">
                    <a:solidFill>
                      <a:schemeClr val="tx1"/>
                    </a:solidFill>
                  </a:rPr>
                  <a:t>We</a:t>
                </a:r>
                <a:r>
                  <a:rPr lang="en-US" sz="2400" b="0" dirty="0">
                    <a:solidFill>
                      <a:schemeClr val="tx1"/>
                    </a:solidFill>
                  </a:rPr>
                  <a:t> want </a:t>
                </a:r>
                <a14:m>
                  <m:oMath xmlns:m="http://schemas.openxmlformats.org/officeDocument/2006/math">
                    <m:r>
                      <a:rPr lang="en-US" sz="2400" b="0" i="0" dirty="0" smtClean="0">
                        <a:solidFill>
                          <a:schemeClr val="tx1"/>
                        </a:solidFill>
                        <a:latin typeface="Cambria Math" panose="02040503050406030204" pitchFamily="18" charset="0"/>
                      </a:rPr>
                      <m:t>0</m:t>
                    </m:r>
                    <m:r>
                      <a:rPr lang="en-US" sz="2400" b="0" i="0"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oMath>
                </a14:m>
                <a:endParaRPr lang="en-US" sz="2400" b="0" dirty="0">
                  <a:solidFill>
                    <a:schemeClr val="tx1"/>
                  </a:solidFill>
                  <a:ea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ea typeface="Cambria Math" panose="02040503050406030204" pitchFamily="18" charset="0"/>
                            </a:rPr>
                            <m:t>𝜃</m:t>
                          </m:r>
                        </m:e>
                        <m:sup>
                          <m:r>
                            <a:rPr lang="en-US" sz="2400" b="0" i="1" dirty="0" smtClean="0">
                              <a:solidFill>
                                <a:schemeClr val="tx1"/>
                              </a:solidFill>
                              <a:latin typeface="Cambria Math" panose="02040503050406030204" pitchFamily="18" charset="0"/>
                            </a:rPr>
                            <m:t>𝑇</m:t>
                          </m:r>
                        </m:sup>
                      </m:s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𝑋</m:t>
                      </m:r>
                    </m:oMath>
                  </m:oMathPara>
                </a14:m>
                <a:endParaRPr lang="en-US" sz="2400" b="0" dirty="0">
                  <a:solidFill>
                    <a:schemeClr val="tx1"/>
                  </a:solidFill>
                  <a:ea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𝜃</m:t>
                          </m:r>
                        </m:e>
                        <m:sup>
                          <m:r>
                            <a:rPr lang="en-US" sz="2400" i="1" dirty="0">
                              <a:solidFill>
                                <a:schemeClr val="tx1"/>
                              </a:solidFill>
                              <a:latin typeface="Cambria Math" panose="02040503050406030204" pitchFamily="18" charset="0"/>
                            </a:rPr>
                            <m:t>𝑇</m:t>
                          </m:r>
                        </m:sup>
                      </m:s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𝑋</m:t>
                      </m:r>
                      <m:r>
                        <a:rPr lang="en-US" sz="2400" b="0" i="1" dirty="0" smtClean="0">
                          <a:solidFill>
                            <a:schemeClr val="tx1"/>
                          </a:solidFill>
                          <a:latin typeface="Cambria Math" panose="02040503050406030204" pitchFamily="18" charset="0"/>
                          <a:ea typeface="Cambria Math" panose="02040503050406030204" pitchFamily="18" charset="0"/>
                        </a:rPr>
                        <m:t>)</m:t>
                      </m:r>
                    </m:oMath>
                  </m:oMathPara>
                </a14:m>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11144986" cy="5477080"/>
              </a:xfrm>
              <a:prstGeom prst="rect">
                <a:avLst/>
              </a:prstGeom>
              <a:blipFill>
                <a:blip r:embed="rId2"/>
                <a:stretch>
                  <a:fillRect l="-1696" t="-1669" b="-64961"/>
                </a:stretch>
              </a:blipFill>
              <a:ln>
                <a:noFill/>
              </a:ln>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B447B229-B36A-4EDF-824E-44CEE7297E8C}"/>
              </a:ext>
            </a:extLst>
          </p:cNvPr>
          <p:cNvGrpSpPr/>
          <p:nvPr/>
        </p:nvGrpSpPr>
        <p:grpSpPr>
          <a:xfrm>
            <a:off x="555354" y="2893906"/>
            <a:ext cx="2664034" cy="1547746"/>
            <a:chOff x="555354" y="2893906"/>
            <a:chExt cx="2664034" cy="1547746"/>
          </a:xfrm>
        </p:grpSpPr>
        <p:sp>
          <p:nvSpPr>
            <p:cNvPr id="27" name="Rectangle 26">
              <a:extLst>
                <a:ext uri="{FF2B5EF4-FFF2-40B4-BE49-F238E27FC236}">
                  <a16:creationId xmlns:a16="http://schemas.microsoft.com/office/drawing/2014/main" id="{7E7A778B-BEDF-4BDD-A85B-01535FA20FC5}"/>
                </a:ext>
              </a:extLst>
            </p:cNvPr>
            <p:cNvSpPr/>
            <p:nvPr/>
          </p:nvSpPr>
          <p:spPr>
            <a:xfrm>
              <a:off x="1207559" y="2893906"/>
              <a:ext cx="670287" cy="33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where</a:t>
              </a:r>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555354" y="3350456"/>
                  <a:ext cx="2664034" cy="109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𝐺</m:t>
                        </m:r>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𝑧</m:t>
                            </m:r>
                          </m:e>
                        </m:d>
                        <m:r>
                          <a:rPr lang="en-US" sz="2400" i="1" dirty="0">
                            <a:solidFill>
                              <a:schemeClr val="tx1"/>
                            </a:solidFill>
                            <a:latin typeface="Cambria Math" panose="02040503050406030204" pitchFamily="18" charset="0"/>
                          </a:rPr>
                          <m:t>=</m:t>
                        </m:r>
                        <m:f>
                          <m:fPr>
                            <m:ctrlPr>
                              <a:rPr lang="en-US" sz="240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𝑒</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sup>
                            </m:sSup>
                          </m:den>
                        </m:f>
                      </m:oMath>
                    </m:oMathPara>
                  </a14:m>
                  <a:endParaRPr lang="en-US" sz="240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555354" y="3350456"/>
                  <a:ext cx="2664034" cy="1091196"/>
                </a:xfrm>
                <a:prstGeom prst="rect">
                  <a:avLst/>
                </a:prstGeom>
                <a:blipFill>
                  <a:blip r:embed="rId3"/>
                  <a:stretch>
                    <a:fillRect/>
                  </a:stretch>
                </a:blipFill>
                <a:ln>
                  <a:noFill/>
                </a:ln>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5EA27D0F-CB07-4278-B80A-A9FF5A8021AF}"/>
              </a:ext>
            </a:extLst>
          </p:cNvPr>
          <p:cNvGrpSpPr/>
          <p:nvPr/>
        </p:nvGrpSpPr>
        <p:grpSpPr>
          <a:xfrm>
            <a:off x="4629151" y="1064465"/>
            <a:ext cx="7491812" cy="4212314"/>
            <a:chOff x="4629151" y="1064465"/>
            <a:chExt cx="7491812" cy="4212314"/>
          </a:xfrm>
        </p:grpSpPr>
        <p:grpSp>
          <p:nvGrpSpPr>
            <p:cNvPr id="9" name="Group 8">
              <a:extLst>
                <a:ext uri="{FF2B5EF4-FFF2-40B4-BE49-F238E27FC236}">
                  <a16:creationId xmlns:a16="http://schemas.microsoft.com/office/drawing/2014/main" id="{5A331AD2-741F-490E-B91F-6A9AB092B96A}"/>
                </a:ext>
              </a:extLst>
            </p:cNvPr>
            <p:cNvGrpSpPr/>
            <p:nvPr/>
          </p:nvGrpSpPr>
          <p:grpSpPr>
            <a:xfrm>
              <a:off x="4629151" y="1064465"/>
              <a:ext cx="7491812" cy="4212314"/>
              <a:chOff x="4629151" y="1064465"/>
              <a:chExt cx="7491812" cy="4212314"/>
            </a:xfrm>
          </p:grpSpPr>
          <p:grpSp>
            <p:nvGrpSpPr>
              <p:cNvPr id="6" name="Group 5">
                <a:extLst>
                  <a:ext uri="{FF2B5EF4-FFF2-40B4-BE49-F238E27FC236}">
                    <a16:creationId xmlns:a16="http://schemas.microsoft.com/office/drawing/2014/main" id="{7769CB8B-7CE7-4148-B5D1-30A36F7D5BCB}"/>
                  </a:ext>
                </a:extLst>
              </p:cNvPr>
              <p:cNvGrpSpPr/>
              <p:nvPr/>
            </p:nvGrpSpPr>
            <p:grpSpPr>
              <a:xfrm>
                <a:off x="5286376" y="1064465"/>
                <a:ext cx="6834587" cy="2812596"/>
                <a:chOff x="4562476" y="1273630"/>
                <a:chExt cx="6834587" cy="2812596"/>
              </a:xfrm>
            </p:grpSpPr>
            <p:pic>
              <p:nvPicPr>
                <p:cNvPr id="1026" name="Picture 2">
                  <a:extLst>
                    <a:ext uri="{FF2B5EF4-FFF2-40B4-BE49-F238E27FC236}">
                      <a16:creationId xmlns:a16="http://schemas.microsoft.com/office/drawing/2014/main" id="{D0E9312C-5291-4E74-9496-EE1404546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476" y="1273630"/>
                  <a:ext cx="6791324" cy="2812596"/>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0E1EE5E2-6A4E-430A-8B39-A5A235C97B72}"/>
                    </a:ext>
                  </a:extLst>
                </p:cNvPr>
                <p:cNvSpPr/>
                <p:nvPr/>
              </p:nvSpPr>
              <p:spPr>
                <a:xfrm>
                  <a:off x="11002610" y="3567675"/>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z</a:t>
                  </a:r>
                </a:p>
              </p:txBody>
            </p:sp>
          </p:gr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9202A5E1-1094-40D8-8AB2-43731AB08A58}"/>
                      </a:ext>
                    </a:extLst>
                  </p:cNvPr>
                  <p:cNvSpPr/>
                  <p:nvPr/>
                </p:nvSpPr>
                <p:spPr>
                  <a:xfrm>
                    <a:off x="4629151" y="4185583"/>
                    <a:ext cx="2664034" cy="109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bg1">
                                  <a:lumMod val="65000"/>
                                </a:schemeClr>
                              </a:solidFill>
                              <a:latin typeface="Cambria Math" panose="02040503050406030204" pitchFamily="18" charset="0"/>
                            </a:rPr>
                            <m:t>𝑆𝑖𝑔𝑚𝑜𝑖𝑑</m:t>
                          </m:r>
                          <m:r>
                            <a:rPr lang="en-US" sz="2400" b="0" i="1" dirty="0" smtClean="0">
                              <a:solidFill>
                                <a:schemeClr val="bg1">
                                  <a:lumMod val="65000"/>
                                </a:schemeClr>
                              </a:solidFill>
                              <a:latin typeface="Cambria Math" panose="02040503050406030204" pitchFamily="18" charset="0"/>
                            </a:rPr>
                            <m:t> </m:t>
                          </m:r>
                          <m:r>
                            <a:rPr lang="en-US" sz="2400" b="0" i="1" dirty="0" smtClean="0">
                              <a:solidFill>
                                <a:schemeClr val="bg1">
                                  <a:lumMod val="65000"/>
                                </a:schemeClr>
                              </a:solidFill>
                              <a:latin typeface="Cambria Math" panose="02040503050406030204" pitchFamily="18" charset="0"/>
                            </a:rPr>
                            <m:t>𝑓𝑢𝑛𝑐𝑡𝑖𝑜𝑛</m:t>
                          </m:r>
                        </m:oMath>
                      </m:oMathPara>
                    </a14:m>
                    <a:endParaRPr lang="en-US" sz="2400" b="0" i="1" dirty="0">
                      <a:solidFill>
                        <a:schemeClr val="bg1">
                          <a:lumMod val="65000"/>
                        </a:schemeClr>
                      </a:solidFill>
                      <a:latin typeface="Cambria Math" panose="02040503050406030204" pitchFamily="18" charset="0"/>
                    </a:endParaRPr>
                  </a:p>
                  <a:p>
                    <a:pPr algn="ctr"/>
                    <a:r>
                      <a:rPr lang="en-US" b="0" i="1" dirty="0">
                        <a:solidFill>
                          <a:schemeClr val="bg1">
                            <a:lumMod val="65000"/>
                          </a:schemeClr>
                        </a:solidFill>
                        <a:latin typeface="Cambria Math" panose="02040503050406030204" pitchFamily="18" charset="0"/>
                      </a:rPr>
                      <a:t>or</a:t>
                    </a:r>
                    <a:endParaRPr lang="en-US" sz="2400" b="0" i="1" dirty="0">
                      <a:solidFill>
                        <a:schemeClr val="bg1">
                          <a:lumMod val="6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bg1">
                                  <a:lumMod val="65000"/>
                                </a:schemeClr>
                              </a:solidFill>
                              <a:latin typeface="Cambria Math" panose="02040503050406030204" pitchFamily="18" charset="0"/>
                            </a:rPr>
                            <m:t>𝐿𝑜𝑔𝑖𝑠𝑡𝑖𝑐</m:t>
                          </m:r>
                          <m:r>
                            <a:rPr lang="en-US" sz="2400" i="1" dirty="0">
                              <a:solidFill>
                                <a:schemeClr val="bg1">
                                  <a:lumMod val="65000"/>
                                </a:schemeClr>
                              </a:solidFill>
                              <a:latin typeface="Cambria Math" panose="02040503050406030204" pitchFamily="18" charset="0"/>
                            </a:rPr>
                            <m:t> </m:t>
                          </m:r>
                          <m:r>
                            <a:rPr lang="en-US" sz="2400" i="1" dirty="0">
                              <a:solidFill>
                                <a:schemeClr val="bg1">
                                  <a:lumMod val="65000"/>
                                </a:schemeClr>
                              </a:solidFill>
                              <a:latin typeface="Cambria Math" panose="02040503050406030204" pitchFamily="18" charset="0"/>
                            </a:rPr>
                            <m:t>𝑓𝑢𝑛𝑐𝑡𝑖𝑜𝑛</m:t>
                          </m:r>
                        </m:oMath>
                      </m:oMathPara>
                    </a14:m>
                    <a:endParaRPr lang="en-US" sz="2400" i="1" dirty="0">
                      <a:solidFill>
                        <a:schemeClr val="bg1">
                          <a:lumMod val="65000"/>
                        </a:schemeClr>
                      </a:solidFill>
                      <a:latin typeface="Cambria Math" panose="02040503050406030204" pitchFamily="18" charset="0"/>
                    </a:endParaRPr>
                  </a:p>
                </p:txBody>
              </p:sp>
            </mc:Choice>
            <mc:Fallback xmlns="">
              <p:sp>
                <p:nvSpPr>
                  <p:cNvPr id="63" name="Rectangle 62">
                    <a:extLst>
                      <a:ext uri="{FF2B5EF4-FFF2-40B4-BE49-F238E27FC236}">
                        <a16:creationId xmlns:a16="http://schemas.microsoft.com/office/drawing/2014/main" id="{9202A5E1-1094-40D8-8AB2-43731AB08A58}"/>
                      </a:ext>
                    </a:extLst>
                  </p:cNvPr>
                  <p:cNvSpPr>
                    <a:spLocks noRot="1" noChangeAspect="1" noMove="1" noResize="1" noEditPoints="1" noAdjustHandles="1" noChangeArrowheads="1" noChangeShapeType="1" noTextEdit="1"/>
                  </p:cNvSpPr>
                  <p:nvPr/>
                </p:nvSpPr>
                <p:spPr>
                  <a:xfrm>
                    <a:off x="4629151" y="4185583"/>
                    <a:ext cx="2664034" cy="1091196"/>
                  </a:xfrm>
                  <a:prstGeom prst="rect">
                    <a:avLst/>
                  </a:prstGeom>
                  <a:blipFill>
                    <a:blip r:embed="rId5"/>
                    <a:stretch>
                      <a:fillRect l="-5263" b="-5028"/>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66E30893-0E79-4771-A395-DEADE618FF10}"/>
                    </a:ext>
                  </a:extLst>
                </p:cNvPr>
                <p:cNvSpPr/>
                <p:nvPr/>
              </p:nvSpPr>
              <p:spPr>
                <a:xfrm>
                  <a:off x="5427572" y="1085829"/>
                  <a:ext cx="1711926" cy="520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1400" b="0" i="1" dirty="0" smtClean="0">
                            <a:solidFill>
                              <a:srgbClr val="FF0000"/>
                            </a:solidFill>
                            <a:latin typeface="Cambria Math" panose="02040503050406030204" pitchFamily="18" charset="0"/>
                          </a:rPr>
                          <m:t>𝑧</m:t>
                        </m:r>
                        <m:d>
                          <m:dPr>
                            <m:ctrlPr>
                              <a:rPr lang="en-US" sz="1400" i="1" dirty="0" smtClean="0">
                                <a:solidFill>
                                  <a:srgbClr val="FF0000"/>
                                </a:solidFill>
                                <a:latin typeface="Cambria Math" panose="02040503050406030204" pitchFamily="18" charset="0"/>
                              </a:rPr>
                            </m:ctrlPr>
                          </m:dPr>
                          <m:e>
                            <m:r>
                              <a:rPr lang="en-US" sz="1400" b="0" i="1" dirty="0" smtClean="0">
                                <a:solidFill>
                                  <a:srgbClr val="FF0000"/>
                                </a:solidFill>
                                <a:latin typeface="Cambria Math" panose="02040503050406030204" pitchFamily="18" charset="0"/>
                              </a:rPr>
                              <m:t>𝑧</m:t>
                            </m:r>
                          </m:e>
                        </m:d>
                        <m:r>
                          <a:rPr lang="en-US" sz="1400" i="1" dirty="0">
                            <a:solidFill>
                              <a:srgbClr val="FF0000"/>
                            </a:solidFill>
                            <a:latin typeface="Cambria Math" panose="02040503050406030204" pitchFamily="18" charset="0"/>
                          </a:rPr>
                          <m:t>=</m:t>
                        </m:r>
                        <m:f>
                          <m:fPr>
                            <m:ctrlPr>
                              <a:rPr lang="en-US" sz="1400" i="1" dirty="0" smtClean="0">
                                <a:solidFill>
                                  <a:srgbClr val="FF0000"/>
                                </a:solidFill>
                                <a:latin typeface="Cambria Math" panose="02040503050406030204" pitchFamily="18" charset="0"/>
                              </a:rPr>
                            </m:ctrlPr>
                          </m:fPr>
                          <m:num>
                            <m:r>
                              <a:rPr lang="en-US" sz="1400" b="0" i="1" dirty="0" smtClean="0">
                                <a:solidFill>
                                  <a:srgbClr val="FF0000"/>
                                </a:solidFill>
                                <a:latin typeface="Cambria Math" panose="02040503050406030204" pitchFamily="18" charset="0"/>
                              </a:rPr>
                              <m:t>1</m:t>
                            </m:r>
                          </m:num>
                          <m:den>
                            <m:r>
                              <a:rPr lang="en-US" sz="1400" b="0" i="1" dirty="0" smtClean="0">
                                <a:solidFill>
                                  <a:srgbClr val="FF0000"/>
                                </a:solidFill>
                                <a:latin typeface="Cambria Math" panose="02040503050406030204" pitchFamily="18" charset="0"/>
                              </a:rPr>
                              <m:t>1</m:t>
                            </m:r>
                            <m:r>
                              <a:rPr lang="en-US" sz="1400" b="0" i="1" dirty="0" smtClean="0">
                                <a:solidFill>
                                  <a:srgbClr val="FF0000"/>
                                </a:solidFill>
                                <a:latin typeface="Cambria Math" panose="02040503050406030204" pitchFamily="18" charset="0"/>
                              </a:rPr>
                              <m:t>+ </m:t>
                            </m:r>
                            <m:sSup>
                              <m:sSupPr>
                                <m:ctrlPr>
                                  <a:rPr lang="en-US" sz="1400" b="0" i="1" dirty="0" smtClean="0">
                                    <a:solidFill>
                                      <a:srgbClr val="FF0000"/>
                                    </a:solidFill>
                                    <a:latin typeface="Cambria Math" panose="02040503050406030204" pitchFamily="18" charset="0"/>
                                  </a:rPr>
                                </m:ctrlPr>
                              </m:sSupPr>
                              <m:e>
                                <m:r>
                                  <a:rPr lang="en-US" sz="1400" b="0" i="1" dirty="0" smtClean="0">
                                    <a:solidFill>
                                      <a:srgbClr val="FF0000"/>
                                    </a:solidFill>
                                    <a:latin typeface="Cambria Math" panose="02040503050406030204" pitchFamily="18" charset="0"/>
                                  </a:rPr>
                                  <m:t>𝑒</m:t>
                                </m:r>
                              </m:e>
                              <m:sup>
                                <m:sSup>
                                  <m:sSupPr>
                                    <m:ctrlPr>
                                      <a:rPr lang="en-US" sz="1400" b="0" i="1" dirty="0" smtClean="0">
                                        <a:solidFill>
                                          <a:srgbClr val="FF0000"/>
                                        </a:solidFill>
                                        <a:latin typeface="Cambria Math" panose="02040503050406030204" pitchFamily="18" charset="0"/>
                                      </a:rPr>
                                    </m:ctrlPr>
                                  </m:sSupPr>
                                  <m:e>
                                    <m:r>
                                      <a:rPr lang="en-US" sz="1400" b="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ea typeface="Cambria Math" panose="02040503050406030204" pitchFamily="18" charset="0"/>
                                      </a:rPr>
                                      <m:t>𝜃</m:t>
                                    </m:r>
                                  </m:e>
                                  <m:sup>
                                    <m:r>
                                      <a:rPr lang="en-US" sz="1400" b="0" i="1" dirty="0" smtClean="0">
                                        <a:solidFill>
                                          <a:srgbClr val="FF0000"/>
                                        </a:solidFill>
                                        <a:latin typeface="Cambria Math" panose="02040503050406030204" pitchFamily="18" charset="0"/>
                                      </a:rPr>
                                      <m:t>𝑇</m:t>
                                    </m:r>
                                  </m:sup>
                                </m:sSup>
                                <m:r>
                                  <a:rPr lang="en-US" sz="1400" b="0" i="1" dirty="0" smtClean="0">
                                    <a:solidFill>
                                      <a:srgbClr val="FF0000"/>
                                    </a:solidFill>
                                    <a:latin typeface="Cambria Math" panose="02040503050406030204" pitchFamily="18" charset="0"/>
                                    <a:ea typeface="Cambria Math" panose="02040503050406030204" pitchFamily="18" charset="0"/>
                                  </a:rPr>
                                  <m:t>𝑧</m:t>
                                </m:r>
                              </m:sup>
                            </m:sSup>
                          </m:den>
                        </m:f>
                      </m:oMath>
                    </m:oMathPara>
                  </a14:m>
                  <a:endParaRPr lang="en-US" sz="1400" dirty="0">
                    <a:solidFill>
                      <a:srgbClr val="FF0000"/>
                    </a:solidFill>
                    <a:ea typeface="Cambria Math" panose="02040503050406030204" pitchFamily="18" charset="0"/>
                  </a:endParaRPr>
                </a:p>
              </p:txBody>
            </p:sp>
          </mc:Choice>
          <mc:Fallback xmlns="">
            <p:sp>
              <p:nvSpPr>
                <p:cNvPr id="61" name="Rectangle 60">
                  <a:extLst>
                    <a:ext uri="{FF2B5EF4-FFF2-40B4-BE49-F238E27FC236}">
                      <a16:creationId xmlns:a16="http://schemas.microsoft.com/office/drawing/2014/main" id="{66E30893-0E79-4771-A395-DEADE618FF10}"/>
                    </a:ext>
                  </a:extLst>
                </p:cNvPr>
                <p:cNvSpPr>
                  <a:spLocks noRot="1" noChangeAspect="1" noMove="1" noResize="1" noEditPoints="1" noAdjustHandles="1" noChangeArrowheads="1" noChangeShapeType="1" noTextEdit="1"/>
                </p:cNvSpPr>
                <p:nvPr/>
              </p:nvSpPr>
              <p:spPr>
                <a:xfrm>
                  <a:off x="5427572" y="1085829"/>
                  <a:ext cx="1711926" cy="520372"/>
                </a:xfrm>
                <a:prstGeom prst="rect">
                  <a:avLst/>
                </a:prstGeom>
                <a:blipFill>
                  <a:blip r:embed="rId6"/>
                  <a:stretch>
                    <a:fillRect l="-2491"/>
                  </a:stretch>
                </a:blipFill>
                <a:ln>
                  <a:noFill/>
                </a:ln>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E69A573A-3257-4553-8128-AB759B516C45}"/>
              </a:ext>
            </a:extLst>
          </p:cNvPr>
          <p:cNvGrpSpPr/>
          <p:nvPr/>
        </p:nvGrpSpPr>
        <p:grpSpPr>
          <a:xfrm>
            <a:off x="501144" y="3877061"/>
            <a:ext cx="3396019" cy="1504564"/>
            <a:chOff x="501144" y="3877061"/>
            <a:chExt cx="3396019" cy="1504564"/>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501144" y="4491511"/>
                  <a:ext cx="2664034"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h</m:t>
                            </m:r>
                          </m:e>
                          <m:sub>
                            <m:r>
                              <a:rPr lang="en-US" sz="2400" i="1" dirty="0">
                                <a:solidFill>
                                  <a:srgbClr val="0070C0"/>
                                </a:solidFill>
                                <a:latin typeface="Cambria Math" panose="02040503050406030204" pitchFamily="18" charset="0"/>
                                <a:ea typeface="Cambria Math" panose="02040503050406030204" pitchFamily="18" charset="0"/>
                              </a:rPr>
                              <m:t>𝜃</m:t>
                            </m:r>
                          </m:sub>
                        </m:sSub>
                        <m:d>
                          <m:dPr>
                            <m:ctrlPr>
                              <a:rPr lang="en-US" sz="2400" i="1" dirty="0">
                                <a:solidFill>
                                  <a:srgbClr val="0070C0"/>
                                </a:solidFill>
                                <a:latin typeface="Cambria Math" panose="02040503050406030204" pitchFamily="18" charset="0"/>
                              </a:rPr>
                            </m:ctrlPr>
                          </m:dPr>
                          <m:e>
                            <m:r>
                              <a:rPr lang="en-US" sz="2400" i="1" dirty="0">
                                <a:solidFill>
                                  <a:srgbClr val="0070C0"/>
                                </a:solidFill>
                                <a:latin typeface="Cambria Math" panose="02040503050406030204" pitchFamily="18" charset="0"/>
                              </a:rPr>
                              <m:t>𝑥</m:t>
                            </m:r>
                          </m:e>
                        </m:d>
                        <m:r>
                          <a:rPr lang="en-US" sz="2400" i="1" dirty="0">
                            <a:solidFill>
                              <a:srgbClr val="0070C0"/>
                            </a:solidFill>
                            <a:latin typeface="Cambria Math" panose="02040503050406030204" pitchFamily="18" charset="0"/>
                          </a:rPr>
                          <m:t>=</m:t>
                        </m:r>
                        <m:f>
                          <m:fPr>
                            <m:ctrlPr>
                              <a:rPr lang="en-US" sz="2400" i="1" dirty="0" smtClean="0">
                                <a:solidFill>
                                  <a:srgbClr val="0070C0"/>
                                </a:solidFill>
                                <a:latin typeface="Cambria Math" panose="02040503050406030204" pitchFamily="18" charset="0"/>
                              </a:rPr>
                            </m:ctrlPr>
                          </m:fPr>
                          <m:num>
                            <m:r>
                              <a:rPr lang="en-US" sz="2400" b="0" i="1" dirty="0" smtClean="0">
                                <a:solidFill>
                                  <a:srgbClr val="0070C0"/>
                                </a:solidFill>
                                <a:latin typeface="Cambria Math" panose="02040503050406030204" pitchFamily="18" charset="0"/>
                              </a:rPr>
                              <m:t>1</m:t>
                            </m:r>
                          </m:num>
                          <m:den>
                            <m:r>
                              <a:rPr lang="en-US" sz="2400" b="0" i="1" dirty="0" smtClean="0">
                                <a:solidFill>
                                  <a:srgbClr val="0070C0"/>
                                </a:solidFill>
                                <a:latin typeface="Cambria Math" panose="02040503050406030204" pitchFamily="18" charset="0"/>
                              </a:rPr>
                              <m:t>1</m:t>
                            </m:r>
                            <m:r>
                              <a:rPr lang="en-US" sz="2400" b="0" i="1" dirty="0" smtClean="0">
                                <a:solidFill>
                                  <a:srgbClr val="0070C0"/>
                                </a:solidFill>
                                <a:latin typeface="Cambria Math" panose="02040503050406030204" pitchFamily="18" charset="0"/>
                              </a:rPr>
                              <m:t>+ </m:t>
                            </m:r>
                            <m:sSup>
                              <m:sSupPr>
                                <m:ctrlPr>
                                  <a:rPr lang="en-US" sz="2400" b="0" i="1" dirty="0" smtClean="0">
                                    <a:solidFill>
                                      <a:srgbClr val="0070C0"/>
                                    </a:solidFill>
                                    <a:latin typeface="Cambria Math" panose="02040503050406030204" pitchFamily="18" charset="0"/>
                                  </a:rPr>
                                </m:ctrlPr>
                              </m:sSupPr>
                              <m:e>
                                <m:r>
                                  <a:rPr lang="en-US" sz="2400" b="0" i="1" dirty="0" smtClean="0">
                                    <a:solidFill>
                                      <a:srgbClr val="0070C0"/>
                                    </a:solidFill>
                                    <a:latin typeface="Cambria Math" panose="02040503050406030204" pitchFamily="18" charset="0"/>
                                  </a:rPr>
                                  <m:t>𝑒</m:t>
                                </m:r>
                              </m:e>
                              <m:sup>
                                <m:sSup>
                                  <m:sSupPr>
                                    <m:ctrlPr>
                                      <a:rPr lang="en-US" sz="2400" b="0" i="1" dirty="0" smtClean="0">
                                        <a:solidFill>
                                          <a:srgbClr val="0070C0"/>
                                        </a:solidFill>
                                        <a:latin typeface="Cambria Math" panose="02040503050406030204" pitchFamily="18" charset="0"/>
                                      </a:rPr>
                                    </m:ctrlPr>
                                  </m:sSupPr>
                                  <m:e>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𝜃</m:t>
                                    </m:r>
                                  </m:e>
                                  <m:sup>
                                    <m:r>
                                      <a:rPr lang="en-US" sz="2400" b="0" i="1" dirty="0" smtClean="0">
                                        <a:solidFill>
                                          <a:srgbClr val="0070C0"/>
                                        </a:solidFill>
                                        <a:latin typeface="Cambria Math" panose="02040503050406030204" pitchFamily="18" charset="0"/>
                                      </a:rPr>
                                      <m:t>𝑇</m:t>
                                    </m:r>
                                  </m:sup>
                                </m:sSup>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𝑋</m:t>
                                </m:r>
                              </m:sup>
                            </m:sSup>
                          </m:den>
                        </m:f>
                      </m:oMath>
                    </m:oMathPara>
                  </a14:m>
                  <a:endParaRPr lang="en-US" sz="2400" dirty="0">
                    <a:solidFill>
                      <a:srgbClr val="0070C0"/>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501144" y="4491511"/>
                  <a:ext cx="2664034" cy="890114"/>
                </a:xfrm>
                <a:prstGeom prst="rect">
                  <a:avLst/>
                </a:prstGeom>
                <a:blipFill>
                  <a:blip r:embed="rId7"/>
                  <a:stretch>
                    <a:fillRect/>
                  </a:stretch>
                </a:blipFill>
                <a:ln>
                  <a:noFill/>
                </a:ln>
              </p:spPr>
              <p:txBody>
                <a:bodyPr/>
                <a:lstStyle/>
                <a:p>
                  <a:r>
                    <a:rPr lang="en-US">
                      <a:noFill/>
                    </a:rPr>
                    <a:t> </a:t>
                  </a:r>
                </a:p>
              </p:txBody>
            </p:sp>
          </mc:Fallback>
        </mc:AlternateContent>
        <p:sp>
          <p:nvSpPr>
            <p:cNvPr id="8" name="Freeform: Shape 7">
              <a:extLst>
                <a:ext uri="{FF2B5EF4-FFF2-40B4-BE49-F238E27FC236}">
                  <a16:creationId xmlns:a16="http://schemas.microsoft.com/office/drawing/2014/main" id="{33528A76-64EB-41D4-B747-E119A8BE013D}"/>
                </a:ext>
              </a:extLst>
            </p:cNvPr>
            <p:cNvSpPr/>
            <p:nvPr/>
          </p:nvSpPr>
          <p:spPr>
            <a:xfrm>
              <a:off x="2733674" y="3877061"/>
              <a:ext cx="1163489" cy="1184640"/>
            </a:xfrm>
            <a:custGeom>
              <a:avLst/>
              <a:gdLst>
                <a:gd name="connsiteX0" fmla="*/ 0 w 1369097"/>
                <a:gd name="connsiteY0" fmla="*/ 0 h 1200150"/>
                <a:gd name="connsiteX1" fmla="*/ 923925 w 1369097"/>
                <a:gd name="connsiteY1" fmla="*/ 257175 h 1200150"/>
                <a:gd name="connsiteX2" fmla="*/ 1323975 w 1369097"/>
                <a:gd name="connsiteY2" fmla="*/ 428625 h 1200150"/>
                <a:gd name="connsiteX3" fmla="*/ 1276350 w 1369097"/>
                <a:gd name="connsiteY3" fmla="*/ 885825 h 1200150"/>
                <a:gd name="connsiteX4" fmla="*/ 581025 w 1369097"/>
                <a:gd name="connsiteY4" fmla="*/ 1200150 h 120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097" h="1200150">
                  <a:moveTo>
                    <a:pt x="0" y="0"/>
                  </a:moveTo>
                  <a:cubicBezTo>
                    <a:pt x="351631" y="92869"/>
                    <a:pt x="703263" y="185738"/>
                    <a:pt x="923925" y="257175"/>
                  </a:cubicBezTo>
                  <a:cubicBezTo>
                    <a:pt x="1144588" y="328613"/>
                    <a:pt x="1265238" y="323850"/>
                    <a:pt x="1323975" y="428625"/>
                  </a:cubicBezTo>
                  <a:cubicBezTo>
                    <a:pt x="1382712" y="533400"/>
                    <a:pt x="1400175" y="757238"/>
                    <a:pt x="1276350" y="885825"/>
                  </a:cubicBezTo>
                  <a:cubicBezTo>
                    <a:pt x="1152525" y="1014413"/>
                    <a:pt x="866775" y="1107281"/>
                    <a:pt x="581025" y="1200150"/>
                  </a:cubicBezTo>
                </a:path>
              </a:pathLst>
            </a:custGeom>
            <a:noFill/>
            <a:ln w="12700">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60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Hypothesis Interpretation</a:t>
            </a:r>
          </a:p>
        </p:txBody>
      </p:sp>
      <p:sp>
        <p:nvSpPr>
          <p:cNvPr id="26" name="Rectangle 25">
            <a:extLst>
              <a:ext uri="{FF2B5EF4-FFF2-40B4-BE49-F238E27FC236}">
                <a16:creationId xmlns:a16="http://schemas.microsoft.com/office/drawing/2014/main" id="{F2E52806-57E8-4726-BE07-46B74B4A9E0F}"/>
              </a:ext>
            </a:extLst>
          </p:cNvPr>
          <p:cNvSpPr/>
          <p:nvPr/>
        </p:nvSpPr>
        <p:spPr>
          <a:xfrm>
            <a:off x="545870" y="1085829"/>
            <a:ext cx="11144986"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1FAC4B8-1943-43FB-B604-208E94A854F4}"/>
                  </a:ext>
                </a:extLst>
              </p:cNvPr>
              <p:cNvSpPr/>
              <p:nvPr/>
            </p:nvSpPr>
            <p:spPr>
              <a:xfrm>
                <a:off x="612546" y="3424927"/>
                <a:ext cx="10271632" cy="518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h</m:t>
                        </m:r>
                      </m:e>
                      <m:sub>
                        <m:r>
                          <a:rPr lang="en-US" sz="2400" i="1" dirty="0">
                            <a:solidFill>
                              <a:srgbClr val="0070C0"/>
                            </a:solidFill>
                            <a:latin typeface="Cambria Math" panose="02040503050406030204" pitchFamily="18" charset="0"/>
                            <a:ea typeface="Cambria Math" panose="02040503050406030204" pitchFamily="18" charset="0"/>
                          </a:rPr>
                          <m:t>𝜃</m:t>
                        </m:r>
                      </m:sub>
                    </m:sSub>
                    <m:d>
                      <m:dPr>
                        <m:ctrlPr>
                          <a:rPr lang="en-US" sz="2400" i="1" dirty="0">
                            <a:solidFill>
                              <a:srgbClr val="0070C0"/>
                            </a:solidFill>
                            <a:latin typeface="Cambria Math" panose="02040503050406030204" pitchFamily="18" charset="0"/>
                          </a:rPr>
                        </m:ctrlPr>
                      </m:dPr>
                      <m:e>
                        <m:r>
                          <a:rPr lang="en-US" sz="2400" i="1" dirty="0">
                            <a:solidFill>
                              <a:srgbClr val="0070C0"/>
                            </a:solidFill>
                            <a:latin typeface="Cambria Math" panose="02040503050406030204" pitchFamily="18" charset="0"/>
                          </a:rPr>
                          <m:t>𝑥</m:t>
                        </m:r>
                      </m:e>
                    </m:d>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𝑃</m:t>
                    </m:r>
                    <m:d>
                      <m:dPr>
                        <m:endChr m:val="|"/>
                        <m:ctrlPr>
                          <a:rPr lang="en-US" sz="2400" b="0" i="1" dirty="0" smtClean="0">
                            <a:solidFill>
                              <a:srgbClr val="0070C0"/>
                            </a:solidFill>
                            <a:latin typeface="Cambria Math" panose="02040503050406030204" pitchFamily="18" charset="0"/>
                          </a:rPr>
                        </m:ctrlPr>
                      </m:dPr>
                      <m:e>
                        <m:r>
                          <a:rPr lang="en-US" sz="2400" b="0" i="1" dirty="0" smtClean="0">
                            <a:solidFill>
                              <a:srgbClr val="0070C0"/>
                            </a:solidFill>
                            <a:latin typeface="Cambria Math" panose="02040503050406030204" pitchFamily="18" charset="0"/>
                          </a:rPr>
                          <m:t>𝑦</m:t>
                        </m:r>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1</m:t>
                        </m:r>
                        <m:r>
                          <a:rPr lang="en-US" sz="2400" b="0" i="1" dirty="0" smtClean="0">
                            <a:solidFill>
                              <a:srgbClr val="0070C0"/>
                            </a:solidFill>
                            <a:latin typeface="Cambria Math" panose="02040503050406030204" pitchFamily="18" charset="0"/>
                          </a:rPr>
                          <m:t> </m:t>
                        </m:r>
                      </m:e>
                    </m:d>
                    <m:r>
                      <a:rPr lang="en-US" sz="2400" b="0" i="1" dirty="0" smtClean="0">
                        <a:solidFill>
                          <a:srgbClr val="0070C0"/>
                        </a:solidFill>
                        <a:latin typeface="Cambria Math" panose="02040503050406030204" pitchFamily="18" charset="0"/>
                      </a:rPr>
                      <m:t>𝑥</m:t>
                    </m:r>
                    <m:r>
                      <a:rPr lang="en-US" sz="2400" b="0" i="1" dirty="0" smtClean="0">
                        <a:solidFill>
                          <a:srgbClr val="0070C0"/>
                        </a:solidFill>
                        <a:latin typeface="Cambria Math" panose="02040503050406030204" pitchFamily="18" charset="0"/>
                      </a:rPr>
                      <m:t>, </m:t>
                    </m:r>
                    <m:r>
                      <a:rPr lang="en-US" sz="2400" b="0" i="1" dirty="0" smtClean="0">
                        <a:solidFill>
                          <a:srgbClr val="0070C0"/>
                        </a:solidFill>
                        <a:latin typeface="Cambria Math" panose="02040503050406030204" pitchFamily="18" charset="0"/>
                        <a:ea typeface="Cambria Math" panose="02040503050406030204" pitchFamily="18" charset="0"/>
                      </a:rPr>
                      <m:t>𝜃</m:t>
                    </m:r>
                    <m:r>
                      <a:rPr lang="en-US" sz="2400" b="0" i="1" dirty="0" smtClean="0">
                        <a:solidFill>
                          <a:srgbClr val="0070C0"/>
                        </a:solidFill>
                        <a:latin typeface="Cambria Math" panose="02040503050406030204" pitchFamily="18" charset="0"/>
                        <a:ea typeface="Cambria Math" panose="02040503050406030204" pitchFamily="18" charset="0"/>
                      </a:rPr>
                      <m:t>)</m:t>
                    </m:r>
                  </m:oMath>
                </a14:m>
                <a:r>
                  <a:rPr lang="en-US" sz="2400" dirty="0">
                    <a:solidFill>
                      <a:schemeClr val="tx1"/>
                    </a:solidFill>
                    <a:ea typeface="Cambria Math" panose="02040503050406030204" pitchFamily="18" charset="0"/>
                  </a:rPr>
                  <a:t>         the probability that y = 1 given x parametrize by </a:t>
                </a:r>
                <a14:m>
                  <m:oMath xmlns:m="http://schemas.openxmlformats.org/officeDocument/2006/math">
                    <m:r>
                      <a:rPr lang="en-US" sz="2400" i="1" dirty="0">
                        <a:solidFill>
                          <a:schemeClr val="tx1"/>
                        </a:solidFill>
                        <a:latin typeface="Cambria Math" panose="02040503050406030204" pitchFamily="18" charset="0"/>
                        <a:ea typeface="Cambria Math" panose="02040503050406030204" pitchFamily="18" charset="0"/>
                      </a:rPr>
                      <m:t>𝜃</m:t>
                    </m:r>
                  </m:oMath>
                </a14:m>
                <a:r>
                  <a:rPr lang="en-US" sz="2400" dirty="0">
                    <a:solidFill>
                      <a:schemeClr val="tx1"/>
                    </a:solidFill>
                    <a:ea typeface="Cambria Math" panose="02040503050406030204" pitchFamily="18" charset="0"/>
                  </a:rPr>
                  <a:t> </a:t>
                </a:r>
              </a:p>
              <a:p>
                <a:endParaRPr lang="en-US" sz="2400" baseline="-10000" dirty="0">
                  <a:solidFill>
                    <a:schemeClr val="tx1"/>
                  </a:solidFill>
                </a:endParaRPr>
              </a:p>
            </p:txBody>
          </p:sp>
        </mc:Choice>
        <mc:Fallback xmlns="">
          <p:sp>
            <p:nvSpPr>
              <p:cNvPr id="12" name="Rectangle 11">
                <a:extLst>
                  <a:ext uri="{FF2B5EF4-FFF2-40B4-BE49-F238E27FC236}">
                    <a16:creationId xmlns:a16="http://schemas.microsoft.com/office/drawing/2014/main" id="{B1FAC4B8-1943-43FB-B604-208E94A854F4}"/>
                  </a:ext>
                </a:extLst>
              </p:cNvPr>
              <p:cNvSpPr>
                <a:spLocks noRot="1" noChangeAspect="1" noMove="1" noResize="1" noEditPoints="1" noAdjustHandles="1" noChangeArrowheads="1" noChangeShapeType="1" noTextEdit="1"/>
              </p:cNvSpPr>
              <p:nvPr/>
            </p:nvSpPr>
            <p:spPr>
              <a:xfrm>
                <a:off x="612546" y="3424927"/>
                <a:ext cx="10271632" cy="518179"/>
              </a:xfrm>
              <a:prstGeom prst="rect">
                <a:avLst/>
              </a:prstGeom>
              <a:blipFill>
                <a:blip r:embed="rId2"/>
                <a:stretch>
                  <a:fillRect l="-1068" t="-18824" b="-588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FBE6734-5D75-4CE7-8D6A-156B70B2A008}"/>
                  </a:ext>
                </a:extLst>
              </p:cNvPr>
              <p:cNvSpPr/>
              <p:nvPr/>
            </p:nvSpPr>
            <p:spPr>
              <a:xfrm>
                <a:off x="612546" y="1184629"/>
                <a:ext cx="8138031" cy="426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smtClean="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oMath>
                </a14:m>
                <a:r>
                  <a:rPr lang="en-US" sz="2400" dirty="0">
                    <a:solidFill>
                      <a:schemeClr val="tx1"/>
                    </a:solidFill>
                    <a:ea typeface="Cambria Math" panose="02040503050406030204" pitchFamily="18" charset="0"/>
                  </a:rPr>
                  <a:t> estimate probability that y = 1 for given input x</a:t>
                </a:r>
              </a:p>
            </p:txBody>
          </p:sp>
        </mc:Choice>
        <mc:Fallback xmlns="">
          <p:sp>
            <p:nvSpPr>
              <p:cNvPr id="13" name="Rectangle 12">
                <a:extLst>
                  <a:ext uri="{FF2B5EF4-FFF2-40B4-BE49-F238E27FC236}">
                    <a16:creationId xmlns:a16="http://schemas.microsoft.com/office/drawing/2014/main" id="{EFBE6734-5D75-4CE7-8D6A-156B70B2A008}"/>
                  </a:ext>
                </a:extLst>
              </p:cNvPr>
              <p:cNvSpPr>
                <a:spLocks noRot="1" noChangeAspect="1" noMove="1" noResize="1" noEditPoints="1" noAdjustHandles="1" noChangeArrowheads="1" noChangeShapeType="1" noTextEdit="1"/>
              </p:cNvSpPr>
              <p:nvPr/>
            </p:nvSpPr>
            <p:spPr>
              <a:xfrm>
                <a:off x="612546" y="1184629"/>
                <a:ext cx="8138031" cy="426498"/>
              </a:xfrm>
              <a:prstGeom prst="rect">
                <a:avLst/>
              </a:prstGeom>
              <a:blipFill>
                <a:blip r:embed="rId3"/>
                <a:stretch>
                  <a:fillRect l="-1348" t="-21429" b="-3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A75C39A-76A5-4D1D-BC70-CA75FADA7056}"/>
                  </a:ext>
                </a:extLst>
              </p:cNvPr>
              <p:cNvSpPr/>
              <p:nvPr/>
            </p:nvSpPr>
            <p:spPr>
              <a:xfrm>
                <a:off x="612546" y="4228877"/>
                <a:ext cx="10271632" cy="7592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1200"/>
                  </a:spcBef>
                </a:pPr>
                <a14:m>
                  <m:oMath xmlns:m="http://schemas.openxmlformats.org/officeDocument/2006/math">
                    <m:r>
                      <a:rPr lang="en-US" sz="2400" b="0" i="1" dirty="0" smtClean="0">
                        <a:solidFill>
                          <a:schemeClr val="tx1"/>
                        </a:solidFill>
                        <a:latin typeface="Cambria Math" panose="02040503050406030204" pitchFamily="18" charset="0"/>
                      </a:rPr>
                      <m:t>𝑃</m:t>
                    </m:r>
                    <m:d>
                      <m:dPr>
                        <m:endChr m:val="|"/>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 </m:t>
                        </m:r>
                      </m:e>
                    </m:d>
                    <m:r>
                      <a:rPr lang="en-US" sz="2400" b="0" i="1" dirty="0" smtClean="0">
                        <a:solidFill>
                          <a:schemeClr val="tx1"/>
                        </a:solidFill>
                        <a:latin typeface="Cambria Math" panose="02040503050406030204" pitchFamily="18" charset="0"/>
                      </a:rPr>
                      <m:t>𝑥</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m:t>
                    </m:r>
                  </m:oMath>
                </a14:m>
                <a:r>
                  <a:rPr lang="en-US" sz="2400" dirty="0">
                    <a:solidFill>
                      <a:schemeClr val="tx1"/>
                    </a:solidFill>
                    <a:ea typeface="Cambria Math" panose="02040503050406030204" pitchFamily="18" charset="0"/>
                  </a:rPr>
                  <a:t> + </a:t>
                </a:r>
                <a14:m>
                  <m:oMath xmlns:m="http://schemas.openxmlformats.org/officeDocument/2006/math">
                    <m:r>
                      <a:rPr lang="en-US" sz="2400" i="1" dirty="0">
                        <a:solidFill>
                          <a:schemeClr val="tx1"/>
                        </a:solidFill>
                        <a:latin typeface="Cambria Math" panose="02040503050406030204" pitchFamily="18" charset="0"/>
                      </a:rPr>
                      <m:t>𝑃</m:t>
                    </m:r>
                    <m:d>
                      <m:dPr>
                        <m:endChr m:val="|"/>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e>
                    </m:d>
                    <m:r>
                      <a:rPr lang="en-US" sz="2400" i="1" dirty="0">
                        <a:solidFill>
                          <a:schemeClr val="tx1"/>
                        </a:solidFill>
                        <a:latin typeface="Cambria Math" panose="02040503050406030204" pitchFamily="18" charset="0"/>
                      </a:rPr>
                      <m:t>𝑥</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oMath>
                </a14:m>
                <a:endParaRPr lang="en-US" sz="2400" b="0" dirty="0">
                  <a:solidFill>
                    <a:schemeClr val="tx1"/>
                  </a:solidFill>
                  <a:ea typeface="Cambria Math" panose="02040503050406030204" pitchFamily="18" charset="0"/>
                </a:endParaRPr>
              </a:p>
              <a:p>
                <a:pPr>
                  <a:spcBef>
                    <a:spcPts val="1800"/>
                  </a:spcBef>
                  <a:spcAft>
                    <a:spcPts val="1200"/>
                  </a:spcAft>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m:t>
                      </m:r>
                      <m:d>
                        <m:dPr>
                          <m:endChr m:val="|"/>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e>
                      </m:d>
                      <m:r>
                        <a:rPr lang="en-US" sz="2400" i="1" dirty="0">
                          <a:solidFill>
                            <a:schemeClr val="tx1"/>
                          </a:solidFill>
                          <a:latin typeface="Cambria Math" panose="02040503050406030204" pitchFamily="18" charset="0"/>
                        </a:rPr>
                        <m:t>𝑥</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rPr>
                        <m:t>𝑃</m:t>
                      </m:r>
                      <m:d>
                        <m:dPr>
                          <m:endChr m:val="|"/>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e>
                      </m:d>
                      <m:r>
                        <a:rPr lang="en-US" sz="2400" i="1" dirty="0">
                          <a:solidFill>
                            <a:schemeClr val="tx1"/>
                          </a:solidFill>
                          <a:latin typeface="Cambria Math" panose="02040503050406030204" pitchFamily="18" charset="0"/>
                        </a:rPr>
                        <m:t>𝑥</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r>
                        <a:rPr lang="en-US" sz="2400" i="1" dirty="0">
                          <a:solidFill>
                            <a:schemeClr val="tx1"/>
                          </a:solidFill>
                          <a:latin typeface="Cambria Math" panose="02040503050406030204" pitchFamily="18" charset="0"/>
                          <a:ea typeface="Cambria Math" panose="02040503050406030204" pitchFamily="18" charset="0"/>
                        </a:rPr>
                        <m:t>)</m:t>
                      </m:r>
                    </m:oMath>
                  </m:oMathPara>
                </a14:m>
                <a:endParaRPr lang="en-US" sz="2400" dirty="0">
                  <a:solidFill>
                    <a:schemeClr val="tx1"/>
                  </a:solidFill>
                  <a:ea typeface="Cambria Math" panose="02040503050406030204" pitchFamily="18" charset="0"/>
                </a:endParaRPr>
              </a:p>
              <a:p>
                <a:endParaRPr lang="en-US" sz="2400" dirty="0">
                  <a:solidFill>
                    <a:schemeClr val="tx1"/>
                  </a:solidFill>
                  <a:ea typeface="Cambria Math" panose="02040503050406030204" pitchFamily="18" charset="0"/>
                </a:endParaRPr>
              </a:p>
              <a:p>
                <a:endParaRPr lang="en-US" sz="240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5" name="Rectangle 14">
                <a:extLst>
                  <a:ext uri="{FF2B5EF4-FFF2-40B4-BE49-F238E27FC236}">
                    <a16:creationId xmlns:a16="http://schemas.microsoft.com/office/drawing/2014/main" id="{8A75C39A-76A5-4D1D-BC70-CA75FADA7056}"/>
                  </a:ext>
                </a:extLst>
              </p:cNvPr>
              <p:cNvSpPr>
                <a:spLocks noRot="1" noChangeAspect="1" noMove="1" noResize="1" noEditPoints="1" noAdjustHandles="1" noChangeArrowheads="1" noChangeShapeType="1" noTextEdit="1"/>
              </p:cNvSpPr>
              <p:nvPr/>
            </p:nvSpPr>
            <p:spPr>
              <a:xfrm>
                <a:off x="612546" y="4228877"/>
                <a:ext cx="10271632" cy="759270"/>
              </a:xfrm>
              <a:prstGeom prst="rect">
                <a:avLst/>
              </a:prstGeom>
              <a:blipFill>
                <a:blip r:embed="rId4"/>
                <a:stretch>
                  <a:fillRect l="-1009" t="-12903"/>
                </a:stretch>
              </a:blipFill>
              <a:ln>
                <a:noFill/>
              </a:ln>
            </p:spPr>
            <p:txBody>
              <a:bodyPr/>
              <a:lstStyle/>
              <a:p>
                <a:r>
                  <a:rPr lang="en-US">
                    <a:noFill/>
                  </a:rPr>
                  <a:t> </a:t>
                </a:r>
              </a:p>
            </p:txBody>
          </p:sp>
        </mc:Fallback>
      </mc:AlternateContent>
      <p:grpSp>
        <p:nvGrpSpPr>
          <p:cNvPr id="7" name="Group 6">
            <a:extLst>
              <a:ext uri="{FF2B5EF4-FFF2-40B4-BE49-F238E27FC236}">
                <a16:creationId xmlns:a16="http://schemas.microsoft.com/office/drawing/2014/main" id="{69032C15-3921-44BA-9BE4-ACD3941C6AA2}"/>
              </a:ext>
            </a:extLst>
          </p:cNvPr>
          <p:cNvGrpSpPr/>
          <p:nvPr/>
        </p:nvGrpSpPr>
        <p:grpSpPr>
          <a:xfrm>
            <a:off x="491613" y="1839307"/>
            <a:ext cx="11265917" cy="1577923"/>
            <a:chOff x="491613" y="1839307"/>
            <a:chExt cx="11265917" cy="1577923"/>
          </a:xfrm>
        </p:grpSpPr>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2334B84-B46C-410C-AA3D-62451AE1CD8B}"/>
                    </a:ext>
                  </a:extLst>
                </p:cNvPr>
                <p:cNvSpPr/>
                <p:nvPr/>
              </p:nvSpPr>
              <p:spPr>
                <a:xfrm>
                  <a:off x="612546" y="2785306"/>
                  <a:ext cx="10271632" cy="518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dirty="0">
                      <a:solidFill>
                        <a:schemeClr val="tx1"/>
                      </a:solidFill>
                      <a:ea typeface="Cambria Math" panose="02040503050406030204" pitchFamily="18" charset="0"/>
                    </a:rPr>
                    <a:t>So we can define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as probability function</a:t>
                  </a:r>
                </a:p>
                <a:p>
                  <a:endParaRPr lang="en-US" sz="2400" baseline="-10000" dirty="0">
                    <a:solidFill>
                      <a:schemeClr val="tx1"/>
                    </a:solidFill>
                  </a:endParaRPr>
                </a:p>
              </p:txBody>
            </p:sp>
          </mc:Choice>
          <mc:Fallback xmlns="">
            <p:sp>
              <p:nvSpPr>
                <p:cNvPr id="17" name="Rectangle 16">
                  <a:extLst>
                    <a:ext uri="{FF2B5EF4-FFF2-40B4-BE49-F238E27FC236}">
                      <a16:creationId xmlns:a16="http://schemas.microsoft.com/office/drawing/2014/main" id="{22334B84-B46C-410C-AA3D-62451AE1CD8B}"/>
                    </a:ext>
                  </a:extLst>
                </p:cNvPr>
                <p:cNvSpPr>
                  <a:spLocks noRot="1" noChangeAspect="1" noMove="1" noResize="1" noEditPoints="1" noAdjustHandles="1" noChangeArrowheads="1" noChangeShapeType="1" noTextEdit="1"/>
                </p:cNvSpPr>
                <p:nvPr/>
              </p:nvSpPr>
              <p:spPr>
                <a:xfrm>
                  <a:off x="612546" y="2785306"/>
                  <a:ext cx="10271632" cy="518179"/>
                </a:xfrm>
                <a:prstGeom prst="rect">
                  <a:avLst/>
                </a:prstGeom>
                <a:blipFill>
                  <a:blip r:embed="rId5"/>
                  <a:stretch>
                    <a:fillRect l="-1780" t="-18824" b="-588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AE1C54E-F2C7-4F92-B6D2-2B0CCC4D7007}"/>
                    </a:ext>
                  </a:extLst>
                </p:cNvPr>
                <p:cNvSpPr/>
                <p:nvPr/>
              </p:nvSpPr>
              <p:spPr>
                <a:xfrm>
                  <a:off x="612546" y="1839307"/>
                  <a:ext cx="10112604" cy="1577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r>
                        <m:rPr>
                          <m:sty m:val="p"/>
                        </m:rPr>
                        <a:rPr lang="en-US" sz="2400" b="0" i="0" dirty="0" smtClean="0">
                          <a:solidFill>
                            <a:schemeClr val="tx1"/>
                          </a:solidFill>
                          <a:latin typeface="Cambria Math" panose="02040503050406030204" pitchFamily="18" charset="0"/>
                        </a:rPr>
                        <m:t>For</m:t>
                      </m:r>
                      <m:r>
                        <a:rPr lang="en-US" sz="2400" b="0" i="0" dirty="0" smtClean="0">
                          <a:solidFill>
                            <a:schemeClr val="tx1"/>
                          </a:solidFill>
                          <a:latin typeface="Cambria Math" panose="02040503050406030204" pitchFamily="18" charset="0"/>
                        </a:rPr>
                        <m:t> </m:t>
                      </m:r>
                      <m:r>
                        <m:rPr>
                          <m:sty m:val="p"/>
                        </m:rPr>
                        <a:rPr lang="en-US" sz="2400" b="0" i="0" dirty="0" smtClean="0">
                          <a:solidFill>
                            <a:schemeClr val="tx1"/>
                          </a:solidFill>
                          <a:latin typeface="Cambria Math" panose="02040503050406030204" pitchFamily="18" charset="0"/>
                        </a:rPr>
                        <m:t>example</m:t>
                      </m:r>
                      <m:r>
                        <a:rPr lang="en-US" sz="2400" b="0" i="1" dirty="0" smtClean="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𝑥</m:t>
                          </m:r>
                        </m:e>
                      </m:d>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7</m:t>
                      </m:r>
                      <m:r>
                        <a:rPr lang="en-US" sz="2400" b="0" i="0" dirty="0" smtClean="0">
                          <a:solidFill>
                            <a:schemeClr val="tx1"/>
                          </a:solidFill>
                          <a:latin typeface="Cambria Math" panose="02040503050406030204" pitchFamily="18" charset="0"/>
                          <a:ea typeface="Cambria Math" panose="02040503050406030204" pitchFamily="18" charset="0"/>
                        </a:rPr>
                        <m:t>⇒</m:t>
                      </m:r>
                      <m:r>
                        <m:rPr>
                          <m:sty m:val="p"/>
                        </m:rPr>
                        <a:rPr lang="en-US" sz="2400" b="0" i="0" dirty="0" smtClean="0">
                          <a:solidFill>
                            <a:schemeClr val="tx1"/>
                          </a:solidFill>
                          <a:latin typeface="Cambria Math" panose="02040503050406030204" pitchFamily="18" charset="0"/>
                          <a:ea typeface="Cambria Math" panose="02040503050406030204" pitchFamily="18" charset="0"/>
                        </a:rPr>
                        <m:t>there</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is</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a</m:t>
                      </m:r>
                      <m:r>
                        <a:rPr lang="en-US" sz="2400" b="0" i="0" dirty="0" smtClean="0">
                          <a:solidFill>
                            <a:schemeClr val="tx1"/>
                          </a:solidFill>
                          <a:latin typeface="Cambria Math" panose="02040503050406030204" pitchFamily="18" charset="0"/>
                          <a:ea typeface="Cambria Math" panose="02040503050406030204" pitchFamily="18" charset="0"/>
                        </a:rPr>
                        <m:t> </m:t>
                      </m:r>
                      <m:r>
                        <a:rPr lang="en-US" sz="2400" b="0" i="0" dirty="0" smtClean="0">
                          <a:solidFill>
                            <a:schemeClr val="tx1"/>
                          </a:solidFill>
                          <a:latin typeface="Cambria Math" panose="02040503050406030204" pitchFamily="18" charset="0"/>
                          <a:ea typeface="Cambria Math" panose="02040503050406030204" pitchFamily="18" charset="0"/>
                        </a:rPr>
                        <m:t>70</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of</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malignent</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tumer</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y</m:t>
                      </m:r>
                      <m:r>
                        <a:rPr lang="en-US" sz="2400" b="0" i="0" dirty="0" smtClean="0">
                          <a:solidFill>
                            <a:schemeClr val="tx1"/>
                          </a:solidFill>
                          <a:latin typeface="Cambria Math" panose="02040503050406030204" pitchFamily="18" charset="0"/>
                          <a:ea typeface="Cambria Math" panose="02040503050406030204" pitchFamily="18" charset="0"/>
                        </a:rPr>
                        <m:t>=</m:t>
                      </m:r>
                      <m:r>
                        <a:rPr lang="en-US" sz="2400" b="0" i="0" dirty="0" smtClean="0">
                          <a:solidFill>
                            <a:schemeClr val="tx1"/>
                          </a:solidFill>
                          <a:latin typeface="Cambria Math" panose="02040503050406030204" pitchFamily="18" charset="0"/>
                          <a:ea typeface="Cambria Math" panose="02040503050406030204" pitchFamily="18" charset="0"/>
                        </a:rPr>
                        <m:t>1</m:t>
                      </m:r>
                      <m:r>
                        <a:rPr lang="en-US" sz="2400" b="0" i="0" dirty="0" smtClean="0">
                          <a:solidFill>
                            <a:schemeClr val="tx1"/>
                          </a:solidFill>
                          <a:latin typeface="Cambria Math" panose="02040503050406030204" pitchFamily="18" charset="0"/>
                          <a:ea typeface="Cambria Math" panose="02040503050406030204" pitchFamily="18" charset="0"/>
                        </a:rPr>
                        <m:t>) </m:t>
                      </m:r>
                    </m:oMath>
                  </a14:m>
                  <a:r>
                    <a:rPr lang="en-US" sz="2400" dirty="0">
                      <a:solidFill>
                        <a:schemeClr val="tx1"/>
                      </a:solidFill>
                      <a:ea typeface="Cambria Math" panose="02040503050406030204" pitchFamily="18" charset="0"/>
                    </a:rPr>
                    <a:t> </a:t>
                  </a:r>
                </a:p>
              </p:txBody>
            </p:sp>
          </mc:Choice>
          <mc:Fallback xmlns="">
            <p:sp>
              <p:nvSpPr>
                <p:cNvPr id="14" name="Rectangle 13">
                  <a:extLst>
                    <a:ext uri="{FF2B5EF4-FFF2-40B4-BE49-F238E27FC236}">
                      <a16:creationId xmlns:a16="http://schemas.microsoft.com/office/drawing/2014/main" id="{CAE1C54E-F2C7-4F92-B6D2-2B0CCC4D7007}"/>
                    </a:ext>
                  </a:extLst>
                </p:cNvPr>
                <p:cNvSpPr>
                  <a:spLocks noRot="1" noChangeAspect="1" noMove="1" noResize="1" noEditPoints="1" noAdjustHandles="1" noChangeArrowheads="1" noChangeShapeType="1" noTextEdit="1"/>
                </p:cNvSpPr>
                <p:nvPr/>
              </p:nvSpPr>
              <p:spPr>
                <a:xfrm>
                  <a:off x="612546" y="1839307"/>
                  <a:ext cx="10112604" cy="1577923"/>
                </a:xfrm>
                <a:prstGeom prst="rect">
                  <a:avLst/>
                </a:prstGeom>
                <a:blipFill>
                  <a:blip r:embed="rId6"/>
                  <a:stretch>
                    <a:fillRect l="-1025" t="-6178"/>
                  </a:stretch>
                </a:blipFill>
                <a:ln>
                  <a:noFill/>
                </a:ln>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BA1A873D-933E-4A42-9A2C-C9375F64DFE2}"/>
                </a:ext>
              </a:extLst>
            </p:cNvPr>
            <p:cNvCxnSpPr/>
            <p:nvPr/>
          </p:nvCxnSpPr>
          <p:spPr>
            <a:xfrm>
              <a:off x="491613" y="2499735"/>
              <a:ext cx="11265917" cy="0"/>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045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AE25FB2-337D-44B8-B6C9-69DF69E37917}"/>
              </a:ext>
            </a:extLst>
          </p:cNvPr>
          <p:cNvGrpSpPr/>
          <p:nvPr/>
        </p:nvGrpSpPr>
        <p:grpSpPr>
          <a:xfrm>
            <a:off x="4038601" y="513650"/>
            <a:ext cx="7725388" cy="2934400"/>
            <a:chOff x="4038601" y="513650"/>
            <a:chExt cx="7725388" cy="2934400"/>
          </a:xfrm>
        </p:grpSpPr>
        <p:grpSp>
          <p:nvGrpSpPr>
            <p:cNvPr id="6" name="Group 5">
              <a:extLst>
                <a:ext uri="{FF2B5EF4-FFF2-40B4-BE49-F238E27FC236}">
                  <a16:creationId xmlns:a16="http://schemas.microsoft.com/office/drawing/2014/main" id="{CE7BF5FB-3764-46D9-A227-20E1EF834389}"/>
                </a:ext>
              </a:extLst>
            </p:cNvPr>
            <p:cNvGrpSpPr/>
            <p:nvPr/>
          </p:nvGrpSpPr>
          <p:grpSpPr>
            <a:xfrm>
              <a:off x="4038601" y="518763"/>
              <a:ext cx="7725388" cy="2929287"/>
              <a:chOff x="7518334" y="518764"/>
              <a:chExt cx="4245653" cy="2099426"/>
            </a:xfrm>
          </p:grpSpPr>
          <p:grpSp>
            <p:nvGrpSpPr>
              <p:cNvPr id="4" name="Group 3">
                <a:extLst>
                  <a:ext uri="{FF2B5EF4-FFF2-40B4-BE49-F238E27FC236}">
                    <a16:creationId xmlns:a16="http://schemas.microsoft.com/office/drawing/2014/main" id="{CDC3D016-98E5-476A-BE7F-FEAC28F67EF3}"/>
                  </a:ext>
                </a:extLst>
              </p:cNvPr>
              <p:cNvGrpSpPr/>
              <p:nvPr/>
            </p:nvGrpSpPr>
            <p:grpSpPr>
              <a:xfrm>
                <a:off x="7518334" y="735175"/>
                <a:ext cx="4245653" cy="1883015"/>
                <a:chOff x="7518334" y="735175"/>
                <a:chExt cx="4245653" cy="1883015"/>
              </a:xfrm>
            </p:grpSpPr>
            <p:pic>
              <p:nvPicPr>
                <p:cNvPr id="30" name="Picture 6" descr="Sigmoid Function, online calculator and formula">
                  <a:extLst>
                    <a:ext uri="{FF2B5EF4-FFF2-40B4-BE49-F238E27FC236}">
                      <a16:creationId xmlns:a16="http://schemas.microsoft.com/office/drawing/2014/main" id="{07F3E290-647F-4DB9-9128-83C8DA13B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E7C66F77-C53E-436F-BCFA-4E6AB3DDC5E5}"/>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9302D961-6FD0-4423-B18B-47B58A451737}"/>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8" name="Rectangle 37">
                    <a:extLst>
                      <a:ext uri="{FF2B5EF4-FFF2-40B4-BE49-F238E27FC236}">
                        <a16:creationId xmlns:a16="http://schemas.microsoft.com/office/drawing/2014/main" id="{9302D961-6FD0-4423-B18B-47B58A451737}"/>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3"/>
                    <a:stretch>
                      <a:fillRect/>
                    </a:stretch>
                  </a:blipFill>
                </p:spPr>
                <p:txBody>
                  <a:bodyPr/>
                  <a:lstStyle/>
                  <a:p>
                    <a:r>
                      <a:rPr lang="en-US">
                        <a:noFill/>
                      </a:rPr>
                      <a:t> </a:t>
                    </a:r>
                  </a:p>
                </p:txBody>
              </p:sp>
            </mc:Fallback>
          </mc:AlternateContent>
        </p:grpSp>
        <p:sp>
          <p:nvSpPr>
            <p:cNvPr id="52" name="Rectangle 51">
              <a:extLst>
                <a:ext uri="{FF2B5EF4-FFF2-40B4-BE49-F238E27FC236}">
                  <a16:creationId xmlns:a16="http://schemas.microsoft.com/office/drawing/2014/main" id="{9814FE63-6870-4E13-8B70-D4125AA9A266}"/>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500188" y="178980"/>
            <a:ext cx="10862187" cy="598435"/>
          </a:xfrm>
        </p:spPr>
        <p:txBody>
          <a:bodyPr>
            <a:normAutofit fontScale="90000"/>
          </a:bodyPr>
          <a:lstStyle/>
          <a:p>
            <a:r>
              <a:rPr lang="en-US" dirty="0"/>
              <a:t>Decision Boundary</a:t>
            </a:r>
          </a:p>
        </p:txBody>
      </p:sp>
      <p:sp>
        <p:nvSpPr>
          <p:cNvPr id="26" name="Rectangle 25">
            <a:extLst>
              <a:ext uri="{FF2B5EF4-FFF2-40B4-BE49-F238E27FC236}">
                <a16:creationId xmlns:a16="http://schemas.microsoft.com/office/drawing/2014/main" id="{F2E52806-57E8-4726-BE07-46B74B4A9E0F}"/>
              </a:ext>
            </a:extLst>
          </p:cNvPr>
          <p:cNvSpPr/>
          <p:nvPr/>
        </p:nvSpPr>
        <p:spPr>
          <a:xfrm>
            <a:off x="545870" y="1085829"/>
            <a:ext cx="11449642"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6A6AF5C1-3917-469D-8178-A44F542306B6}"/>
                  </a:ext>
                </a:extLst>
              </p:cNvPr>
              <p:cNvSpPr/>
              <p:nvPr/>
            </p:nvSpPr>
            <p:spPr>
              <a:xfrm>
                <a:off x="481752" y="2661276"/>
                <a:ext cx="3258650" cy="107700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200"/>
                  </a:spcAft>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𝑃𝑟𝑒𝑑𝑖𝑐𝑡</m:t>
                      </m:r>
                      <m:r>
                        <a:rPr lang="en-US" i="1" dirty="0" smtClean="0">
                          <a:solidFill>
                            <a:schemeClr val="tx1"/>
                          </a:solidFill>
                          <a:latin typeface="Cambria Math" panose="02040503050406030204" pitchFamily="18" charset="0"/>
                          <a:ea typeface="Cambria Math" panose="02040503050406030204" pitchFamily="18" charset="0"/>
                        </a:rPr>
                        <m:t> </m:t>
                      </m:r>
                      <m:r>
                        <a:rPr lang="en-US" i="1" dirty="0" smtClean="0">
                          <a:solidFill>
                            <a:schemeClr val="tx1"/>
                          </a:solidFill>
                          <a:latin typeface="Cambria Math" panose="02040503050406030204" pitchFamily="18" charset="0"/>
                          <a:ea typeface="Cambria Math" panose="02040503050406030204" pitchFamily="18" charset="0"/>
                        </a:rPr>
                        <m:t>𝑦</m:t>
                      </m:r>
                      <m:r>
                        <a:rPr lang="en-US" i="1" dirty="0" smtClean="0">
                          <a:solidFill>
                            <a:schemeClr val="tx1"/>
                          </a:solidFill>
                          <a:latin typeface="Cambria Math" panose="02040503050406030204" pitchFamily="18" charset="0"/>
                          <a:ea typeface="Cambria Math" panose="02040503050406030204" pitchFamily="18" charset="0"/>
                        </a:rPr>
                        <m:t>=</m:t>
                      </m:r>
                      <m:r>
                        <a:rPr lang="en-US" i="1" dirty="0" smtClean="0">
                          <a:solidFill>
                            <a:schemeClr val="tx1"/>
                          </a:solidFill>
                          <a:latin typeface="Cambria Math" panose="02040503050406030204" pitchFamily="18" charset="0"/>
                          <a:ea typeface="Cambria Math" panose="02040503050406030204" pitchFamily="18" charset="0"/>
                        </a:rPr>
                        <m:t>1</m:t>
                      </m:r>
                      <m:r>
                        <a:rPr lang="en-US" i="1" dirty="0" smtClean="0">
                          <a:solidFill>
                            <a:schemeClr val="tx1"/>
                          </a:solidFill>
                          <a:latin typeface="Cambria Math" panose="02040503050406030204" pitchFamily="18" charset="0"/>
                          <a:ea typeface="Cambria Math" panose="02040503050406030204" pitchFamily="18" charset="0"/>
                        </a:rPr>
                        <m:t> </m:t>
                      </m:r>
                      <m:r>
                        <a:rPr lang="en-US" i="1" dirty="0" smtClean="0">
                          <a:solidFill>
                            <a:schemeClr val="tx1"/>
                          </a:solidFill>
                          <a:latin typeface="Cambria Math" panose="02040503050406030204" pitchFamily="18" charset="0"/>
                          <a:ea typeface="Cambria Math" panose="02040503050406030204" pitchFamily="18" charset="0"/>
                        </a:rPr>
                        <m:t>𝑖𝑓</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𝜃</m:t>
                          </m:r>
                        </m:sub>
                      </m:sSub>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𝑥</m:t>
                          </m:r>
                        </m:e>
                      </m:d>
                      <m:r>
                        <a:rPr lang="en-US" i="1" dirty="0">
                          <a:solidFill>
                            <a:schemeClr val="tx1"/>
                          </a:solidFill>
                          <a:latin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0</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5</m:t>
                      </m:r>
                    </m:oMath>
                  </m:oMathPara>
                </a14:m>
                <a:endParaRPr lang="en-US"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𝑃𝑟𝑒𝑑𝑖𝑐𝑡</m:t>
                      </m:r>
                      <m:r>
                        <a:rPr lang="en-US" i="1" dirty="0">
                          <a:solidFill>
                            <a:schemeClr val="tx1"/>
                          </a:solidFill>
                          <a:latin typeface="Cambria Math" panose="02040503050406030204" pitchFamily="18" charset="0"/>
                          <a:ea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𝑦</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0</m:t>
                      </m:r>
                      <m:r>
                        <a:rPr lang="en-US" i="1" dirty="0">
                          <a:solidFill>
                            <a:schemeClr val="tx1"/>
                          </a:solidFill>
                          <a:latin typeface="Cambria Math" panose="02040503050406030204" pitchFamily="18" charset="0"/>
                          <a:ea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𝑖𝑓</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𝜃</m:t>
                          </m:r>
                        </m:sub>
                      </m:sSub>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𝑥</m:t>
                          </m:r>
                        </m:e>
                      </m:d>
                      <m:r>
                        <a:rPr lang="en-US" i="1" dirty="0">
                          <a:solidFill>
                            <a:schemeClr val="tx1"/>
                          </a:solidFill>
                          <a:latin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&lt;</m:t>
                      </m:r>
                      <m:r>
                        <a:rPr lang="en-US" i="1" dirty="0">
                          <a:solidFill>
                            <a:schemeClr val="tx1"/>
                          </a:solidFill>
                          <a:latin typeface="Cambria Math" panose="02040503050406030204" pitchFamily="18" charset="0"/>
                          <a:ea typeface="Cambria Math" panose="02040503050406030204" pitchFamily="18" charset="0"/>
                        </a:rPr>
                        <m:t>0</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5</m:t>
                      </m:r>
                    </m:oMath>
                  </m:oMathPara>
                </a14:m>
                <a:endParaRPr lang="en-US"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3" name="Rectangle: Rounded Corners 2">
                <a:extLst>
                  <a:ext uri="{FF2B5EF4-FFF2-40B4-BE49-F238E27FC236}">
                    <a16:creationId xmlns:a16="http://schemas.microsoft.com/office/drawing/2014/main" id="{6A6AF5C1-3917-469D-8178-A44F542306B6}"/>
                  </a:ext>
                </a:extLst>
              </p:cNvPr>
              <p:cNvSpPr>
                <a:spLocks noRot="1" noChangeAspect="1" noMove="1" noResize="1" noEditPoints="1" noAdjustHandles="1" noChangeArrowheads="1" noChangeShapeType="1" noTextEdit="1"/>
              </p:cNvSpPr>
              <p:nvPr/>
            </p:nvSpPr>
            <p:spPr>
              <a:xfrm>
                <a:off x="481752" y="2661276"/>
                <a:ext cx="3258650" cy="1077009"/>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7F600A3C-99C3-4586-A056-42B04F5D5755}"/>
                  </a:ext>
                </a:extLst>
              </p:cNvPr>
              <p:cNvSpPr/>
              <p:nvPr/>
            </p:nvSpPr>
            <p:spPr>
              <a:xfrm>
                <a:off x="515360" y="1179677"/>
                <a:ext cx="3130414" cy="116288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tIns="180000" rtlCol="0" anchor="ctr"/>
              <a:lstStyle/>
              <a:p>
                <a:pPr>
                  <a:spcBef>
                    <a:spcPts val="600"/>
                  </a:spcBef>
                  <a:spcAft>
                    <a:spcPts val="1200"/>
                  </a:spcAft>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sSup>
                        <m:sSupPr>
                          <m:ctrlPr>
                            <a:rPr lang="en-US" sz="2000" i="1" dirty="0">
                              <a:solidFill>
                                <a:schemeClr val="tx1"/>
                              </a:solidFill>
                              <a:latin typeface="Cambria Math" panose="02040503050406030204" pitchFamily="18" charset="0"/>
                              <a:ea typeface="Cambria Math" panose="02040503050406030204" pitchFamily="18" charset="0"/>
                            </a:rPr>
                          </m:ctrlPr>
                        </m:sSupPr>
                        <m:e>
                          <m:r>
                            <a:rPr lang="en-US" sz="2000" i="1" dirty="0">
                              <a:solidFill>
                                <a:schemeClr val="tx1"/>
                              </a:solidFill>
                              <a:latin typeface="Cambria Math" panose="02040503050406030204" pitchFamily="18" charset="0"/>
                              <a:ea typeface="Cambria Math" panose="02040503050406030204" pitchFamily="18" charset="0"/>
                            </a:rPr>
                            <m:t>𝑔</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𝜃</m:t>
                          </m:r>
                        </m:e>
                        <m:sup>
                          <m:r>
                            <a:rPr lang="en-US" sz="2000" i="1" dirty="0">
                              <a:solidFill>
                                <a:schemeClr val="tx1"/>
                              </a:solidFill>
                              <a:latin typeface="Cambria Math" panose="02040503050406030204" pitchFamily="18" charset="0"/>
                              <a:ea typeface="Cambria Math" panose="02040503050406030204" pitchFamily="18" charset="0"/>
                            </a:rPr>
                            <m:t>𝑇</m:t>
                          </m:r>
                        </m:sup>
                      </m:sSup>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𝑋</m:t>
                      </m:r>
                      <m:r>
                        <a:rPr lang="en-US" sz="2000" i="1" dirty="0">
                          <a:solidFill>
                            <a:schemeClr val="tx1"/>
                          </a:solidFill>
                          <a:latin typeface="Cambria Math" panose="02040503050406030204" pitchFamily="18" charset="0"/>
                          <a:ea typeface="Cambria Math" panose="02040503050406030204" pitchFamily="18" charset="0"/>
                        </a:rPr>
                        <m:t>)</m:t>
                      </m:r>
                    </m:oMath>
                  </m:oMathPara>
                </a14:m>
                <a:endParaRPr lang="en-US" sz="2000"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000" i="1" dirty="0">
                          <a:solidFill>
                            <a:schemeClr val="tx1"/>
                          </a:solidFill>
                          <a:latin typeface="Cambria Math" panose="02040503050406030204" pitchFamily="18" charset="0"/>
                          <a:ea typeface="Cambria Math" panose="02040503050406030204" pitchFamily="18" charset="0"/>
                        </a:rPr>
                        <m:t>𝐺</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𝑧</m:t>
                          </m:r>
                        </m:e>
                      </m:d>
                      <m:r>
                        <a:rPr lang="en-US" sz="2000" i="1" dirty="0">
                          <a:solidFill>
                            <a:schemeClr val="tx1"/>
                          </a:solidFill>
                          <a:latin typeface="Cambria Math" panose="02040503050406030204" pitchFamily="18" charset="0"/>
                          <a:ea typeface="Cambria Math" panose="02040503050406030204" pitchFamily="18" charset="0"/>
                        </a:rPr>
                        <m:t>=</m:t>
                      </m:r>
                      <m:f>
                        <m:fPr>
                          <m:ctrlPr>
                            <a:rPr lang="en-US" sz="2000" i="1" dirty="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1</m:t>
                          </m:r>
                        </m:num>
                        <m:den>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 </m:t>
                          </m:r>
                          <m:sSup>
                            <m:sSupPr>
                              <m:ctrlPr>
                                <a:rPr lang="en-US" sz="2000" i="1" dirty="0">
                                  <a:solidFill>
                                    <a:schemeClr val="tx1"/>
                                  </a:solidFill>
                                  <a:latin typeface="Cambria Math" panose="02040503050406030204" pitchFamily="18" charset="0"/>
                                  <a:ea typeface="Cambria Math" panose="02040503050406030204" pitchFamily="18" charset="0"/>
                                </a:rPr>
                              </m:ctrlPr>
                            </m:sSupPr>
                            <m:e>
                              <m:r>
                                <a:rPr lang="en-US" sz="2000" i="1" dirty="0">
                                  <a:solidFill>
                                    <a:schemeClr val="tx1"/>
                                  </a:solidFill>
                                  <a:latin typeface="Cambria Math" panose="02040503050406030204" pitchFamily="18" charset="0"/>
                                  <a:ea typeface="Cambria Math" panose="02040503050406030204" pitchFamily="18" charset="0"/>
                                </a:rPr>
                                <m:t>𝑒</m:t>
                              </m:r>
                            </m:e>
                            <m:sup>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𝑧</m:t>
                              </m:r>
                            </m:sup>
                          </m:sSup>
                        </m:den>
                      </m:f>
                    </m:oMath>
                  </m:oMathPara>
                </a14:m>
                <a:endParaRPr lang="en-US" dirty="0">
                  <a:solidFill>
                    <a:schemeClr val="tx1"/>
                  </a:solidFill>
                  <a:latin typeface="Cambria Math" panose="02040503050406030204" pitchFamily="18" charset="0"/>
                  <a:ea typeface="Cambria Math" panose="02040503050406030204" pitchFamily="18" charset="0"/>
                </a:endParaRPr>
              </a:p>
              <a:p>
                <a:endParaRPr lang="en-US"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35" name="Rectangle: Rounded Corners 34">
                <a:extLst>
                  <a:ext uri="{FF2B5EF4-FFF2-40B4-BE49-F238E27FC236}">
                    <a16:creationId xmlns:a16="http://schemas.microsoft.com/office/drawing/2014/main" id="{7F600A3C-99C3-4586-A056-42B04F5D5755}"/>
                  </a:ext>
                </a:extLst>
              </p:cNvPr>
              <p:cNvSpPr>
                <a:spLocks noRot="1" noChangeAspect="1" noMove="1" noResize="1" noEditPoints="1" noAdjustHandles="1" noChangeArrowheads="1" noChangeShapeType="1" noTextEdit="1"/>
              </p:cNvSpPr>
              <p:nvPr/>
            </p:nvSpPr>
            <p:spPr>
              <a:xfrm>
                <a:off x="515360" y="1179677"/>
                <a:ext cx="3130414" cy="1162880"/>
              </a:xfrm>
              <a:prstGeom prst="roundRect">
                <a:avLst/>
              </a:prstGeom>
              <a:blipFill>
                <a:blip r:embed="rId5"/>
                <a:stretch>
                  <a:fillRect/>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32C191C7-C643-4946-9C6D-626B4D508A34}"/>
              </a:ext>
            </a:extLst>
          </p:cNvPr>
          <p:cNvGrpSpPr/>
          <p:nvPr/>
        </p:nvGrpSpPr>
        <p:grpSpPr>
          <a:xfrm>
            <a:off x="7799767" y="1132582"/>
            <a:ext cx="3562608" cy="3104065"/>
            <a:chOff x="7799767" y="1132582"/>
            <a:chExt cx="3562608" cy="3104065"/>
          </a:xfrm>
        </p:grpSpPr>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35AB09E1-6479-4CB4-999B-FD87A180EE92}"/>
                    </a:ext>
                  </a:extLst>
                </p:cNvPr>
                <p:cNvSpPr/>
                <p:nvPr/>
              </p:nvSpPr>
              <p:spPr>
                <a:xfrm>
                  <a:off x="7951305" y="3608339"/>
                  <a:ext cx="3411070" cy="628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1" i="1" dirty="0" smtClean="0">
                            <a:solidFill>
                              <a:srgbClr val="0070C0"/>
                            </a:solidFill>
                            <a:latin typeface="Cambria Math" panose="02040503050406030204" pitchFamily="18" charset="0"/>
                          </a:rPr>
                          <m:t>𝒛</m:t>
                        </m:r>
                        <m:r>
                          <a:rPr lang="en-US" sz="2000" b="1" i="1" dirty="0" smtClean="0">
                            <a:solidFill>
                              <a:srgbClr val="0070C0"/>
                            </a:solidFill>
                            <a:latin typeface="Cambria Math" panose="02040503050406030204" pitchFamily="18" charset="0"/>
                            <a:ea typeface="Cambria Math" panose="02040503050406030204" pitchFamily="18" charset="0"/>
                          </a:rPr>
                          <m:t>≥</m:t>
                        </m:r>
                        <m:r>
                          <a:rPr lang="en-US" sz="2000" b="1" i="1" dirty="0" smtClean="0">
                            <a:solidFill>
                              <a:srgbClr val="0070C0"/>
                            </a:solidFill>
                            <a:latin typeface="Cambria Math" panose="02040503050406030204" pitchFamily="18" charset="0"/>
                            <a:ea typeface="Cambria Math" panose="02040503050406030204" pitchFamily="18" charset="0"/>
                          </a:rPr>
                          <m:t>𝟎</m:t>
                        </m:r>
                        <m:r>
                          <a:rPr lang="en-US" sz="2000" b="1" i="1" dirty="0" smtClean="0">
                            <a:solidFill>
                              <a:srgbClr val="0070C0"/>
                            </a:solidFill>
                            <a:latin typeface="Cambria Math" panose="02040503050406030204" pitchFamily="18" charset="0"/>
                            <a:ea typeface="Cambria Math" panose="02040503050406030204" pitchFamily="18" charset="0"/>
                          </a:rPr>
                          <m:t>⇒</m:t>
                        </m:r>
                        <m:r>
                          <a:rPr lang="en-US" sz="2000" b="1" i="1" dirty="0" smtClean="0">
                            <a:solidFill>
                              <a:srgbClr val="0070C0"/>
                            </a:solidFill>
                            <a:latin typeface="Cambria Math" panose="02040503050406030204" pitchFamily="18" charset="0"/>
                          </a:rPr>
                          <m:t>𝒈</m:t>
                        </m:r>
                        <m:d>
                          <m:dPr>
                            <m:ctrlPr>
                              <a:rPr lang="en-US" sz="2000" b="1" i="1" dirty="0" smtClean="0">
                                <a:solidFill>
                                  <a:srgbClr val="0070C0"/>
                                </a:solidFill>
                                <a:latin typeface="Cambria Math" panose="02040503050406030204" pitchFamily="18" charset="0"/>
                              </a:rPr>
                            </m:ctrlPr>
                          </m:dPr>
                          <m:e>
                            <m:r>
                              <a:rPr lang="en-US" sz="2000" b="1" i="1" dirty="0" smtClean="0">
                                <a:solidFill>
                                  <a:srgbClr val="0070C0"/>
                                </a:solidFill>
                                <a:latin typeface="Cambria Math" panose="02040503050406030204" pitchFamily="18" charset="0"/>
                              </a:rPr>
                              <m:t>𝒛</m:t>
                            </m:r>
                          </m:e>
                        </m:d>
                        <m:r>
                          <a:rPr lang="en-US" sz="2000" b="1" dirty="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𝟎</m:t>
                        </m:r>
                        <m:r>
                          <a:rPr lang="en-US" sz="2000" b="1" i="0" dirty="0" smtClean="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𝟓</m:t>
                        </m:r>
                        <m:r>
                          <a:rPr lang="en-US" sz="2000" b="1" i="0" dirty="0" smtClean="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𝐲</m:t>
                        </m:r>
                        <m:r>
                          <a:rPr lang="en-US" sz="2000" b="1" i="0" dirty="0" smtClean="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𝟏</m:t>
                        </m:r>
                      </m:oMath>
                    </m:oMathPara>
                  </a14:m>
                  <a:endParaRPr lang="en-US" sz="2000" b="1" dirty="0">
                    <a:solidFill>
                      <a:srgbClr val="0070C0"/>
                    </a:solidFill>
                    <a:ea typeface="Cambria Math" panose="02040503050406030204" pitchFamily="18" charset="0"/>
                  </a:endParaRPr>
                </a:p>
              </p:txBody>
            </p:sp>
          </mc:Choice>
          <mc:Fallback xmlns="">
            <p:sp>
              <p:nvSpPr>
                <p:cNvPr id="40" name="Rectangle 39">
                  <a:extLst>
                    <a:ext uri="{FF2B5EF4-FFF2-40B4-BE49-F238E27FC236}">
                      <a16:creationId xmlns:a16="http://schemas.microsoft.com/office/drawing/2014/main" id="{35AB09E1-6479-4CB4-999B-FD87A180EE92}"/>
                    </a:ext>
                  </a:extLst>
                </p:cNvPr>
                <p:cNvSpPr>
                  <a:spLocks noRot="1" noChangeAspect="1" noMove="1" noResize="1" noEditPoints="1" noAdjustHandles="1" noChangeArrowheads="1" noChangeShapeType="1" noTextEdit="1"/>
                </p:cNvSpPr>
                <p:nvPr/>
              </p:nvSpPr>
              <p:spPr>
                <a:xfrm>
                  <a:off x="7951305" y="3608339"/>
                  <a:ext cx="3411070" cy="628308"/>
                </a:xfrm>
                <a:prstGeom prst="rect">
                  <a:avLst/>
                </a:prstGeom>
                <a:blipFill>
                  <a:blip r:embed="rId6"/>
                  <a:stretch>
                    <a:fillRect l="-1964"/>
                  </a:stretch>
                </a:blipFill>
                <a:ln>
                  <a:noFill/>
                </a:ln>
              </p:spPr>
              <p:txBody>
                <a:bodyPr/>
                <a:lstStyle/>
                <a:p>
                  <a:r>
                    <a:rPr lang="en-US">
                      <a:noFill/>
                    </a:rPr>
                    <a:t> </a:t>
                  </a:r>
                </a:p>
              </p:txBody>
            </p:sp>
          </mc:Fallback>
        </mc:AlternateContent>
        <p:sp>
          <p:nvSpPr>
            <p:cNvPr id="43" name="Left Brace 42">
              <a:extLst>
                <a:ext uri="{FF2B5EF4-FFF2-40B4-BE49-F238E27FC236}">
                  <a16:creationId xmlns:a16="http://schemas.microsoft.com/office/drawing/2014/main" id="{55974316-1902-4A3E-BF43-BF433FCD63BE}"/>
                </a:ext>
              </a:extLst>
            </p:cNvPr>
            <p:cNvSpPr/>
            <p:nvPr/>
          </p:nvSpPr>
          <p:spPr>
            <a:xfrm rot="10800000">
              <a:off x="7799767" y="1132582"/>
              <a:ext cx="418947" cy="980608"/>
            </a:xfrm>
            <a:prstGeom prst="leftBrace">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CA69049A-3270-413D-B2E0-D5CA54434D05}"/>
              </a:ext>
            </a:extLst>
          </p:cNvPr>
          <p:cNvGrpSpPr/>
          <p:nvPr/>
        </p:nvGrpSpPr>
        <p:grpSpPr>
          <a:xfrm>
            <a:off x="4307184" y="2129522"/>
            <a:ext cx="3492583" cy="2107125"/>
            <a:chOff x="4307184" y="2129522"/>
            <a:chExt cx="3492583" cy="2107125"/>
          </a:xfrm>
        </p:grpSpPr>
        <p:sp>
          <p:nvSpPr>
            <p:cNvPr id="5" name="Left Brace 4">
              <a:extLst>
                <a:ext uri="{FF2B5EF4-FFF2-40B4-BE49-F238E27FC236}">
                  <a16:creationId xmlns:a16="http://schemas.microsoft.com/office/drawing/2014/main" id="{30128D41-34E1-4D58-BF78-CA0AA5FEE21D}"/>
                </a:ext>
              </a:extLst>
            </p:cNvPr>
            <p:cNvSpPr/>
            <p:nvPr/>
          </p:nvSpPr>
          <p:spPr>
            <a:xfrm>
              <a:off x="7380820" y="2129522"/>
              <a:ext cx="418947" cy="966321"/>
            </a:xfrm>
            <a:prstGeom prst="leftBrac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D5857311-CA19-4626-BC7E-49C6B8B159CE}"/>
                    </a:ext>
                  </a:extLst>
                </p:cNvPr>
                <p:cNvSpPr/>
                <p:nvPr/>
              </p:nvSpPr>
              <p:spPr>
                <a:xfrm>
                  <a:off x="4307184" y="3608339"/>
                  <a:ext cx="3474040" cy="628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1" i="1" dirty="0" smtClean="0">
                            <a:solidFill>
                              <a:schemeClr val="accent2">
                                <a:lumMod val="75000"/>
                              </a:schemeClr>
                            </a:solidFill>
                            <a:latin typeface="Cambria Math" panose="02040503050406030204" pitchFamily="18" charset="0"/>
                          </a:rPr>
                          <m:t>𝒛</m:t>
                        </m:r>
                        <m:r>
                          <a:rPr lang="en-US" sz="2000" b="1" i="1" dirty="0" smtClean="0">
                            <a:solidFill>
                              <a:schemeClr val="accent2">
                                <a:lumMod val="75000"/>
                              </a:schemeClr>
                            </a:solidFill>
                            <a:latin typeface="Cambria Math" panose="02040503050406030204" pitchFamily="18" charset="0"/>
                            <a:ea typeface="Cambria Math" panose="02040503050406030204" pitchFamily="18" charset="0"/>
                          </a:rPr>
                          <m:t>&lt;</m:t>
                        </m:r>
                        <m:r>
                          <a:rPr lang="en-US" sz="2000" b="1" i="1" dirty="0" smtClean="0">
                            <a:solidFill>
                              <a:schemeClr val="accent2">
                                <a:lumMod val="75000"/>
                              </a:schemeClr>
                            </a:solidFill>
                            <a:latin typeface="Cambria Math" panose="02040503050406030204" pitchFamily="18" charset="0"/>
                            <a:ea typeface="Cambria Math" panose="02040503050406030204" pitchFamily="18" charset="0"/>
                          </a:rPr>
                          <m:t>𝟎</m:t>
                        </m:r>
                        <m:r>
                          <a:rPr lang="en-US" sz="2000" b="1" i="1"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1" dirty="0" smtClean="0">
                            <a:solidFill>
                              <a:schemeClr val="accent2">
                                <a:lumMod val="75000"/>
                              </a:schemeClr>
                            </a:solidFill>
                            <a:latin typeface="Cambria Math" panose="02040503050406030204" pitchFamily="18" charset="0"/>
                          </a:rPr>
                          <m:t>𝒈</m:t>
                        </m:r>
                        <m:d>
                          <m:dPr>
                            <m:ctrlPr>
                              <a:rPr lang="en-US" sz="2000" b="1" i="1" dirty="0" smtClean="0">
                                <a:solidFill>
                                  <a:schemeClr val="accent2">
                                    <a:lumMod val="75000"/>
                                  </a:schemeClr>
                                </a:solidFill>
                                <a:latin typeface="Cambria Math" panose="02040503050406030204" pitchFamily="18" charset="0"/>
                              </a:rPr>
                            </m:ctrlPr>
                          </m:dPr>
                          <m:e>
                            <m:r>
                              <a:rPr lang="en-US" sz="2000" b="1" i="1" dirty="0" smtClean="0">
                                <a:solidFill>
                                  <a:schemeClr val="accent2">
                                    <a:lumMod val="75000"/>
                                  </a:schemeClr>
                                </a:solidFill>
                                <a:latin typeface="Cambria Math" panose="02040503050406030204" pitchFamily="18" charset="0"/>
                              </a:rPr>
                              <m:t>𝒛</m:t>
                            </m:r>
                          </m:e>
                        </m:d>
                        <m:r>
                          <a:rPr lang="en-US" sz="2000" b="1" dirty="0" smtClean="0">
                            <a:solidFill>
                              <a:schemeClr val="accent2">
                                <a:lumMod val="75000"/>
                              </a:schemeClr>
                            </a:solidFill>
                            <a:latin typeface="Cambria Math" panose="02040503050406030204" pitchFamily="18" charset="0"/>
                            <a:ea typeface="Cambria Math" panose="02040503050406030204" pitchFamily="18" charset="0"/>
                          </a:rPr>
                          <m:t>&lt;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𝟎</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𝟓</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𝐲</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𝟎</m:t>
                        </m:r>
                      </m:oMath>
                    </m:oMathPara>
                  </a14:m>
                  <a:endParaRPr lang="en-US" sz="2000" b="1" dirty="0">
                    <a:solidFill>
                      <a:schemeClr val="accent2">
                        <a:lumMod val="75000"/>
                      </a:schemeClr>
                    </a:solidFill>
                    <a:ea typeface="Cambria Math" panose="02040503050406030204" pitchFamily="18" charset="0"/>
                  </a:endParaRPr>
                </a:p>
              </p:txBody>
            </p:sp>
          </mc:Choice>
          <mc:Fallback xmlns="">
            <p:sp>
              <p:nvSpPr>
                <p:cNvPr id="44" name="Rectangle 43">
                  <a:extLst>
                    <a:ext uri="{FF2B5EF4-FFF2-40B4-BE49-F238E27FC236}">
                      <a16:creationId xmlns:a16="http://schemas.microsoft.com/office/drawing/2014/main" id="{D5857311-CA19-4626-BC7E-49C6B8B159CE}"/>
                    </a:ext>
                  </a:extLst>
                </p:cNvPr>
                <p:cNvSpPr>
                  <a:spLocks noRot="1" noChangeAspect="1" noMove="1" noResize="1" noEditPoints="1" noAdjustHandles="1" noChangeArrowheads="1" noChangeShapeType="1" noTextEdit="1"/>
                </p:cNvSpPr>
                <p:nvPr/>
              </p:nvSpPr>
              <p:spPr>
                <a:xfrm>
                  <a:off x="4307184" y="3608339"/>
                  <a:ext cx="3474040" cy="628308"/>
                </a:xfrm>
                <a:prstGeom prst="rect">
                  <a:avLst/>
                </a:prstGeom>
                <a:blipFill>
                  <a:blip r:embed="rId7"/>
                  <a:stretch>
                    <a:fillRect l="-1933"/>
                  </a:stretch>
                </a:blipFill>
                <a:ln>
                  <a:noFill/>
                </a:ln>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21AA2A87-9E7C-4D30-A61D-3F9790854742}"/>
              </a:ext>
            </a:extLst>
          </p:cNvPr>
          <p:cNvGrpSpPr/>
          <p:nvPr/>
        </p:nvGrpSpPr>
        <p:grpSpPr>
          <a:xfrm>
            <a:off x="402494" y="4302661"/>
            <a:ext cx="11736394" cy="1469510"/>
            <a:chOff x="402494" y="4302661"/>
            <a:chExt cx="11736394" cy="1469510"/>
          </a:xfrm>
        </p:grpSpPr>
        <p:cxnSp>
          <p:nvCxnSpPr>
            <p:cNvPr id="10" name="Straight Connector 9">
              <a:extLst>
                <a:ext uri="{FF2B5EF4-FFF2-40B4-BE49-F238E27FC236}">
                  <a16:creationId xmlns:a16="http://schemas.microsoft.com/office/drawing/2014/main" id="{2563251F-14C3-476C-BCC2-3628031834BB}"/>
                </a:ext>
              </a:extLst>
            </p:cNvPr>
            <p:cNvCxnSpPr/>
            <p:nvPr/>
          </p:nvCxnSpPr>
          <p:spPr>
            <a:xfrm flipV="1">
              <a:off x="402494" y="4302661"/>
              <a:ext cx="11736394" cy="21322"/>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FEC5BDCC-56CE-4C4D-91EE-E8CE7D3A69CE}"/>
                </a:ext>
              </a:extLst>
            </p:cNvPr>
            <p:cNvGrpSpPr/>
            <p:nvPr/>
          </p:nvGrpSpPr>
          <p:grpSpPr>
            <a:xfrm>
              <a:off x="500188" y="4642702"/>
              <a:ext cx="4957637" cy="1129469"/>
              <a:chOff x="525458" y="4341319"/>
              <a:chExt cx="4198943" cy="1129469"/>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525458" y="4341319"/>
                    <a:ext cx="4198942" cy="50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800" b="0" i="1" dirty="0" smtClean="0">
                              <a:solidFill>
                                <a:schemeClr val="tx1"/>
                              </a:solidFill>
                              <a:latin typeface="Cambria Math" panose="02040503050406030204" pitchFamily="18" charset="0"/>
                            </a:rPr>
                            <m:t>𝑦</m:t>
                          </m:r>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1</m:t>
                          </m:r>
                          <m:r>
                            <a:rPr lang="en-US" sz="2800" b="0" i="1" dirty="0" smtClean="0">
                              <a:solidFill>
                                <a:schemeClr val="tx1"/>
                              </a:solidFill>
                              <a:latin typeface="Cambria Math" panose="02040503050406030204" pitchFamily="18" charset="0"/>
                            </a:rPr>
                            <m:t> </m:t>
                          </m:r>
                          <m:r>
                            <a:rPr lang="en-US" sz="2800" i="1" dirty="0" smtClean="0">
                              <a:solidFill>
                                <a:schemeClr val="tx1"/>
                              </a:solidFill>
                              <a:latin typeface="Cambria Math" panose="02040503050406030204" pitchFamily="18" charset="0"/>
                            </a:rPr>
                            <m:t>𝑖</m:t>
                          </m:r>
                          <m:r>
                            <a:rPr lang="en-US" sz="2800" b="0" i="1" dirty="0" smtClean="0">
                              <a:solidFill>
                                <a:schemeClr val="tx1"/>
                              </a:solidFill>
                              <a:latin typeface="Cambria Math" panose="02040503050406030204" pitchFamily="18" charset="0"/>
                            </a:rPr>
                            <m:t>𝑓</m:t>
                          </m:r>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𝑧</m:t>
                          </m:r>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0</m:t>
                          </m:r>
                          <m:r>
                            <a:rPr lang="en-US" sz="2800" b="0" i="1" dirty="0" smtClean="0">
                              <a:solidFill>
                                <a:schemeClr val="tx1"/>
                              </a:solidFill>
                              <a:latin typeface="Cambria Math" panose="02040503050406030204" pitchFamily="18" charset="0"/>
                              <a:ea typeface="Cambria Math" panose="02040503050406030204" pitchFamily="18" charset="0"/>
                            </a:rPr>
                            <m:t>⇒ </m:t>
                          </m:r>
                          <m:sSup>
                            <m:sSupPr>
                              <m:ctrlPr>
                                <a:rPr lang="en-US" sz="2800" b="0" i="1" dirty="0" smtClean="0">
                                  <a:solidFill>
                                    <a:schemeClr val="tx1"/>
                                  </a:solidFill>
                                  <a:latin typeface="Cambria Math" panose="02040503050406030204" pitchFamily="18" charset="0"/>
                                  <a:ea typeface="Cambria Math" panose="02040503050406030204" pitchFamily="18" charset="0"/>
                                </a:rPr>
                              </m:ctrlPr>
                            </m:sSupPr>
                            <m:e>
                              <m:r>
                                <a:rPr lang="en-US" sz="2800" b="0" i="1" dirty="0" smtClean="0">
                                  <a:solidFill>
                                    <a:schemeClr val="tx1"/>
                                  </a:solidFill>
                                  <a:latin typeface="Cambria Math" panose="02040503050406030204" pitchFamily="18" charset="0"/>
                                  <a:ea typeface="Cambria Math" panose="02040503050406030204" pitchFamily="18" charset="0"/>
                                </a:rPr>
                                <m:t>𝜃</m:t>
                              </m:r>
                            </m:e>
                            <m:sup>
                              <m:r>
                                <a:rPr lang="en-US" sz="2800" b="0" i="1" dirty="0" smtClean="0">
                                  <a:solidFill>
                                    <a:schemeClr val="tx1"/>
                                  </a:solidFill>
                                  <a:latin typeface="Cambria Math" panose="02040503050406030204" pitchFamily="18" charset="0"/>
                                  <a:ea typeface="Cambria Math" panose="02040503050406030204" pitchFamily="18" charset="0"/>
                                </a:rPr>
                                <m:t>𝑇</m:t>
                              </m:r>
                            </m:sup>
                          </m:sSup>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𝑋</m:t>
                          </m:r>
                          <m:r>
                            <a:rPr lang="en-US" sz="2800" b="0" i="1" dirty="0" smtClean="0">
                              <a:solidFill>
                                <a:schemeClr val="tx1"/>
                              </a:solidFill>
                              <a:latin typeface="Cambria Math" panose="02040503050406030204" pitchFamily="18" charset="0"/>
                              <a:ea typeface="Cambria Math" panose="02040503050406030204" pitchFamily="18" charset="0"/>
                            </a:rPr>
                            <m:t>&gt;</m:t>
                          </m:r>
                          <m:r>
                            <a:rPr lang="en-US" sz="2800" b="0" i="1" dirty="0" smtClean="0">
                              <a:solidFill>
                                <a:schemeClr val="tx1"/>
                              </a:solidFill>
                              <a:latin typeface="Cambria Math" panose="02040503050406030204" pitchFamily="18" charset="0"/>
                              <a:ea typeface="Cambria Math" panose="02040503050406030204" pitchFamily="18" charset="0"/>
                            </a:rPr>
                            <m:t>0</m:t>
                          </m:r>
                        </m:oMath>
                      </m:oMathPara>
                    </a14:m>
                    <a:endParaRPr lang="en-US" sz="2800" dirty="0">
                      <a:solidFill>
                        <a:schemeClr val="tx1"/>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525458" y="4341319"/>
                    <a:ext cx="4198942" cy="506211"/>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DE1AD413-C6A4-4913-AD0B-7BF4D9BEF362}"/>
                      </a:ext>
                    </a:extLst>
                  </p:cNvPr>
                  <p:cNvSpPr/>
                  <p:nvPr/>
                </p:nvSpPr>
                <p:spPr>
                  <a:xfrm>
                    <a:off x="525459" y="4964577"/>
                    <a:ext cx="4198942" cy="50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800" b="0" i="1" dirty="0" smtClean="0">
                              <a:solidFill>
                                <a:schemeClr val="tx1"/>
                              </a:solidFill>
                              <a:latin typeface="Cambria Math" panose="02040503050406030204" pitchFamily="18" charset="0"/>
                            </a:rPr>
                            <m:t>𝑦</m:t>
                          </m:r>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0</m:t>
                          </m:r>
                          <m:r>
                            <a:rPr lang="en-US" sz="2800" b="0" i="1" dirty="0" smtClean="0">
                              <a:solidFill>
                                <a:schemeClr val="tx1"/>
                              </a:solidFill>
                              <a:latin typeface="Cambria Math" panose="02040503050406030204" pitchFamily="18" charset="0"/>
                            </a:rPr>
                            <m:t> </m:t>
                          </m:r>
                          <m:r>
                            <a:rPr lang="en-US" sz="2800" i="1" dirty="0" smtClean="0">
                              <a:solidFill>
                                <a:schemeClr val="tx1"/>
                              </a:solidFill>
                              <a:latin typeface="Cambria Math" panose="02040503050406030204" pitchFamily="18" charset="0"/>
                            </a:rPr>
                            <m:t>𝑖</m:t>
                          </m:r>
                          <m:r>
                            <a:rPr lang="en-US" sz="2800" b="0" i="1" dirty="0" smtClean="0">
                              <a:solidFill>
                                <a:schemeClr val="tx1"/>
                              </a:solidFill>
                              <a:latin typeface="Cambria Math" panose="02040503050406030204" pitchFamily="18" charset="0"/>
                            </a:rPr>
                            <m:t>𝑓</m:t>
                          </m:r>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𝑧</m:t>
                          </m:r>
                          <m:r>
                            <a:rPr lang="en-US" sz="2800" b="0" i="1" dirty="0" smtClean="0">
                              <a:solidFill>
                                <a:schemeClr val="tx1"/>
                              </a:solidFill>
                              <a:latin typeface="Cambria Math" panose="02040503050406030204" pitchFamily="18" charset="0"/>
                              <a:ea typeface="Cambria Math" panose="02040503050406030204" pitchFamily="18" charset="0"/>
                            </a:rPr>
                            <m:t>&lt;</m:t>
                          </m:r>
                          <m:r>
                            <a:rPr lang="en-US" sz="2800" b="0" i="1" dirty="0" smtClean="0">
                              <a:solidFill>
                                <a:schemeClr val="tx1"/>
                              </a:solidFill>
                              <a:latin typeface="Cambria Math" panose="02040503050406030204" pitchFamily="18" charset="0"/>
                              <a:ea typeface="Cambria Math" panose="02040503050406030204" pitchFamily="18" charset="0"/>
                            </a:rPr>
                            <m:t>0</m:t>
                          </m:r>
                          <m:r>
                            <a:rPr lang="en-US" sz="2800" b="0" i="1" dirty="0" smtClean="0">
                              <a:solidFill>
                                <a:schemeClr val="tx1"/>
                              </a:solidFill>
                              <a:latin typeface="Cambria Math" panose="02040503050406030204" pitchFamily="18" charset="0"/>
                              <a:ea typeface="Cambria Math" panose="02040503050406030204" pitchFamily="18" charset="0"/>
                            </a:rPr>
                            <m:t>⇒ </m:t>
                          </m:r>
                          <m:sSup>
                            <m:sSupPr>
                              <m:ctrlPr>
                                <a:rPr lang="en-US" sz="2800" b="0" i="1" dirty="0" smtClean="0">
                                  <a:solidFill>
                                    <a:schemeClr val="tx1"/>
                                  </a:solidFill>
                                  <a:latin typeface="Cambria Math" panose="02040503050406030204" pitchFamily="18" charset="0"/>
                                  <a:ea typeface="Cambria Math" panose="02040503050406030204" pitchFamily="18" charset="0"/>
                                </a:rPr>
                              </m:ctrlPr>
                            </m:sSupPr>
                            <m:e>
                              <m:r>
                                <a:rPr lang="en-US" sz="2800" b="0" i="1" dirty="0" smtClean="0">
                                  <a:solidFill>
                                    <a:schemeClr val="tx1"/>
                                  </a:solidFill>
                                  <a:latin typeface="Cambria Math" panose="02040503050406030204" pitchFamily="18" charset="0"/>
                                  <a:ea typeface="Cambria Math" panose="02040503050406030204" pitchFamily="18" charset="0"/>
                                </a:rPr>
                                <m:t>𝜃</m:t>
                              </m:r>
                            </m:e>
                            <m:sup>
                              <m:r>
                                <a:rPr lang="en-US" sz="2800" b="0" i="1" dirty="0" smtClean="0">
                                  <a:solidFill>
                                    <a:schemeClr val="tx1"/>
                                  </a:solidFill>
                                  <a:latin typeface="Cambria Math" panose="02040503050406030204" pitchFamily="18" charset="0"/>
                                  <a:ea typeface="Cambria Math" panose="02040503050406030204" pitchFamily="18" charset="0"/>
                                </a:rPr>
                                <m:t>𝑇</m:t>
                              </m:r>
                            </m:sup>
                          </m:sSup>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𝑋</m:t>
                          </m:r>
                          <m:r>
                            <a:rPr lang="en-US" sz="2800" b="0" i="1" dirty="0" smtClean="0">
                              <a:solidFill>
                                <a:schemeClr val="tx1"/>
                              </a:solidFill>
                              <a:latin typeface="Cambria Math" panose="02040503050406030204" pitchFamily="18" charset="0"/>
                              <a:ea typeface="Cambria Math" panose="02040503050406030204" pitchFamily="18" charset="0"/>
                            </a:rPr>
                            <m:t>&lt;</m:t>
                          </m:r>
                          <m:r>
                            <a:rPr lang="en-US" sz="2800" b="0" i="1" dirty="0" smtClean="0">
                              <a:solidFill>
                                <a:schemeClr val="tx1"/>
                              </a:solidFill>
                              <a:latin typeface="Cambria Math" panose="02040503050406030204" pitchFamily="18" charset="0"/>
                              <a:ea typeface="Cambria Math" panose="02040503050406030204" pitchFamily="18" charset="0"/>
                            </a:rPr>
                            <m:t>0</m:t>
                          </m:r>
                        </m:oMath>
                      </m:oMathPara>
                    </a14:m>
                    <a:endParaRPr lang="en-US" sz="2800" dirty="0">
                      <a:solidFill>
                        <a:schemeClr val="tx1"/>
                      </a:solidFill>
                      <a:ea typeface="Cambria Math" panose="02040503050406030204" pitchFamily="18" charset="0"/>
                    </a:endParaRPr>
                  </a:p>
                </p:txBody>
              </p:sp>
            </mc:Choice>
            <mc:Fallback xmlns="">
              <p:sp>
                <p:nvSpPr>
                  <p:cNvPr id="49" name="Rectangle 48">
                    <a:extLst>
                      <a:ext uri="{FF2B5EF4-FFF2-40B4-BE49-F238E27FC236}">
                        <a16:creationId xmlns:a16="http://schemas.microsoft.com/office/drawing/2014/main" id="{DE1AD413-C6A4-4913-AD0B-7BF4D9BEF362}"/>
                      </a:ext>
                    </a:extLst>
                  </p:cNvPr>
                  <p:cNvSpPr>
                    <a:spLocks noRot="1" noChangeAspect="1" noMove="1" noResize="1" noEditPoints="1" noAdjustHandles="1" noChangeArrowheads="1" noChangeShapeType="1" noTextEdit="1"/>
                  </p:cNvSpPr>
                  <p:nvPr/>
                </p:nvSpPr>
                <p:spPr>
                  <a:xfrm>
                    <a:off x="525459" y="4964577"/>
                    <a:ext cx="4198942" cy="506211"/>
                  </a:xfrm>
                  <a:prstGeom prst="rect">
                    <a:avLst/>
                  </a:prstGeom>
                  <a:blipFill>
                    <a:blip r:embed="rId9"/>
                    <a:stretch>
                      <a:fillRect/>
                    </a:stretch>
                  </a:blipFill>
                  <a:ln>
                    <a:noFill/>
                  </a:ln>
                </p:spPr>
                <p:txBody>
                  <a:bodyPr/>
                  <a:lstStyle/>
                  <a:p>
                    <a:r>
                      <a:rPr lang="en-US">
                        <a:noFill/>
                      </a:rPr>
                      <a:t> </a:t>
                    </a:r>
                  </a:p>
                </p:txBody>
              </p:sp>
            </mc:Fallback>
          </mc:AlternateContent>
        </p:grpSp>
      </p:grpSp>
    </p:spTree>
    <p:extLst>
      <p:ext uri="{BB962C8B-B14F-4D97-AF65-F5344CB8AC3E}">
        <p14:creationId xmlns:p14="http://schemas.microsoft.com/office/powerpoint/2010/main" val="42741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9D510-9E46-4EBA-A024-CC64F2731283}"/>
              </a:ext>
            </a:extLst>
          </p:cNvPr>
          <p:cNvSpPr>
            <a:spLocks noGrp="1"/>
          </p:cNvSpPr>
          <p:nvPr>
            <p:ph type="title"/>
          </p:nvPr>
        </p:nvSpPr>
        <p:spPr>
          <a:xfrm>
            <a:off x="838200" y="365125"/>
            <a:ext cx="10515600" cy="673561"/>
          </a:xfrm>
        </p:spPr>
        <p:txBody>
          <a:bodyPr>
            <a:normAutofit fontScale="90000"/>
          </a:bodyPr>
          <a:lstStyle/>
          <a:p>
            <a:r>
              <a:rPr lang="en-US" dirty="0"/>
              <a:t>Model Representation</a:t>
            </a:r>
          </a:p>
        </p:txBody>
      </p:sp>
      <p:graphicFrame>
        <p:nvGraphicFramePr>
          <p:cNvPr id="6" name="Content Placeholder 5">
            <a:extLst>
              <a:ext uri="{FF2B5EF4-FFF2-40B4-BE49-F238E27FC236}">
                <a16:creationId xmlns:a16="http://schemas.microsoft.com/office/drawing/2014/main" id="{CAF2B421-0A9D-45C0-9444-75B555DC2DC0}"/>
              </a:ext>
            </a:extLst>
          </p:cNvPr>
          <p:cNvGraphicFramePr>
            <a:graphicFrameLocks noGrp="1"/>
          </p:cNvGraphicFramePr>
          <p:nvPr>
            <p:ph idx="1"/>
            <p:extLst>
              <p:ext uri="{D42A27DB-BD31-4B8C-83A1-F6EECF244321}">
                <p14:modId xmlns:p14="http://schemas.microsoft.com/office/powerpoint/2010/main" val="2047180280"/>
              </p:ext>
            </p:extLst>
          </p:nvPr>
        </p:nvGraphicFramePr>
        <p:xfrm>
          <a:off x="5276851" y="1358900"/>
          <a:ext cx="6677024" cy="2765425"/>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184A1CBD-EE97-4381-8B46-2C47FDAEA4FD}"/>
              </a:ext>
            </a:extLst>
          </p:cNvPr>
          <p:cNvSpPr/>
          <p:nvPr/>
        </p:nvSpPr>
        <p:spPr>
          <a:xfrm>
            <a:off x="838200" y="4295775"/>
            <a:ext cx="4067175" cy="17430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u="sng" dirty="0">
                <a:solidFill>
                  <a:schemeClr val="tx1"/>
                </a:solidFill>
              </a:rPr>
              <a:t>Supervised Learning</a:t>
            </a:r>
          </a:p>
          <a:p>
            <a:pPr>
              <a:spcAft>
                <a:spcPts val="1200"/>
              </a:spcAft>
            </a:pPr>
            <a:r>
              <a:rPr lang="en-US" dirty="0">
                <a:solidFill>
                  <a:schemeClr val="tx1"/>
                </a:solidFill>
              </a:rPr>
              <a:t>Given the “right answer” for each example in the data</a:t>
            </a:r>
          </a:p>
          <a:p>
            <a:endParaRPr lang="en-US" u="sng" dirty="0">
              <a:solidFill>
                <a:schemeClr val="tx1"/>
              </a:solidFill>
            </a:endParaRPr>
          </a:p>
          <a:p>
            <a:endParaRPr lang="en-US" dirty="0">
              <a:solidFill>
                <a:schemeClr val="tx1"/>
              </a:solidFill>
            </a:endParaRPr>
          </a:p>
          <a:p>
            <a:pPr algn="ctr"/>
            <a:endParaRPr lang="en-US" dirty="0">
              <a:solidFill>
                <a:schemeClr val="tx1"/>
              </a:solidFill>
            </a:endParaRPr>
          </a:p>
        </p:txBody>
      </p:sp>
      <p:sp>
        <p:nvSpPr>
          <p:cNvPr id="8" name="Rectangle 7">
            <a:extLst>
              <a:ext uri="{FF2B5EF4-FFF2-40B4-BE49-F238E27FC236}">
                <a16:creationId xmlns:a16="http://schemas.microsoft.com/office/drawing/2014/main" id="{C54EC72F-5CB2-4A16-937C-7CA53162530D}"/>
              </a:ext>
            </a:extLst>
          </p:cNvPr>
          <p:cNvSpPr/>
          <p:nvPr/>
        </p:nvSpPr>
        <p:spPr>
          <a:xfrm>
            <a:off x="6010275" y="4295775"/>
            <a:ext cx="5486400" cy="17430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u="sng" dirty="0">
                <a:solidFill>
                  <a:schemeClr val="tx1"/>
                </a:solidFill>
              </a:rPr>
              <a:t>Regression Problem</a:t>
            </a:r>
          </a:p>
          <a:p>
            <a:pPr>
              <a:spcAft>
                <a:spcPts val="1200"/>
              </a:spcAft>
            </a:pPr>
            <a:r>
              <a:rPr lang="en-US" dirty="0">
                <a:solidFill>
                  <a:schemeClr val="tx1"/>
                </a:solidFill>
              </a:rPr>
              <a:t>Predict real-valued output</a:t>
            </a:r>
          </a:p>
          <a:p>
            <a:pPr>
              <a:spcAft>
                <a:spcPts val="1200"/>
              </a:spcAft>
            </a:pPr>
            <a:r>
              <a:rPr lang="en-US" dirty="0">
                <a:solidFill>
                  <a:schemeClr val="tx1"/>
                </a:solidFill>
              </a:rPr>
              <a:t>Classification: discrete-value output</a:t>
            </a:r>
          </a:p>
          <a:p>
            <a:pPr>
              <a:spcAft>
                <a:spcPts val="1200"/>
              </a:spcAft>
            </a:pPr>
            <a:endParaRPr lang="en-US" dirty="0">
              <a:solidFill>
                <a:schemeClr val="tx1"/>
              </a:solidFill>
            </a:endParaRPr>
          </a:p>
          <a:p>
            <a:endParaRPr lang="en-US" u="sng" dirty="0">
              <a:solidFill>
                <a:schemeClr val="tx1"/>
              </a:solidFill>
            </a:endParaRPr>
          </a:p>
          <a:p>
            <a:endParaRPr lang="en-US" dirty="0">
              <a:solidFill>
                <a:schemeClr val="tx1"/>
              </a:solidFill>
            </a:endParaRPr>
          </a:p>
          <a:p>
            <a:pPr algn="ctr"/>
            <a:endParaRPr lang="en-US" dirty="0">
              <a:solidFill>
                <a:schemeClr val="tx1"/>
              </a:solidFill>
            </a:endParaRPr>
          </a:p>
        </p:txBody>
      </p:sp>
      <p:cxnSp>
        <p:nvCxnSpPr>
          <p:cNvPr id="10" name="Straight Connector 9">
            <a:extLst>
              <a:ext uri="{FF2B5EF4-FFF2-40B4-BE49-F238E27FC236}">
                <a16:creationId xmlns:a16="http://schemas.microsoft.com/office/drawing/2014/main" id="{5D172492-DCE2-4BB9-9F87-CCD3CAA08632}"/>
              </a:ext>
            </a:extLst>
          </p:cNvPr>
          <p:cNvCxnSpPr/>
          <p:nvPr/>
        </p:nvCxnSpPr>
        <p:spPr>
          <a:xfrm>
            <a:off x="5505450" y="4295775"/>
            <a:ext cx="0" cy="1743075"/>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C1A972B-3D5A-4365-8F96-236555409D7D}"/>
              </a:ext>
            </a:extLst>
          </p:cNvPr>
          <p:cNvSpPr/>
          <p:nvPr/>
        </p:nvSpPr>
        <p:spPr>
          <a:xfrm>
            <a:off x="2076449" y="1795694"/>
            <a:ext cx="3200401" cy="673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spcAft>
                <a:spcPts val="1200"/>
              </a:spcAft>
            </a:pPr>
            <a:r>
              <a:rPr lang="en-US" dirty="0">
                <a:solidFill>
                  <a:schemeClr val="tx1"/>
                </a:solidFill>
              </a:rPr>
              <a:t>A dataset of pricing houses in Tal-Aviv</a:t>
            </a:r>
          </a:p>
          <a:p>
            <a:endParaRPr lang="en-US" u="sng" dirty="0">
              <a:solidFill>
                <a:schemeClr val="tx1"/>
              </a:solidFill>
            </a:endParaRPr>
          </a:p>
          <a:p>
            <a:endParaRPr lang="en-US" dirty="0">
              <a:solidFill>
                <a:schemeClr val="tx1"/>
              </a:solidFill>
            </a:endParaRPr>
          </a:p>
          <a:p>
            <a:pPr algn="ctr"/>
            <a:endParaRPr lang="en-US" dirty="0">
              <a:solidFill>
                <a:schemeClr val="tx1"/>
              </a:solidFill>
            </a:endParaRPr>
          </a:p>
        </p:txBody>
      </p:sp>
    </p:spTree>
    <p:extLst>
      <p:ext uri="{BB962C8B-B14F-4D97-AF65-F5344CB8AC3E}">
        <p14:creationId xmlns:p14="http://schemas.microsoft.com/office/powerpoint/2010/main" val="837097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78F5D-34A7-4356-BAD1-734C8B659067}"/>
              </a:ext>
            </a:extLst>
          </p:cNvPr>
          <p:cNvPicPr>
            <a:picLocks noChangeAspect="1"/>
          </p:cNvPicPr>
          <p:nvPr/>
        </p:nvPicPr>
        <p:blipFill>
          <a:blip r:embed="rId2"/>
          <a:stretch>
            <a:fillRect/>
          </a:stretch>
        </p:blipFill>
        <p:spPr>
          <a:xfrm>
            <a:off x="833188" y="1008333"/>
            <a:ext cx="3453061" cy="2661495"/>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Decision Boundary – example I</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8C7EC544-4F7D-4590-A99E-B0410A9161DD}"/>
                  </a:ext>
                </a:extLst>
              </p:cNvPr>
              <p:cNvSpPr/>
              <p:nvPr/>
            </p:nvSpPr>
            <p:spPr>
              <a:xfrm>
                <a:off x="948670" y="3921891"/>
                <a:ext cx="7462520"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𝑝𝑟𝑒𝑑𝑖𝑐𝑡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𝑖𝑓</m:t>
                      </m:r>
                      <m:r>
                        <a:rPr lang="en-US" sz="2400" b="0" i="1" dirty="0" smtClean="0">
                          <a:solidFill>
                            <a:schemeClr val="tx1"/>
                          </a:solidFill>
                          <a:latin typeface="Cambria Math" panose="02040503050406030204" pitchFamily="18" charset="0"/>
                        </a:rPr>
                        <m:t> </m:t>
                      </m:r>
                      <m:sSup>
                        <m:sSupPr>
                          <m:ctrlPr>
                            <a:rPr lang="en-US" sz="2400" b="0" i="1" dirty="0" smtClean="0">
                              <a:solidFill>
                                <a:schemeClr val="accent2">
                                  <a:lumMod val="75000"/>
                                </a:schemeClr>
                              </a:solidFill>
                              <a:latin typeface="Cambria Math" panose="02040503050406030204" pitchFamily="18" charset="0"/>
                            </a:rPr>
                          </m:ctrlPr>
                        </m:sSupPr>
                        <m:e>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𝜃</m:t>
                          </m:r>
                        </m:e>
                        <m:sup>
                          <m:r>
                            <a:rPr lang="en-US" sz="2400" b="0" i="1" dirty="0" smtClean="0">
                              <a:solidFill>
                                <a:schemeClr val="accent2">
                                  <a:lumMod val="75000"/>
                                </a:schemeClr>
                              </a:solidFill>
                              <a:latin typeface="Cambria Math" panose="02040503050406030204" pitchFamily="18" charset="0"/>
                            </a:rPr>
                            <m:t>𝑇</m:t>
                          </m:r>
                        </m:sup>
                      </m:sSup>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𝑋</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0</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3</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 </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1</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 </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1</m:t>
                          </m:r>
                        </m:sub>
                      </m:sSub>
                      <m:r>
                        <a:rPr lang="en-US" sz="2400" i="1" dirty="0">
                          <a:solidFill>
                            <a:srgbClr val="0070C0"/>
                          </a:solidFill>
                          <a:latin typeface="Cambria Math" panose="02040503050406030204" pitchFamily="18" charset="0"/>
                          <a:ea typeface="Cambria Math" panose="02040503050406030204" pitchFamily="18" charset="0"/>
                        </a:rPr>
                        <m:t>+</m:t>
                      </m:r>
                      <m:r>
                        <a:rPr lang="en-US" sz="2400" i="1" dirty="0">
                          <a:solidFill>
                            <a:srgbClr val="0070C0"/>
                          </a:solidFill>
                          <a:latin typeface="Cambria Math" panose="02040503050406030204" pitchFamily="18" charset="0"/>
                          <a:ea typeface="Cambria Math" panose="02040503050406030204" pitchFamily="18" charset="0"/>
                        </a:rPr>
                        <m:t>1</m:t>
                      </m:r>
                      <m:r>
                        <a:rPr lang="en-US" sz="2400" i="1" dirty="0">
                          <a:solidFill>
                            <a:srgbClr val="0070C0"/>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2</m:t>
                          </m:r>
                        </m:sub>
                      </m:sSub>
                      <m:r>
                        <a:rPr lang="en-US" sz="2400" dirty="0">
                          <a:solidFill>
                            <a:srgbClr val="0070C0"/>
                          </a:solidFill>
                          <a:latin typeface="Cambria Math" panose="02040503050406030204" pitchFamily="18" charset="0"/>
                          <a:ea typeface="Cambria Math" panose="02040503050406030204" pitchFamily="18" charset="0"/>
                        </a:rPr>
                        <m:t>≥</m:t>
                      </m:r>
                      <m:r>
                        <a:rPr lang="en-US" sz="2400" b="0" i="0" dirty="0" smtClean="0">
                          <a:solidFill>
                            <a:srgbClr val="0070C0"/>
                          </a:solidFill>
                          <a:latin typeface="Cambria Math" panose="02040503050406030204" pitchFamily="18" charset="0"/>
                          <a:ea typeface="Cambria Math" panose="02040503050406030204" pitchFamily="18" charset="0"/>
                        </a:rPr>
                        <m:t>0</m:t>
                      </m:r>
                    </m:oMath>
                  </m:oMathPara>
                </a14:m>
                <a:endParaRPr lang="en-US" sz="2400" dirty="0">
                  <a:solidFill>
                    <a:srgbClr val="0070C0"/>
                  </a:solidFill>
                  <a:ea typeface="Cambria Math" panose="02040503050406030204" pitchFamily="18" charset="0"/>
                </a:endParaRPr>
              </a:p>
              <a:p>
                <a:endParaRPr lang="en-US" sz="2400" baseline="-10000" dirty="0">
                  <a:solidFill>
                    <a:schemeClr val="tx1"/>
                  </a:solidFill>
                </a:endParaRPr>
              </a:p>
            </p:txBody>
          </p:sp>
        </mc:Choice>
        <mc:Fallback xmlns="">
          <p:sp>
            <p:nvSpPr>
              <p:cNvPr id="29" name="Rectangle 28">
                <a:extLst>
                  <a:ext uri="{FF2B5EF4-FFF2-40B4-BE49-F238E27FC236}">
                    <a16:creationId xmlns:a16="http://schemas.microsoft.com/office/drawing/2014/main" id="{8C7EC544-4F7D-4590-A99E-B0410A9161DD}"/>
                  </a:ext>
                </a:extLst>
              </p:cNvPr>
              <p:cNvSpPr>
                <a:spLocks noRot="1" noChangeAspect="1" noMove="1" noResize="1" noEditPoints="1" noAdjustHandles="1" noChangeArrowheads="1" noChangeShapeType="1" noTextEdit="1"/>
              </p:cNvSpPr>
              <p:nvPr/>
            </p:nvSpPr>
            <p:spPr>
              <a:xfrm>
                <a:off x="948670" y="3921891"/>
                <a:ext cx="7462520" cy="472581"/>
              </a:xfrm>
              <a:prstGeom prst="rect">
                <a:avLst/>
              </a:prstGeom>
              <a:blipFill>
                <a:blip r:embed="rId3"/>
                <a:stretch>
                  <a:fillRect l="-1961" b="-5128"/>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EB9C8F48-3F0C-4DDF-A33A-7E95BD3E97DC}"/>
              </a:ext>
            </a:extLst>
          </p:cNvPr>
          <p:cNvGrpSpPr/>
          <p:nvPr/>
        </p:nvGrpSpPr>
        <p:grpSpPr>
          <a:xfrm>
            <a:off x="4413184" y="1037155"/>
            <a:ext cx="6302441" cy="1082440"/>
            <a:chOff x="4413184" y="1037155"/>
            <a:chExt cx="5652783" cy="1082440"/>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6093734" y="1335816"/>
                  <a:ext cx="3972233" cy="4488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h</m:t>
                            </m:r>
                          </m:e>
                          <m:sub>
                            <m:r>
                              <a:rPr lang="en-US" sz="2400" i="1" dirty="0">
                                <a:solidFill>
                                  <a:srgbClr val="0070C0"/>
                                </a:solidFill>
                                <a:latin typeface="Cambria Math" panose="02040503050406030204" pitchFamily="18" charset="0"/>
                                <a:ea typeface="Cambria Math" panose="02040503050406030204" pitchFamily="18" charset="0"/>
                              </a:rPr>
                              <m:t>𝜃</m:t>
                            </m:r>
                          </m:sub>
                        </m:sSub>
                        <m:d>
                          <m:dPr>
                            <m:ctrlPr>
                              <a:rPr lang="en-US" sz="2400" i="1" dirty="0">
                                <a:solidFill>
                                  <a:srgbClr val="0070C0"/>
                                </a:solidFill>
                                <a:latin typeface="Cambria Math" panose="02040503050406030204" pitchFamily="18" charset="0"/>
                              </a:rPr>
                            </m:ctrlPr>
                          </m:dPr>
                          <m:e>
                            <m:r>
                              <a:rPr lang="en-US" sz="2400" i="1" dirty="0">
                                <a:solidFill>
                                  <a:srgbClr val="0070C0"/>
                                </a:solidFill>
                                <a:latin typeface="Cambria Math" panose="02040503050406030204" pitchFamily="18" charset="0"/>
                              </a:rPr>
                              <m:t>𝑥</m:t>
                            </m:r>
                          </m:e>
                        </m:d>
                        <m:r>
                          <a:rPr lang="en-US" sz="2400" i="1" dirty="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𝑔</m:t>
                        </m:r>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3</m:t>
                        </m:r>
                        <m:r>
                          <a:rPr lang="en-US" sz="2400" b="0" i="1" dirty="0" smtClean="0">
                            <a:solidFill>
                              <a:srgbClr val="0070C0"/>
                            </a:solidFill>
                            <a:latin typeface="Cambria Math" panose="02040503050406030204" pitchFamily="18" charset="0"/>
                          </a:rPr>
                          <m:t>+ </m:t>
                        </m:r>
                        <m:r>
                          <a:rPr lang="en-US" sz="2400" b="0" i="1" dirty="0" smtClean="0">
                            <a:solidFill>
                              <a:srgbClr val="0070C0"/>
                            </a:solidFill>
                            <a:latin typeface="Cambria Math" panose="02040503050406030204" pitchFamily="18" charset="0"/>
                          </a:rPr>
                          <m:t>1</m:t>
                        </m:r>
                        <m:r>
                          <a:rPr lang="en-US" sz="2400" b="0" i="1" dirty="0" smtClean="0">
                            <a:solidFill>
                              <a:srgbClr val="0070C0"/>
                            </a:solidFill>
                            <a:latin typeface="Cambria Math" panose="02040503050406030204" pitchFamily="18" charset="0"/>
                          </a:rPr>
                          <m:t>∙ </m:t>
                        </m:r>
                        <m:sSub>
                          <m:sSubPr>
                            <m:ctrlPr>
                              <a:rPr lang="en-US" sz="2400" b="0" i="1" dirty="0" smtClean="0">
                                <a:solidFill>
                                  <a:srgbClr val="0070C0"/>
                                </a:solidFill>
                                <a:latin typeface="Cambria Math" panose="02040503050406030204" pitchFamily="18" charset="0"/>
                                <a:ea typeface="Cambria Math" panose="02040503050406030204" pitchFamily="18" charset="0"/>
                              </a:rPr>
                            </m:ctrlPr>
                          </m:sSubPr>
                          <m:e>
                            <m:r>
                              <a:rPr lang="en-US" sz="2400" b="0" i="1" dirty="0" smtClean="0">
                                <a:solidFill>
                                  <a:srgbClr val="0070C0"/>
                                </a:solidFill>
                                <a:latin typeface="Cambria Math" panose="02040503050406030204" pitchFamily="18" charset="0"/>
                                <a:ea typeface="Cambria Math" panose="02040503050406030204" pitchFamily="18" charset="0"/>
                              </a:rPr>
                              <m:t>𝑋</m:t>
                            </m:r>
                          </m:e>
                          <m:sub>
                            <m:r>
                              <a:rPr lang="en-US" sz="2400" b="0" i="1" dirty="0" smtClean="0">
                                <a:solidFill>
                                  <a:srgbClr val="0070C0"/>
                                </a:solidFill>
                                <a:latin typeface="Cambria Math" panose="02040503050406030204" pitchFamily="18" charset="0"/>
                                <a:ea typeface="Cambria Math" panose="02040503050406030204" pitchFamily="18" charset="0"/>
                              </a:rPr>
                              <m:t>1</m:t>
                            </m:r>
                          </m:sub>
                        </m:sSub>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r>
                          <a:rPr lang="en-US" sz="2400" b="0" i="1" dirty="0" smtClean="0">
                            <a:solidFill>
                              <a:srgbClr val="0070C0"/>
                            </a:solidFill>
                            <a:latin typeface="Cambria Math" panose="02040503050406030204" pitchFamily="18" charset="0"/>
                            <a:ea typeface="Cambria Math" panose="02040503050406030204" pitchFamily="18" charset="0"/>
                          </a:rPr>
                          <m:t>∙</m:t>
                        </m:r>
                        <m:sSub>
                          <m:sSubPr>
                            <m:ctrlPr>
                              <a:rPr lang="en-US" sz="2400" b="0" i="1" dirty="0" smtClean="0">
                                <a:solidFill>
                                  <a:srgbClr val="0070C0"/>
                                </a:solidFill>
                                <a:latin typeface="Cambria Math" panose="02040503050406030204" pitchFamily="18" charset="0"/>
                                <a:ea typeface="Cambria Math" panose="02040503050406030204" pitchFamily="18" charset="0"/>
                              </a:rPr>
                            </m:ctrlPr>
                          </m:sSubPr>
                          <m:e>
                            <m:r>
                              <a:rPr lang="en-US" sz="2400" b="0" i="1" dirty="0" smtClean="0">
                                <a:solidFill>
                                  <a:srgbClr val="0070C0"/>
                                </a:solidFill>
                                <a:latin typeface="Cambria Math" panose="02040503050406030204" pitchFamily="18" charset="0"/>
                                <a:ea typeface="Cambria Math" panose="02040503050406030204" pitchFamily="18" charset="0"/>
                              </a:rPr>
                              <m:t>𝑋</m:t>
                            </m:r>
                          </m:e>
                          <m:sub>
                            <m:r>
                              <a:rPr lang="en-US" sz="2400" b="0" i="1" dirty="0" smtClean="0">
                                <a:solidFill>
                                  <a:srgbClr val="0070C0"/>
                                </a:solidFill>
                                <a:latin typeface="Cambria Math" panose="02040503050406030204" pitchFamily="18" charset="0"/>
                                <a:ea typeface="Cambria Math" panose="02040503050406030204" pitchFamily="18" charset="0"/>
                              </a:rPr>
                              <m:t>2</m:t>
                            </m:r>
                          </m:sub>
                        </m:sSub>
                        <m:r>
                          <a:rPr lang="en-US" sz="2400" b="0" i="1" dirty="0" smtClean="0">
                            <a:solidFill>
                              <a:srgbClr val="0070C0"/>
                            </a:solidFill>
                            <a:latin typeface="Cambria Math" panose="02040503050406030204" pitchFamily="18" charset="0"/>
                            <a:ea typeface="Cambria Math" panose="02040503050406030204" pitchFamily="18" charset="0"/>
                          </a:rPr>
                          <m:t>)</m:t>
                        </m:r>
                      </m:oMath>
                    </m:oMathPara>
                  </a14:m>
                  <a:endParaRPr lang="en-US" sz="2400" dirty="0">
                    <a:solidFill>
                      <a:srgbClr val="0070C0"/>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6093734" y="1335816"/>
                  <a:ext cx="3972233" cy="448883"/>
                </a:xfrm>
                <a:prstGeom prst="rect">
                  <a:avLst/>
                </a:prstGeom>
                <a:blipFill>
                  <a:blip r:embed="rId4"/>
                  <a:stretch>
                    <a:fillRect l="-2476" b="-1081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46B4B24-F8A4-41BC-A198-748AC8E12B3F}"/>
                    </a:ext>
                  </a:extLst>
                </p:cNvPr>
                <p:cNvSpPr/>
                <p:nvPr/>
              </p:nvSpPr>
              <p:spPr>
                <a:xfrm>
                  <a:off x="4413184" y="1037155"/>
                  <a:ext cx="1773560" cy="10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rgbClr val="0070C0"/>
                            </a:solidFill>
                            <a:latin typeface="Cambria Math" panose="02040503050406030204" pitchFamily="18" charset="0"/>
                            <a:ea typeface="Cambria Math" panose="02040503050406030204" pitchFamily="18" charset="0"/>
                          </a:rPr>
                          <m:t>𝜃</m:t>
                        </m:r>
                        <m:r>
                          <a:rPr lang="en-US" sz="2400" b="0" i="1" dirty="0" smtClean="0">
                            <a:solidFill>
                              <a:srgbClr val="0070C0"/>
                            </a:solidFill>
                            <a:latin typeface="Cambria Math" panose="02040503050406030204" pitchFamily="18" charset="0"/>
                            <a:ea typeface="Cambria Math" panose="02040503050406030204" pitchFamily="18" charset="0"/>
                          </a:rPr>
                          <m:t>=</m:t>
                        </m:r>
                        <m:d>
                          <m:dPr>
                            <m:begChr m:val="|"/>
                            <m:endChr m:val="|"/>
                            <m:ctrlPr>
                              <a:rPr lang="en-US" sz="2400" b="0" i="1" dirty="0" smtClean="0">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rgbClr val="0070C0"/>
                                    </a:solidFill>
                                    <a:latin typeface="Cambria Math" panose="02040503050406030204" pitchFamily="18" charset="0"/>
                                    <a:ea typeface="Cambria Math" panose="02040503050406030204" pitchFamily="18" charset="0"/>
                                  </a:rPr>
                                </m:ctrlPr>
                              </m:mPr>
                              <m:mr>
                                <m:e>
                                  <m:r>
                                    <m:rPr>
                                      <m:brk m:alnAt="7"/>
                                    </m:rP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3</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
                          </m:e>
                        </m:d>
                        <m:r>
                          <a:rPr lang="en-US" sz="2400" b="0" i="0" dirty="0" smtClean="0">
                            <a:solidFill>
                              <a:srgbClr val="0070C0"/>
                            </a:solidFill>
                            <a:latin typeface="Cambria Math" panose="02040503050406030204" pitchFamily="18" charset="0"/>
                            <a:ea typeface="Cambria Math" panose="02040503050406030204" pitchFamily="18" charset="0"/>
                          </a:rPr>
                          <m:t>⇒</m:t>
                        </m:r>
                      </m:oMath>
                    </m:oMathPara>
                  </a14:m>
                  <a:endParaRPr lang="en-US" sz="2400" dirty="0">
                    <a:solidFill>
                      <a:srgbClr val="0070C0"/>
                    </a:solidFill>
                    <a:ea typeface="Cambria Math" panose="02040503050406030204" pitchFamily="18" charset="0"/>
                  </a:endParaRPr>
                </a:p>
              </p:txBody>
            </p:sp>
          </mc:Choice>
          <mc:Fallback xmlns="">
            <p:sp>
              <p:nvSpPr>
                <p:cNvPr id="30" name="Rectangle 29">
                  <a:extLst>
                    <a:ext uri="{FF2B5EF4-FFF2-40B4-BE49-F238E27FC236}">
                      <a16:creationId xmlns:a16="http://schemas.microsoft.com/office/drawing/2014/main" id="{D46B4B24-F8A4-41BC-A198-748AC8E12B3F}"/>
                    </a:ext>
                  </a:extLst>
                </p:cNvPr>
                <p:cNvSpPr>
                  <a:spLocks noRot="1" noChangeAspect="1" noMove="1" noResize="1" noEditPoints="1" noAdjustHandles="1" noChangeArrowheads="1" noChangeShapeType="1" noTextEdit="1"/>
                </p:cNvSpPr>
                <p:nvPr/>
              </p:nvSpPr>
              <p:spPr>
                <a:xfrm>
                  <a:off x="4413184" y="1037155"/>
                  <a:ext cx="1773560" cy="1082440"/>
                </a:xfrm>
                <a:prstGeom prst="rect">
                  <a:avLst/>
                </a:prstGeom>
                <a:blipFill>
                  <a:blip r:embed="rId5"/>
                  <a:stretch>
                    <a:fillRect/>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DB42E16-65FB-49BD-94FA-49ADB77803A9}"/>
                  </a:ext>
                </a:extLst>
              </p:cNvPr>
              <p:cNvSpPr/>
              <p:nvPr/>
            </p:nvSpPr>
            <p:spPr>
              <a:xfrm>
                <a:off x="5650453" y="4966043"/>
                <a:ext cx="5703347" cy="5561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800" i="1" dirty="0" smtClean="0">
                              <a:solidFill>
                                <a:srgbClr val="D83CD8"/>
                              </a:solidFill>
                              <a:latin typeface="Cambria Math" panose="02040503050406030204" pitchFamily="18" charset="0"/>
                              <a:ea typeface="Cambria Math" panose="02040503050406030204" pitchFamily="18" charset="0"/>
                            </a:rPr>
                          </m:ctrlPr>
                        </m:sSubPr>
                        <m:e>
                          <m:r>
                            <a:rPr lang="en-US" sz="2800" b="0" i="1" dirty="0" smtClean="0">
                              <a:solidFill>
                                <a:srgbClr val="D83CD8"/>
                              </a:solidFill>
                              <a:latin typeface="Cambria Math" panose="02040503050406030204" pitchFamily="18" charset="0"/>
                            </a:rPr>
                            <m:t> </m:t>
                          </m:r>
                          <m:r>
                            <a:rPr lang="en-US" sz="2800" i="1" dirty="0">
                              <a:solidFill>
                                <a:srgbClr val="D83CD8"/>
                              </a:solidFill>
                              <a:latin typeface="Cambria Math" panose="02040503050406030204" pitchFamily="18" charset="0"/>
                              <a:ea typeface="Cambria Math" panose="02040503050406030204" pitchFamily="18" charset="0"/>
                            </a:rPr>
                            <m:t>𝑋</m:t>
                          </m:r>
                        </m:e>
                        <m:sub>
                          <m:r>
                            <a:rPr lang="en-US" sz="2800" i="1" dirty="0">
                              <a:solidFill>
                                <a:srgbClr val="D83CD8"/>
                              </a:solidFill>
                              <a:latin typeface="Cambria Math" panose="02040503050406030204" pitchFamily="18" charset="0"/>
                              <a:ea typeface="Cambria Math" panose="02040503050406030204" pitchFamily="18" charset="0"/>
                            </a:rPr>
                            <m:t>1</m:t>
                          </m:r>
                        </m:sub>
                      </m:sSub>
                      <m:r>
                        <a:rPr lang="en-US" sz="2800" i="1" dirty="0">
                          <a:solidFill>
                            <a:srgbClr val="D83CD8"/>
                          </a:solidFill>
                          <a:latin typeface="Cambria Math" panose="02040503050406030204" pitchFamily="18" charset="0"/>
                          <a:ea typeface="Cambria Math" panose="02040503050406030204" pitchFamily="18" charset="0"/>
                        </a:rPr>
                        <m:t>+</m:t>
                      </m:r>
                      <m:sSub>
                        <m:sSubPr>
                          <m:ctrlPr>
                            <a:rPr lang="en-US" sz="2800" i="1" dirty="0">
                              <a:solidFill>
                                <a:srgbClr val="D83CD8"/>
                              </a:solidFill>
                              <a:latin typeface="Cambria Math" panose="02040503050406030204" pitchFamily="18" charset="0"/>
                              <a:ea typeface="Cambria Math" panose="02040503050406030204" pitchFamily="18" charset="0"/>
                            </a:rPr>
                          </m:ctrlPr>
                        </m:sSubPr>
                        <m:e>
                          <m:r>
                            <a:rPr lang="en-US" sz="2800" i="1" dirty="0">
                              <a:solidFill>
                                <a:srgbClr val="D83CD8"/>
                              </a:solidFill>
                              <a:latin typeface="Cambria Math" panose="02040503050406030204" pitchFamily="18" charset="0"/>
                              <a:ea typeface="Cambria Math" panose="02040503050406030204" pitchFamily="18" charset="0"/>
                            </a:rPr>
                            <m:t>𝑋</m:t>
                          </m:r>
                        </m:e>
                        <m:sub>
                          <m:r>
                            <a:rPr lang="en-US" sz="2800" i="1" dirty="0">
                              <a:solidFill>
                                <a:srgbClr val="D83CD8"/>
                              </a:solidFill>
                              <a:latin typeface="Cambria Math" panose="02040503050406030204" pitchFamily="18" charset="0"/>
                              <a:ea typeface="Cambria Math" panose="02040503050406030204" pitchFamily="18" charset="0"/>
                            </a:rPr>
                            <m:t>2</m:t>
                          </m:r>
                        </m:sub>
                      </m:sSub>
                      <m:r>
                        <a:rPr lang="en-US" sz="2800" b="0" i="1" dirty="0" smtClean="0">
                          <a:solidFill>
                            <a:srgbClr val="D83CD8"/>
                          </a:solidFill>
                          <a:latin typeface="Cambria Math" panose="02040503050406030204" pitchFamily="18" charset="0"/>
                          <a:ea typeface="Cambria Math" panose="02040503050406030204" pitchFamily="18" charset="0"/>
                        </a:rPr>
                        <m:t>=</m:t>
                      </m:r>
                      <m:r>
                        <a:rPr lang="en-US" sz="2800" b="0" i="0" dirty="0" smtClean="0">
                          <a:solidFill>
                            <a:srgbClr val="D83CD8"/>
                          </a:solidFill>
                          <a:latin typeface="Cambria Math" panose="02040503050406030204" pitchFamily="18" charset="0"/>
                          <a:ea typeface="Cambria Math" panose="02040503050406030204" pitchFamily="18" charset="0"/>
                        </a:rPr>
                        <m:t>3</m:t>
                      </m:r>
                      <m:r>
                        <a:rPr lang="en-US" sz="2800" b="0" i="0" dirty="0" smtClean="0">
                          <a:solidFill>
                            <a:srgbClr val="D83CD8"/>
                          </a:solidFill>
                          <a:latin typeface="Cambria Math" panose="02040503050406030204" pitchFamily="18" charset="0"/>
                          <a:ea typeface="Cambria Math" panose="02040503050406030204" pitchFamily="18" charset="0"/>
                        </a:rPr>
                        <m:t>⇒</m:t>
                      </m:r>
                      <m:r>
                        <m:rPr>
                          <m:sty m:val="p"/>
                        </m:rPr>
                        <a:rPr lang="en-US" sz="2800" b="0" i="0" dirty="0" smtClean="0">
                          <a:solidFill>
                            <a:schemeClr val="tx1"/>
                          </a:solidFill>
                          <a:latin typeface="Cambria Math" panose="02040503050406030204" pitchFamily="18" charset="0"/>
                          <a:ea typeface="Cambria Math" panose="02040503050406030204" pitchFamily="18" charset="0"/>
                        </a:rPr>
                        <m:t>Decision</m:t>
                      </m:r>
                      <m:r>
                        <a:rPr lang="en-US" sz="2800" b="0" i="0" dirty="0" smtClean="0">
                          <a:solidFill>
                            <a:schemeClr val="tx1"/>
                          </a:solidFill>
                          <a:latin typeface="Cambria Math" panose="02040503050406030204" pitchFamily="18" charset="0"/>
                          <a:ea typeface="Cambria Math" panose="02040503050406030204" pitchFamily="18" charset="0"/>
                        </a:rPr>
                        <m:t> </m:t>
                      </m:r>
                      <m:r>
                        <m:rPr>
                          <m:sty m:val="p"/>
                        </m:rPr>
                        <a:rPr lang="en-US" sz="2800" b="0" i="0" dirty="0" smtClean="0">
                          <a:solidFill>
                            <a:schemeClr val="tx1"/>
                          </a:solidFill>
                          <a:latin typeface="Cambria Math" panose="02040503050406030204" pitchFamily="18" charset="0"/>
                          <a:ea typeface="Cambria Math" panose="02040503050406030204" pitchFamily="18" charset="0"/>
                        </a:rPr>
                        <m:t>Boundary</m:t>
                      </m:r>
                    </m:oMath>
                  </m:oMathPara>
                </a14:m>
                <a:endParaRPr lang="en-US" sz="2800" dirty="0">
                  <a:solidFill>
                    <a:srgbClr val="0070C0"/>
                  </a:solidFill>
                  <a:ea typeface="Cambria Math" panose="02040503050406030204" pitchFamily="18" charset="0"/>
                </a:endParaRPr>
              </a:p>
              <a:p>
                <a:endParaRPr lang="en-US" sz="2800" baseline="-10000" dirty="0">
                  <a:solidFill>
                    <a:schemeClr val="tx1"/>
                  </a:solidFill>
                </a:endParaRPr>
              </a:p>
            </p:txBody>
          </p:sp>
        </mc:Choice>
        <mc:Fallback xmlns="">
          <p:sp>
            <p:nvSpPr>
              <p:cNvPr id="34" name="Rectangle 33">
                <a:extLst>
                  <a:ext uri="{FF2B5EF4-FFF2-40B4-BE49-F238E27FC236}">
                    <a16:creationId xmlns:a16="http://schemas.microsoft.com/office/drawing/2014/main" id="{2DB42E16-65FB-49BD-94FA-49ADB77803A9}"/>
                  </a:ext>
                </a:extLst>
              </p:cNvPr>
              <p:cNvSpPr>
                <a:spLocks noRot="1" noChangeAspect="1" noMove="1" noResize="1" noEditPoints="1" noAdjustHandles="1" noChangeArrowheads="1" noChangeShapeType="1" noTextEdit="1"/>
              </p:cNvSpPr>
              <p:nvPr/>
            </p:nvSpPr>
            <p:spPr>
              <a:xfrm>
                <a:off x="5650453" y="4966043"/>
                <a:ext cx="5703347" cy="556141"/>
              </a:xfrm>
              <a:prstGeom prst="rect">
                <a:avLst/>
              </a:prstGeom>
              <a:blipFill>
                <a:blip r:embed="rId6"/>
                <a:stretch>
                  <a:fillRect/>
                </a:stretch>
              </a:blipFill>
              <a:ln>
                <a:noFill/>
              </a:ln>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0F2C53C7-035A-4341-981F-299595ABEA7B}"/>
              </a:ext>
            </a:extLst>
          </p:cNvPr>
          <p:cNvGrpSpPr/>
          <p:nvPr/>
        </p:nvGrpSpPr>
        <p:grpSpPr>
          <a:xfrm>
            <a:off x="665577" y="1447281"/>
            <a:ext cx="3718004" cy="1929253"/>
            <a:chOff x="665577" y="1447281"/>
            <a:chExt cx="3718004" cy="1929253"/>
          </a:xfrm>
        </p:grpSpPr>
        <p:grpSp>
          <p:nvGrpSpPr>
            <p:cNvPr id="16" name="Group 15">
              <a:extLst>
                <a:ext uri="{FF2B5EF4-FFF2-40B4-BE49-F238E27FC236}">
                  <a16:creationId xmlns:a16="http://schemas.microsoft.com/office/drawing/2014/main" id="{DCCD95AC-C441-4ED5-B674-C85583ACCBB1}"/>
                </a:ext>
              </a:extLst>
            </p:cNvPr>
            <p:cNvGrpSpPr/>
            <p:nvPr/>
          </p:nvGrpSpPr>
          <p:grpSpPr>
            <a:xfrm>
              <a:off x="665577" y="1447281"/>
              <a:ext cx="3718004" cy="1929253"/>
              <a:chOff x="665577" y="1447281"/>
              <a:chExt cx="3718004" cy="1929253"/>
            </a:xfrm>
          </p:grpSpPr>
          <p:cxnSp>
            <p:nvCxnSpPr>
              <p:cNvPr id="91" name="Straight Connector 90">
                <a:extLst>
                  <a:ext uri="{FF2B5EF4-FFF2-40B4-BE49-F238E27FC236}">
                    <a16:creationId xmlns:a16="http://schemas.microsoft.com/office/drawing/2014/main" id="{27479F5D-8D03-411F-BB17-FD766F5F8CC5}"/>
                  </a:ext>
                </a:extLst>
              </p:cNvPr>
              <p:cNvCxnSpPr>
                <a:cxnSpLocks/>
              </p:cNvCxnSpPr>
              <p:nvPr/>
            </p:nvCxnSpPr>
            <p:spPr>
              <a:xfrm>
                <a:off x="1352056" y="1447281"/>
                <a:ext cx="2056498" cy="1929253"/>
              </a:xfrm>
              <a:prstGeom prst="line">
                <a:avLst/>
              </a:prstGeom>
              <a:ln w="15875">
                <a:solidFill>
                  <a:srgbClr val="D83CD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B2BCCC2B-DD67-4036-8B49-BB59CAB41CE9}"/>
                      </a:ext>
                    </a:extLst>
                  </p:cNvPr>
                  <p:cNvSpPr/>
                  <p:nvPr/>
                </p:nvSpPr>
                <p:spPr>
                  <a:xfrm>
                    <a:off x="665577" y="2736557"/>
                    <a:ext cx="8009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D83CD8"/>
                              </a:solidFill>
                              <a:latin typeface="Cambria Math" panose="02040503050406030204" pitchFamily="18" charset="0"/>
                            </a:rPr>
                            <m:t>𝑦</m:t>
                          </m:r>
                          <m:r>
                            <a:rPr lang="en-US" b="0" i="1" dirty="0" smtClean="0">
                              <a:solidFill>
                                <a:srgbClr val="D83CD8"/>
                              </a:solidFill>
                              <a:latin typeface="Cambria Math" panose="02040503050406030204" pitchFamily="18" charset="0"/>
                            </a:rPr>
                            <m:t>=</m:t>
                          </m:r>
                          <m:r>
                            <a:rPr lang="en-US" b="0" i="1" dirty="0" smtClean="0">
                              <a:solidFill>
                                <a:srgbClr val="D83CD8"/>
                              </a:solidFill>
                              <a:latin typeface="Cambria Math" panose="02040503050406030204" pitchFamily="18" charset="0"/>
                            </a:rPr>
                            <m:t>0</m:t>
                          </m:r>
                        </m:oMath>
                      </m:oMathPara>
                    </a14:m>
                    <a:endParaRPr lang="en-US" dirty="0"/>
                  </a:p>
                </p:txBody>
              </p:sp>
            </mc:Choice>
            <mc:Fallback xmlns="">
              <p:sp>
                <p:nvSpPr>
                  <p:cNvPr id="101" name="Rectangle 100">
                    <a:extLst>
                      <a:ext uri="{FF2B5EF4-FFF2-40B4-BE49-F238E27FC236}">
                        <a16:creationId xmlns:a16="http://schemas.microsoft.com/office/drawing/2014/main" id="{B2BCCC2B-DD67-4036-8B49-BB59CAB41CE9}"/>
                      </a:ext>
                    </a:extLst>
                  </p:cNvPr>
                  <p:cNvSpPr>
                    <a:spLocks noRot="1" noChangeAspect="1" noMove="1" noResize="1" noEditPoints="1" noAdjustHandles="1" noChangeArrowheads="1" noChangeShapeType="1" noTextEdit="1"/>
                  </p:cNvSpPr>
                  <p:nvPr/>
                </p:nvSpPr>
                <p:spPr>
                  <a:xfrm>
                    <a:off x="665577" y="2736557"/>
                    <a:ext cx="800989" cy="369332"/>
                  </a:xfrm>
                  <a:prstGeom prst="rect">
                    <a:avLst/>
                  </a:prstGeom>
                  <a:blipFill>
                    <a:blip r:embed="rId7"/>
                    <a:stretch>
                      <a:fillRect b="-6667"/>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69FF3470-0E2A-4EF4-B87D-CD6389E910DF}"/>
                  </a:ext>
                </a:extLst>
              </p:cNvPr>
              <p:cNvCxnSpPr>
                <a:cxnSpLocks/>
              </p:cNvCxnSpPr>
              <p:nvPr/>
            </p:nvCxnSpPr>
            <p:spPr>
              <a:xfrm flipV="1">
                <a:off x="3052973" y="2519761"/>
                <a:ext cx="529619" cy="501279"/>
              </a:xfrm>
              <a:prstGeom prst="line">
                <a:avLst/>
              </a:prstGeom>
              <a:ln w="15875">
                <a:solidFill>
                  <a:srgbClr val="D83CD8"/>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74A553B-F2C8-41B5-8698-5D998B727DFE}"/>
                      </a:ext>
                    </a:extLst>
                  </p:cNvPr>
                  <p:cNvSpPr/>
                  <p:nvPr/>
                </p:nvSpPr>
                <p:spPr>
                  <a:xfrm>
                    <a:off x="3582592" y="2250535"/>
                    <a:ext cx="8009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D83CD8"/>
                              </a:solidFill>
                              <a:latin typeface="Cambria Math" panose="02040503050406030204" pitchFamily="18" charset="0"/>
                            </a:rPr>
                            <m:t>𝑦</m:t>
                          </m:r>
                          <m:r>
                            <a:rPr lang="en-US" b="0" i="1" dirty="0" smtClean="0">
                              <a:solidFill>
                                <a:srgbClr val="D83CD8"/>
                              </a:solidFill>
                              <a:latin typeface="Cambria Math" panose="02040503050406030204" pitchFamily="18" charset="0"/>
                            </a:rPr>
                            <m:t>=</m:t>
                          </m:r>
                          <m:r>
                            <a:rPr lang="en-US" b="0" i="1" dirty="0" smtClean="0">
                              <a:solidFill>
                                <a:srgbClr val="D83CD8"/>
                              </a:solidFill>
                              <a:latin typeface="Cambria Math" panose="02040503050406030204" pitchFamily="18" charset="0"/>
                            </a:rPr>
                            <m:t>1</m:t>
                          </m:r>
                        </m:oMath>
                      </m:oMathPara>
                    </a14:m>
                    <a:endParaRPr lang="en-US" dirty="0"/>
                  </a:p>
                </p:txBody>
              </p:sp>
            </mc:Choice>
            <mc:Fallback xmlns="">
              <p:sp>
                <p:nvSpPr>
                  <p:cNvPr id="43" name="Rectangle 42">
                    <a:extLst>
                      <a:ext uri="{FF2B5EF4-FFF2-40B4-BE49-F238E27FC236}">
                        <a16:creationId xmlns:a16="http://schemas.microsoft.com/office/drawing/2014/main" id="{874A553B-F2C8-41B5-8698-5D998B727DFE}"/>
                      </a:ext>
                    </a:extLst>
                  </p:cNvPr>
                  <p:cNvSpPr>
                    <a:spLocks noRot="1" noChangeAspect="1" noMove="1" noResize="1" noEditPoints="1" noAdjustHandles="1" noChangeArrowheads="1" noChangeShapeType="1" noTextEdit="1"/>
                  </p:cNvSpPr>
                  <p:nvPr/>
                </p:nvSpPr>
                <p:spPr>
                  <a:xfrm>
                    <a:off x="3582592" y="2250535"/>
                    <a:ext cx="800989" cy="369332"/>
                  </a:xfrm>
                  <a:prstGeom prst="rect">
                    <a:avLst/>
                  </a:prstGeom>
                  <a:blipFill>
                    <a:blip r:embed="rId8"/>
                    <a:stretch>
                      <a:fillRect b="-6557"/>
                    </a:stretch>
                  </a:blipFill>
                </p:spPr>
                <p:txBody>
                  <a:bodyPr/>
                  <a:lstStyle/>
                  <a:p>
                    <a:r>
                      <a:rPr lang="en-US">
                        <a:noFill/>
                      </a:rPr>
                      <a:t> </a:t>
                    </a:r>
                  </a:p>
                </p:txBody>
              </p:sp>
            </mc:Fallback>
          </mc:AlternateContent>
        </p:grpSp>
        <p:cxnSp>
          <p:nvCxnSpPr>
            <p:cNvPr id="44" name="Straight Connector 43">
              <a:extLst>
                <a:ext uri="{FF2B5EF4-FFF2-40B4-BE49-F238E27FC236}">
                  <a16:creationId xmlns:a16="http://schemas.microsoft.com/office/drawing/2014/main" id="{26BFC0D2-31B8-40CA-A929-F31A76864E1B}"/>
                </a:ext>
              </a:extLst>
            </p:cNvPr>
            <p:cNvCxnSpPr>
              <a:cxnSpLocks/>
            </p:cNvCxnSpPr>
            <p:nvPr/>
          </p:nvCxnSpPr>
          <p:spPr>
            <a:xfrm flipH="1">
              <a:off x="1466566" y="2211486"/>
              <a:ext cx="674656" cy="664614"/>
            </a:xfrm>
            <a:prstGeom prst="line">
              <a:avLst/>
            </a:prstGeom>
            <a:ln w="15875">
              <a:solidFill>
                <a:srgbClr val="D83CD8"/>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065D6F1B-8030-49F9-9F1E-B05FDE62D6C4}"/>
              </a:ext>
            </a:extLst>
          </p:cNvPr>
          <p:cNvGrpSpPr/>
          <p:nvPr/>
        </p:nvGrpSpPr>
        <p:grpSpPr>
          <a:xfrm>
            <a:off x="948670" y="4685651"/>
            <a:ext cx="4333862" cy="1063498"/>
            <a:chOff x="948670" y="4685651"/>
            <a:chExt cx="4333862" cy="1063498"/>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1DFA853-683A-4124-9467-04DDE7735D7B}"/>
                    </a:ext>
                  </a:extLst>
                </p:cNvPr>
                <p:cNvSpPr/>
                <p:nvPr/>
              </p:nvSpPr>
              <p:spPr>
                <a:xfrm>
                  <a:off x="948670" y="4685651"/>
                  <a:ext cx="433386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rPr>
                              <m:t>𝑝𝑟𝑒𝑑𝑖𝑐𝑡</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𝑖𝑓</m:t>
                            </m:r>
                            <m:r>
                              <a:rPr lang="en-US" sz="2400" b="0" i="1" dirty="0" smtClean="0">
                                <a:solidFill>
                                  <a:schemeClr val="tx1"/>
                                </a:solidFill>
                                <a:latin typeface="Cambria Math" panose="02040503050406030204" pitchFamily="18" charset="0"/>
                              </a:rPr>
                              <m:t> </m:t>
                            </m:r>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1</m:t>
                            </m:r>
                          </m:sub>
                        </m:sSub>
                        <m:r>
                          <a:rPr lang="en-US" sz="2400" i="1" dirty="0">
                            <a:solidFill>
                              <a:srgbClr val="0070C0"/>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2</m:t>
                            </m:r>
                          </m:sub>
                        </m:sSub>
                        <m:r>
                          <a:rPr lang="en-US" sz="2400" dirty="0">
                            <a:solidFill>
                              <a:srgbClr val="0070C0"/>
                            </a:solidFill>
                            <a:latin typeface="Cambria Math" panose="02040503050406030204" pitchFamily="18" charset="0"/>
                            <a:ea typeface="Cambria Math" panose="02040503050406030204" pitchFamily="18" charset="0"/>
                          </a:rPr>
                          <m:t>≥</m:t>
                        </m:r>
                        <m:r>
                          <a:rPr lang="en-US" sz="2400" b="0" i="0" dirty="0" smtClean="0">
                            <a:solidFill>
                              <a:srgbClr val="0070C0"/>
                            </a:solidFill>
                            <a:latin typeface="Cambria Math" panose="02040503050406030204" pitchFamily="18" charset="0"/>
                            <a:ea typeface="Cambria Math" panose="02040503050406030204" pitchFamily="18" charset="0"/>
                          </a:rPr>
                          <m:t>3</m:t>
                        </m:r>
                      </m:oMath>
                    </m:oMathPara>
                  </a14:m>
                  <a:endParaRPr lang="en-US" sz="2400" dirty="0">
                    <a:solidFill>
                      <a:srgbClr val="0070C0"/>
                    </a:solidFill>
                    <a:ea typeface="Cambria Math" panose="02040503050406030204" pitchFamily="18" charset="0"/>
                  </a:endParaRPr>
                </a:p>
                <a:p>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51DFA853-683A-4124-9467-04DDE7735D7B}"/>
                    </a:ext>
                  </a:extLst>
                </p:cNvPr>
                <p:cNvSpPr>
                  <a:spLocks noRot="1" noChangeAspect="1" noMove="1" noResize="1" noEditPoints="1" noAdjustHandles="1" noChangeArrowheads="1" noChangeShapeType="1" noTextEdit="1"/>
                </p:cNvSpPr>
                <p:nvPr/>
              </p:nvSpPr>
              <p:spPr>
                <a:xfrm>
                  <a:off x="948670" y="4685651"/>
                  <a:ext cx="4333862" cy="472581"/>
                </a:xfrm>
                <a:prstGeom prst="rect">
                  <a:avLst/>
                </a:prstGeom>
                <a:blipFill>
                  <a:blip r:embed="rId9"/>
                  <a:stretch>
                    <a:fillRect l="-1969" b="-519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9AFD337D-130E-427B-A512-5AE706283602}"/>
                    </a:ext>
                  </a:extLst>
                </p:cNvPr>
                <p:cNvSpPr/>
                <p:nvPr/>
              </p:nvSpPr>
              <p:spPr>
                <a:xfrm>
                  <a:off x="948670" y="5276568"/>
                  <a:ext cx="433386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rPr>
                              <m:t>𝑝𝑟𝑒𝑑𝑖𝑐𝑡</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𝑖𝑓</m:t>
                            </m:r>
                            <m:r>
                              <a:rPr lang="en-US" sz="2400" b="0" i="1" dirty="0" smtClean="0">
                                <a:solidFill>
                                  <a:schemeClr val="tx1"/>
                                </a:solidFill>
                                <a:latin typeface="Cambria Math" panose="02040503050406030204" pitchFamily="18" charset="0"/>
                              </a:rPr>
                              <m:t> </m:t>
                            </m:r>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1</m:t>
                            </m:r>
                          </m:sub>
                        </m:sSub>
                        <m:r>
                          <a:rPr lang="en-US" sz="2400" i="1" dirty="0">
                            <a:solidFill>
                              <a:srgbClr val="0070C0"/>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2</m:t>
                            </m:r>
                          </m:sub>
                        </m:sSub>
                        <m:r>
                          <a:rPr lang="en-US" sz="2400" i="1" dirty="0" smtClean="0">
                            <a:solidFill>
                              <a:srgbClr val="0070C0"/>
                            </a:solidFill>
                            <a:latin typeface="Cambria Math" panose="02040503050406030204" pitchFamily="18" charset="0"/>
                            <a:ea typeface="Cambria Math" panose="02040503050406030204" pitchFamily="18" charset="0"/>
                          </a:rPr>
                          <m:t>&lt;</m:t>
                        </m:r>
                        <m:r>
                          <a:rPr lang="en-US" sz="2400" b="0" i="0" dirty="0" smtClean="0">
                            <a:solidFill>
                              <a:srgbClr val="0070C0"/>
                            </a:solidFill>
                            <a:latin typeface="Cambria Math" panose="02040503050406030204" pitchFamily="18" charset="0"/>
                            <a:ea typeface="Cambria Math" panose="02040503050406030204" pitchFamily="18" charset="0"/>
                          </a:rPr>
                          <m:t>3</m:t>
                        </m:r>
                      </m:oMath>
                    </m:oMathPara>
                  </a14:m>
                  <a:endParaRPr lang="en-US" sz="2400" dirty="0">
                    <a:solidFill>
                      <a:srgbClr val="0070C0"/>
                    </a:solidFill>
                    <a:ea typeface="Cambria Math" panose="02040503050406030204" pitchFamily="18" charset="0"/>
                  </a:endParaRPr>
                </a:p>
                <a:p>
                  <a:endParaRPr lang="en-US" sz="2400" baseline="-10000" dirty="0">
                    <a:solidFill>
                      <a:schemeClr val="tx1"/>
                    </a:solidFill>
                  </a:endParaRPr>
                </a:p>
              </p:txBody>
            </p:sp>
          </mc:Choice>
          <mc:Fallback xmlns="">
            <p:sp>
              <p:nvSpPr>
                <p:cNvPr id="48" name="Rectangle 47">
                  <a:extLst>
                    <a:ext uri="{FF2B5EF4-FFF2-40B4-BE49-F238E27FC236}">
                      <a16:creationId xmlns:a16="http://schemas.microsoft.com/office/drawing/2014/main" id="{9AFD337D-130E-427B-A512-5AE706283602}"/>
                    </a:ext>
                  </a:extLst>
                </p:cNvPr>
                <p:cNvSpPr>
                  <a:spLocks noRot="1" noChangeAspect="1" noMove="1" noResize="1" noEditPoints="1" noAdjustHandles="1" noChangeArrowheads="1" noChangeShapeType="1" noTextEdit="1"/>
                </p:cNvSpPr>
                <p:nvPr/>
              </p:nvSpPr>
              <p:spPr>
                <a:xfrm>
                  <a:off x="948670" y="5276568"/>
                  <a:ext cx="4333862" cy="472581"/>
                </a:xfrm>
                <a:prstGeom prst="rect">
                  <a:avLst/>
                </a:prstGeom>
                <a:blipFill>
                  <a:blip r:embed="rId10"/>
                  <a:stretch>
                    <a:fillRect l="-1969" b="-5195"/>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99679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D794893-998B-415B-85F9-2F14C833CB3C}"/>
              </a:ext>
            </a:extLst>
          </p:cNvPr>
          <p:cNvPicPr>
            <a:picLocks noChangeAspect="1"/>
          </p:cNvPicPr>
          <p:nvPr/>
        </p:nvPicPr>
        <p:blipFill>
          <a:blip r:embed="rId2"/>
          <a:stretch>
            <a:fillRect/>
          </a:stretch>
        </p:blipFill>
        <p:spPr>
          <a:xfrm>
            <a:off x="736233" y="952937"/>
            <a:ext cx="3318905" cy="2991920"/>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Non-Linear decision boundary – example II</a:t>
            </a:r>
          </a:p>
        </p:txBody>
      </p:sp>
      <p:grpSp>
        <p:nvGrpSpPr>
          <p:cNvPr id="4" name="Group 3">
            <a:extLst>
              <a:ext uri="{FF2B5EF4-FFF2-40B4-BE49-F238E27FC236}">
                <a16:creationId xmlns:a16="http://schemas.microsoft.com/office/drawing/2014/main" id="{EB9C8F48-3F0C-4DDF-A33A-7E95BD3E97DC}"/>
              </a:ext>
            </a:extLst>
          </p:cNvPr>
          <p:cNvGrpSpPr/>
          <p:nvPr/>
        </p:nvGrpSpPr>
        <p:grpSpPr>
          <a:xfrm>
            <a:off x="3819525" y="999480"/>
            <a:ext cx="7743919" cy="1696520"/>
            <a:chOff x="4413184" y="1037155"/>
            <a:chExt cx="5017322" cy="1082440"/>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5507407" y="1476590"/>
                  <a:ext cx="3923099" cy="203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000" i="1" dirty="0" smtClean="0">
                                <a:solidFill>
                                  <a:srgbClr val="0070C0"/>
                                </a:solidFill>
                                <a:latin typeface="Cambria Math" panose="02040503050406030204" pitchFamily="18" charset="0"/>
                              </a:rPr>
                            </m:ctrlPr>
                          </m:sSubPr>
                          <m:e>
                            <m:r>
                              <a:rPr lang="en-US" sz="2000" i="1" dirty="0">
                                <a:solidFill>
                                  <a:srgbClr val="0070C0"/>
                                </a:solidFill>
                                <a:latin typeface="Cambria Math" panose="02040503050406030204" pitchFamily="18" charset="0"/>
                              </a:rPr>
                              <m:t>h</m:t>
                            </m:r>
                          </m:e>
                          <m:sub>
                            <m:r>
                              <a:rPr lang="en-US" sz="2000" i="1" dirty="0">
                                <a:solidFill>
                                  <a:srgbClr val="0070C0"/>
                                </a:solidFill>
                                <a:latin typeface="Cambria Math" panose="02040503050406030204" pitchFamily="18" charset="0"/>
                                <a:ea typeface="Cambria Math" panose="02040503050406030204" pitchFamily="18" charset="0"/>
                              </a:rPr>
                              <m:t>𝜃</m:t>
                            </m:r>
                          </m:sub>
                        </m:sSub>
                        <m:d>
                          <m:dPr>
                            <m:ctrlPr>
                              <a:rPr lang="en-US" sz="2000" i="1" dirty="0">
                                <a:solidFill>
                                  <a:srgbClr val="0070C0"/>
                                </a:solidFill>
                                <a:latin typeface="Cambria Math" panose="02040503050406030204" pitchFamily="18" charset="0"/>
                              </a:rPr>
                            </m:ctrlPr>
                          </m:dPr>
                          <m:e>
                            <m:r>
                              <a:rPr lang="en-US" sz="2000" i="1" dirty="0">
                                <a:solidFill>
                                  <a:srgbClr val="0070C0"/>
                                </a:solidFill>
                                <a:latin typeface="Cambria Math" panose="02040503050406030204" pitchFamily="18" charset="0"/>
                              </a:rPr>
                              <m:t>𝑥</m:t>
                            </m:r>
                          </m:e>
                        </m:d>
                        <m:r>
                          <a:rPr lang="en-US" sz="2000" i="1" dirty="0">
                            <a:solidFill>
                              <a:srgbClr val="0070C0"/>
                            </a:solidFill>
                            <a:latin typeface="Cambria Math" panose="02040503050406030204" pitchFamily="18" charset="0"/>
                          </a:rPr>
                          <m:t>=</m:t>
                        </m:r>
                        <m:r>
                          <a:rPr lang="en-US" sz="2000" b="0" i="1" dirty="0" smtClean="0">
                            <a:solidFill>
                              <a:srgbClr val="0070C0"/>
                            </a:solidFill>
                            <a:latin typeface="Cambria Math" panose="02040503050406030204" pitchFamily="18" charset="0"/>
                          </a:rPr>
                          <m:t>𝑔</m:t>
                        </m:r>
                        <m:r>
                          <a:rPr lang="en-US" sz="2000" b="0" i="1" dirty="0" smtClean="0">
                            <a:solidFill>
                              <a:srgbClr val="0070C0"/>
                            </a:solidFill>
                            <a:latin typeface="Cambria Math" panose="02040503050406030204" pitchFamily="18" charset="0"/>
                          </a:rPr>
                          <m:t>(</m:t>
                        </m:r>
                        <m:sSub>
                          <m:sSubPr>
                            <m:ctrlPr>
                              <a:rPr lang="en-US" sz="2000" i="1" dirty="0">
                                <a:solidFill>
                                  <a:srgbClr val="0070C0"/>
                                </a:solidFill>
                                <a:latin typeface="Cambria Math" panose="02040503050406030204" pitchFamily="18" charset="0"/>
                              </a:rPr>
                            </m:ctrlPr>
                          </m:sSubPr>
                          <m:e>
                            <m:r>
                              <a:rPr lang="en-US" sz="2000" i="1" dirty="0">
                                <a:solidFill>
                                  <a:srgbClr val="0070C0"/>
                                </a:solidFill>
                                <a:latin typeface="Cambria Math" panose="02040503050406030204" pitchFamily="18" charset="0"/>
                                <a:ea typeface="Cambria Math" panose="02040503050406030204" pitchFamily="18" charset="0"/>
                              </a:rPr>
                              <m:t>𝜃</m:t>
                            </m:r>
                          </m:e>
                          <m:sub>
                            <m:r>
                              <a:rPr lang="en-US" sz="2000" i="1" dirty="0">
                                <a:solidFill>
                                  <a:srgbClr val="0070C0"/>
                                </a:solidFill>
                                <a:latin typeface="Cambria Math" panose="02040503050406030204" pitchFamily="18" charset="0"/>
                              </a:rPr>
                              <m:t>0</m:t>
                            </m:r>
                          </m:sub>
                        </m:sSub>
                        <m:r>
                          <a:rPr lang="en-US" sz="2000" b="0" i="1" dirty="0" smtClean="0">
                            <a:solidFill>
                              <a:srgbClr val="0070C0"/>
                            </a:solidFill>
                            <a:latin typeface="Cambria Math" panose="02040503050406030204" pitchFamily="18" charset="0"/>
                          </a:rPr>
                          <m:t>+</m:t>
                        </m:r>
                        <m:sSub>
                          <m:sSubPr>
                            <m:ctrlPr>
                              <a:rPr lang="en-US" sz="2000" b="0" i="1" dirty="0" smtClean="0">
                                <a:solidFill>
                                  <a:srgbClr val="0070C0"/>
                                </a:solidFill>
                                <a:latin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rPr>
                              <m:t>1</m:t>
                            </m:r>
                          </m:sub>
                        </m:sSub>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1</m:t>
                            </m:r>
                          </m:sub>
                        </m:sSub>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ea typeface="Cambria Math" panose="02040503050406030204" pitchFamily="18" charset="0"/>
                              </a:rPr>
                              <m:t>2</m:t>
                            </m:r>
                          </m:sub>
                        </m:sSub>
                        <m:r>
                          <a:rPr lang="en-US" sz="2000" b="0" i="1" dirty="0" smtClean="0">
                            <a:solidFill>
                              <a:srgbClr val="0070C0"/>
                            </a:solidFill>
                            <a:latin typeface="Cambria Math" panose="02040503050406030204" pitchFamily="18" charset="0"/>
                            <a:ea typeface="Cambria Math" panose="02040503050406030204" pitchFamily="18" charset="0"/>
                          </a:rPr>
                          <m:t>∙ </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2</m:t>
                            </m:r>
                          </m:sub>
                        </m:sSub>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ea typeface="Cambria Math" panose="02040503050406030204" pitchFamily="18" charset="0"/>
                              </a:rPr>
                              <m:t>3</m:t>
                            </m:r>
                          </m:sub>
                        </m:sSub>
                        <m:r>
                          <a:rPr lang="en-US" sz="2000" b="0" i="1" dirty="0" smtClean="0">
                            <a:solidFill>
                              <a:srgbClr val="0070C0"/>
                            </a:solidFill>
                            <a:latin typeface="Cambria Math" panose="02040503050406030204" pitchFamily="18" charset="0"/>
                            <a:ea typeface="Cambria Math" panose="02040503050406030204" pitchFamily="18" charset="0"/>
                          </a:rPr>
                          <m:t>∙</m:t>
                        </m:r>
                        <m:sSubSup>
                          <m:sSubSupPr>
                            <m:ctrlPr>
                              <a:rPr lang="en-US" sz="2000" b="0" i="1" dirty="0" smtClean="0">
                                <a:solidFill>
                                  <a:srgbClr val="0070C0"/>
                                </a:solidFill>
                                <a:latin typeface="Cambria Math" panose="02040503050406030204" pitchFamily="18" charset="0"/>
                                <a:ea typeface="Cambria Math" panose="02040503050406030204" pitchFamily="18" charset="0"/>
                              </a:rPr>
                            </m:ctrlPr>
                          </m:sSubSup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1</m:t>
                            </m:r>
                          </m:sub>
                          <m:sup>
                            <m:r>
                              <a:rPr lang="en-US" sz="2000" b="0" i="1" dirty="0" smtClean="0">
                                <a:solidFill>
                                  <a:srgbClr val="0070C0"/>
                                </a:solidFill>
                                <a:latin typeface="Cambria Math" panose="02040503050406030204" pitchFamily="18" charset="0"/>
                                <a:ea typeface="Cambria Math" panose="02040503050406030204" pitchFamily="18" charset="0"/>
                              </a:rPr>
                              <m:t>2</m:t>
                            </m:r>
                          </m:sup>
                        </m:sSubSup>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ea typeface="Cambria Math" panose="02040503050406030204" pitchFamily="18" charset="0"/>
                              </a:rPr>
                              <m:t>4</m:t>
                            </m:r>
                          </m:sub>
                        </m:sSub>
                        <m:r>
                          <a:rPr lang="en-US" sz="2000" b="0" i="1" dirty="0" smtClean="0">
                            <a:solidFill>
                              <a:srgbClr val="0070C0"/>
                            </a:solidFill>
                            <a:latin typeface="Cambria Math" panose="02040503050406030204" pitchFamily="18" charset="0"/>
                            <a:ea typeface="Cambria Math" panose="02040503050406030204" pitchFamily="18" charset="0"/>
                          </a:rPr>
                          <m:t>∙</m:t>
                        </m:r>
                        <m:sSubSup>
                          <m:sSubSupPr>
                            <m:ctrlPr>
                              <a:rPr lang="en-US" sz="2000" b="0" i="1" dirty="0" smtClean="0">
                                <a:solidFill>
                                  <a:srgbClr val="0070C0"/>
                                </a:solidFill>
                                <a:latin typeface="Cambria Math" panose="02040503050406030204" pitchFamily="18" charset="0"/>
                                <a:ea typeface="Cambria Math" panose="02040503050406030204" pitchFamily="18" charset="0"/>
                              </a:rPr>
                            </m:ctrlPr>
                          </m:sSubSup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4</m:t>
                            </m:r>
                          </m:sub>
                          <m:sup>
                            <m:r>
                              <a:rPr lang="en-US" sz="2000" b="0" i="1" dirty="0" smtClean="0">
                                <a:solidFill>
                                  <a:srgbClr val="0070C0"/>
                                </a:solidFill>
                                <a:latin typeface="Cambria Math" panose="02040503050406030204" pitchFamily="18" charset="0"/>
                                <a:ea typeface="Cambria Math" panose="02040503050406030204" pitchFamily="18" charset="0"/>
                              </a:rPr>
                              <m:t>2</m:t>
                            </m:r>
                          </m:sup>
                        </m:sSubSup>
                        <m:r>
                          <a:rPr lang="en-US" sz="2000" b="0" i="1" dirty="0" smtClean="0">
                            <a:solidFill>
                              <a:srgbClr val="0070C0"/>
                            </a:solidFill>
                            <a:latin typeface="Cambria Math" panose="02040503050406030204" pitchFamily="18" charset="0"/>
                            <a:ea typeface="Cambria Math" panose="02040503050406030204" pitchFamily="18" charset="0"/>
                          </a:rPr>
                          <m:t>)</m:t>
                        </m:r>
                      </m:oMath>
                    </m:oMathPara>
                  </a14:m>
                  <a:endParaRPr lang="en-US" sz="2000" dirty="0">
                    <a:solidFill>
                      <a:srgbClr val="0070C0"/>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5507407" y="1476590"/>
                  <a:ext cx="3923099" cy="203570"/>
                </a:xfrm>
                <a:prstGeom prst="rect">
                  <a:avLst/>
                </a:prstGeom>
                <a:blipFill>
                  <a:blip r:embed="rId3"/>
                  <a:stretch>
                    <a:fillRect l="-1511" t="-3846" b="-32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46B4B24-F8A4-41BC-A198-748AC8E12B3F}"/>
                    </a:ext>
                  </a:extLst>
                </p:cNvPr>
                <p:cNvSpPr/>
                <p:nvPr/>
              </p:nvSpPr>
              <p:spPr>
                <a:xfrm>
                  <a:off x="4413184" y="1037155"/>
                  <a:ext cx="1094223" cy="10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rgbClr val="0070C0"/>
                            </a:solidFill>
                            <a:latin typeface="Cambria Math" panose="02040503050406030204" pitchFamily="18" charset="0"/>
                            <a:ea typeface="Cambria Math" panose="02040503050406030204" pitchFamily="18" charset="0"/>
                          </a:rPr>
                          <m:t>𝜃</m:t>
                        </m:r>
                        <m:r>
                          <a:rPr lang="en-US" sz="2400" b="0" i="1" dirty="0" smtClean="0">
                            <a:solidFill>
                              <a:srgbClr val="0070C0"/>
                            </a:solidFill>
                            <a:latin typeface="Cambria Math" panose="02040503050406030204" pitchFamily="18" charset="0"/>
                            <a:ea typeface="Cambria Math" panose="02040503050406030204" pitchFamily="18" charset="0"/>
                          </a:rPr>
                          <m:t>=</m:t>
                        </m:r>
                        <m:d>
                          <m:dPr>
                            <m:begChr m:val="|"/>
                            <m:endChr m:val="|"/>
                            <m:ctrlPr>
                              <a:rPr lang="en-US" sz="2400" b="0" i="1" dirty="0" smtClean="0">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rgbClr val="0070C0"/>
                                    </a:solidFill>
                                    <a:latin typeface="Cambria Math" panose="02040503050406030204" pitchFamily="18" charset="0"/>
                                    <a:ea typeface="Cambria Math" panose="02040503050406030204" pitchFamily="18" charset="0"/>
                                  </a:rPr>
                                </m:ctrlPr>
                              </m:mPr>
                              <m:mr>
                                <m:e>
                                  <m:r>
                                    <m:rPr>
                                      <m:brk m:alnAt="7"/>
                                    </m:rP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e>
                              </m:mr>
                              <m:mr>
                                <m:e>
                                  <m:r>
                                    <a:rPr lang="en-US" sz="2400" b="0" i="1" dirty="0" smtClean="0">
                                      <a:solidFill>
                                        <a:srgbClr val="0070C0"/>
                                      </a:solidFill>
                                      <a:latin typeface="Cambria Math" panose="02040503050406030204" pitchFamily="18" charset="0"/>
                                      <a:ea typeface="Cambria Math" panose="02040503050406030204" pitchFamily="18" charset="0"/>
                                    </a:rPr>
                                    <m:t>0</m:t>
                                  </m:r>
                                </m:e>
                              </m:mr>
                              <m:mr>
                                <m:e>
                                  <m:r>
                                    <a:rPr lang="en-US" sz="2400" b="0" i="1" dirty="0" smtClean="0">
                                      <a:solidFill>
                                        <a:srgbClr val="0070C0"/>
                                      </a:solidFill>
                                      <a:latin typeface="Cambria Math" panose="02040503050406030204" pitchFamily="18" charset="0"/>
                                      <a:ea typeface="Cambria Math" panose="02040503050406030204" pitchFamily="18" charset="0"/>
                                    </a:rPr>
                                    <m:t>0</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
                          </m:e>
                        </m:d>
                        <m:r>
                          <a:rPr lang="en-US" sz="2400" b="0" i="0" dirty="0" smtClean="0">
                            <a:solidFill>
                              <a:srgbClr val="0070C0"/>
                            </a:solidFill>
                            <a:latin typeface="Cambria Math" panose="02040503050406030204" pitchFamily="18" charset="0"/>
                            <a:ea typeface="Cambria Math" panose="02040503050406030204" pitchFamily="18" charset="0"/>
                          </a:rPr>
                          <m:t>⇒</m:t>
                        </m:r>
                      </m:oMath>
                    </m:oMathPara>
                  </a14:m>
                  <a:endParaRPr lang="en-US" sz="2400" dirty="0">
                    <a:solidFill>
                      <a:srgbClr val="0070C0"/>
                    </a:solidFill>
                    <a:ea typeface="Cambria Math" panose="02040503050406030204" pitchFamily="18" charset="0"/>
                  </a:endParaRPr>
                </a:p>
              </p:txBody>
            </p:sp>
          </mc:Choice>
          <mc:Fallback xmlns="">
            <p:sp>
              <p:nvSpPr>
                <p:cNvPr id="30" name="Rectangle 29">
                  <a:extLst>
                    <a:ext uri="{FF2B5EF4-FFF2-40B4-BE49-F238E27FC236}">
                      <a16:creationId xmlns:a16="http://schemas.microsoft.com/office/drawing/2014/main" id="{D46B4B24-F8A4-41BC-A198-748AC8E12B3F}"/>
                    </a:ext>
                  </a:extLst>
                </p:cNvPr>
                <p:cNvSpPr>
                  <a:spLocks noRot="1" noChangeAspect="1" noMove="1" noResize="1" noEditPoints="1" noAdjustHandles="1" noChangeArrowheads="1" noChangeShapeType="1" noTextEdit="1"/>
                </p:cNvSpPr>
                <p:nvPr/>
              </p:nvSpPr>
              <p:spPr>
                <a:xfrm>
                  <a:off x="4413184" y="1037155"/>
                  <a:ext cx="1094223" cy="1082440"/>
                </a:xfrm>
                <a:prstGeom prst="rect">
                  <a:avLst/>
                </a:prstGeom>
                <a:blipFill>
                  <a:blip r:embed="rId4"/>
                  <a:stretch>
                    <a:fillRect/>
                  </a:stretch>
                </a:blipFill>
                <a:ln>
                  <a:noFill/>
                </a:ln>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B2961C88-145A-42ED-B3AB-C0068A35FB89}"/>
              </a:ext>
            </a:extLst>
          </p:cNvPr>
          <p:cNvGrpSpPr/>
          <p:nvPr/>
        </p:nvGrpSpPr>
        <p:grpSpPr>
          <a:xfrm>
            <a:off x="1164989" y="3944857"/>
            <a:ext cx="4931012" cy="1100805"/>
            <a:chOff x="1164989" y="3944857"/>
            <a:chExt cx="4931012" cy="1100805"/>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1DFA853-683A-4124-9467-04DDE7735D7B}"/>
                    </a:ext>
                  </a:extLst>
                </p:cNvPr>
                <p:cNvSpPr/>
                <p:nvPr/>
              </p:nvSpPr>
              <p:spPr>
                <a:xfrm>
                  <a:off x="1164990" y="3944857"/>
                  <a:ext cx="4931011"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𝑝𝑟𝑒𝑑𝑖𝑐𝑡</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𝑦</m:t>
                        </m:r>
                        <m:r>
                          <a:rPr lang="en-US" sz="2400" i="1" dirty="0" smtClean="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1</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𝑖𝑓</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1</m:t>
                        </m:r>
                        <m:r>
                          <a:rPr lang="en-US" sz="2400" i="1" dirty="0" smtClean="0">
                            <a:solidFill>
                              <a:schemeClr val="tx1"/>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ea typeface="Cambria Math" panose="02040503050406030204" pitchFamily="18" charset="0"/>
                          </a:rPr>
                          <m:t>≥</m:t>
                        </m:r>
                        <m:r>
                          <a:rPr lang="en-US" sz="2400" i="1" dirty="0">
                            <a:solidFill>
                              <a:srgbClr val="0070C0"/>
                            </a:solidFill>
                            <a:latin typeface="Cambria Math" panose="02040503050406030204" pitchFamily="18" charset="0"/>
                            <a:ea typeface="Cambria Math" panose="02040503050406030204" pitchFamily="18" charset="0"/>
                          </a:rPr>
                          <m:t>0</m:t>
                        </m:r>
                      </m:oMath>
                    </m:oMathPara>
                  </a14:m>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51DFA853-683A-4124-9467-04DDE7735D7B}"/>
                    </a:ext>
                  </a:extLst>
                </p:cNvPr>
                <p:cNvSpPr>
                  <a:spLocks noRot="1" noChangeAspect="1" noMove="1" noResize="1" noEditPoints="1" noAdjustHandles="1" noChangeArrowheads="1" noChangeShapeType="1" noTextEdit="1"/>
                </p:cNvSpPr>
                <p:nvPr/>
              </p:nvSpPr>
              <p:spPr>
                <a:xfrm>
                  <a:off x="1164990" y="3944857"/>
                  <a:ext cx="4931011" cy="472581"/>
                </a:xfrm>
                <a:prstGeom prst="rect">
                  <a:avLst/>
                </a:prstGeom>
                <a:blipFill>
                  <a:blip r:embed="rId5"/>
                  <a:stretch>
                    <a:fillRect l="-2843" b="-897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6F0EC476-B2F7-422F-9D89-EAA5DAB39FE1}"/>
                    </a:ext>
                  </a:extLst>
                </p:cNvPr>
                <p:cNvSpPr/>
                <p:nvPr/>
              </p:nvSpPr>
              <p:spPr>
                <a:xfrm>
                  <a:off x="1164989" y="4573081"/>
                  <a:ext cx="4931011"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oMath>
                    </m:oMathPara>
                  </a14:m>
                  <a:endParaRPr lang="en-US" sz="2400" baseline="-10000" dirty="0">
                    <a:solidFill>
                      <a:schemeClr val="tx1"/>
                    </a:solidFill>
                  </a:endParaRPr>
                </a:p>
              </p:txBody>
            </p:sp>
          </mc:Choice>
          <mc:Fallback xmlns="">
            <p:sp>
              <p:nvSpPr>
                <p:cNvPr id="20" name="Rectangle 19">
                  <a:extLst>
                    <a:ext uri="{FF2B5EF4-FFF2-40B4-BE49-F238E27FC236}">
                      <a16:creationId xmlns:a16="http://schemas.microsoft.com/office/drawing/2014/main" id="{6F0EC476-B2F7-422F-9D89-EAA5DAB39FE1}"/>
                    </a:ext>
                  </a:extLst>
                </p:cNvPr>
                <p:cNvSpPr>
                  <a:spLocks noRot="1" noChangeAspect="1" noMove="1" noResize="1" noEditPoints="1" noAdjustHandles="1" noChangeArrowheads="1" noChangeShapeType="1" noTextEdit="1"/>
                </p:cNvSpPr>
                <p:nvPr/>
              </p:nvSpPr>
              <p:spPr>
                <a:xfrm>
                  <a:off x="1164989" y="4573081"/>
                  <a:ext cx="4931011" cy="472581"/>
                </a:xfrm>
                <a:prstGeom prst="rect">
                  <a:avLst/>
                </a:prstGeom>
                <a:blipFill>
                  <a:blip r:embed="rId6"/>
                  <a:stretch>
                    <a:fillRect l="-1607"/>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FEDB40D8-3917-4266-8EB8-29B5E663ED0B}"/>
                  </a:ext>
                </a:extLst>
              </p:cNvPr>
              <p:cNvSpPr/>
              <p:nvPr/>
            </p:nvSpPr>
            <p:spPr>
              <a:xfrm>
                <a:off x="7362826" y="3391276"/>
                <a:ext cx="4629150" cy="1380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𝑖𝑔</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𝑜𝑟𝑑𝑒𝑟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𝑝𝑜𝑙𝑖𝑛𝑜𝑚</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𝑚𝑎𝑦</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𝑐𝑟𝑒𝑎𝑡𝑒</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𝑎</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𝑚𝑢𝑐</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𝑚𝑢𝑐</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𝑚𝑜𝑟𝑒</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𝑑𝑒𝑐𝑖𝑠𝑖𝑜𝑛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𝑏𝑜𝑢𝑛𝑑𝑎𝑟𝑦</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𝑐𝑜𝑝𝑙𝑒𝑥𝑡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𝑎𝑝𝑒</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p:txBody>
          </p:sp>
        </mc:Choice>
        <mc:Fallback xmlns="">
          <p:sp>
            <p:nvSpPr>
              <p:cNvPr id="27" name="Rectangle 26">
                <a:extLst>
                  <a:ext uri="{FF2B5EF4-FFF2-40B4-BE49-F238E27FC236}">
                    <a16:creationId xmlns:a16="http://schemas.microsoft.com/office/drawing/2014/main" id="{FEDB40D8-3917-4266-8EB8-29B5E663ED0B}"/>
                  </a:ext>
                </a:extLst>
              </p:cNvPr>
              <p:cNvSpPr>
                <a:spLocks noRot="1" noChangeAspect="1" noMove="1" noResize="1" noEditPoints="1" noAdjustHandles="1" noChangeArrowheads="1" noChangeShapeType="1" noTextEdit="1"/>
              </p:cNvSpPr>
              <p:nvPr/>
            </p:nvSpPr>
            <p:spPr>
              <a:xfrm>
                <a:off x="7362826" y="3391276"/>
                <a:ext cx="4629150" cy="1380372"/>
              </a:xfrm>
              <a:prstGeom prst="rect">
                <a:avLst/>
              </a:prstGeom>
              <a:blipFill>
                <a:blip r:embed="rId7"/>
                <a:stretch>
                  <a:fillRect l="-3162" r="-264"/>
                </a:stretch>
              </a:blipFill>
              <a:ln>
                <a:no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39817D3-C983-487D-A469-0555F0D3A262}"/>
              </a:ext>
            </a:extLst>
          </p:cNvPr>
          <p:cNvGrpSpPr/>
          <p:nvPr/>
        </p:nvGrpSpPr>
        <p:grpSpPr>
          <a:xfrm>
            <a:off x="1164989" y="1858153"/>
            <a:ext cx="5562191" cy="3808142"/>
            <a:chOff x="1164989" y="1858153"/>
            <a:chExt cx="5562191" cy="3808142"/>
          </a:xfrm>
        </p:grpSpPr>
        <p:sp>
          <p:nvSpPr>
            <p:cNvPr id="5" name="Oval 4">
              <a:extLst>
                <a:ext uri="{FF2B5EF4-FFF2-40B4-BE49-F238E27FC236}">
                  <a16:creationId xmlns:a16="http://schemas.microsoft.com/office/drawing/2014/main" id="{837FFB37-1690-4BAF-844D-83DF7F2AD948}"/>
                </a:ext>
              </a:extLst>
            </p:cNvPr>
            <p:cNvSpPr/>
            <p:nvPr/>
          </p:nvSpPr>
          <p:spPr>
            <a:xfrm>
              <a:off x="1562101" y="1858153"/>
              <a:ext cx="1247774" cy="1227947"/>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6CEB526-0EB9-4276-ACB8-C5EEA8F031EE}"/>
                    </a:ext>
                  </a:extLst>
                </p:cNvPr>
                <p:cNvSpPr/>
                <p:nvPr/>
              </p:nvSpPr>
              <p:spPr>
                <a:xfrm>
                  <a:off x="1164989" y="5193714"/>
                  <a:ext cx="4931011"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bSup>
                          <m:sSubSupPr>
                            <m:ctrlPr>
                              <a:rPr lang="en-US" sz="2400" i="1" dirty="0" smtClean="0">
                                <a:solidFill>
                                  <a:srgbClr val="D83CD8"/>
                                </a:solidFill>
                                <a:latin typeface="Cambria Math" panose="02040503050406030204" pitchFamily="18" charset="0"/>
                              </a:rPr>
                            </m:ctrlPr>
                          </m:sSubSupPr>
                          <m:e>
                            <m:r>
                              <a:rPr lang="en-US" sz="2400" b="0" i="1" dirty="0" smtClean="0">
                                <a:solidFill>
                                  <a:srgbClr val="D83CD8"/>
                                </a:solidFill>
                                <a:latin typeface="Cambria Math" panose="02040503050406030204" pitchFamily="18" charset="0"/>
                              </a:rPr>
                              <m:t>𝑋</m:t>
                            </m:r>
                          </m:e>
                          <m:sub>
                            <m:r>
                              <a:rPr lang="en-US" sz="2400" b="0" i="1" dirty="0" smtClean="0">
                                <a:solidFill>
                                  <a:srgbClr val="D83CD8"/>
                                </a:solidFill>
                                <a:latin typeface="Cambria Math" panose="02040503050406030204" pitchFamily="18" charset="0"/>
                              </a:rPr>
                              <m:t>1</m:t>
                            </m:r>
                          </m:sub>
                          <m:sup>
                            <m:r>
                              <a:rPr lang="en-US" sz="2400" b="0" i="1" dirty="0" smtClean="0">
                                <a:solidFill>
                                  <a:srgbClr val="D83CD8"/>
                                </a:solidFill>
                                <a:latin typeface="Cambria Math" panose="02040503050406030204" pitchFamily="18" charset="0"/>
                              </a:rPr>
                              <m:t>2</m:t>
                            </m:r>
                          </m:sup>
                        </m:sSubSup>
                        <m:r>
                          <a:rPr lang="en-US" sz="2400" i="1" dirty="0">
                            <a:solidFill>
                              <a:srgbClr val="D83CD8"/>
                            </a:solidFill>
                            <a:latin typeface="Cambria Math" panose="02040503050406030204" pitchFamily="18" charset="0"/>
                          </a:rPr>
                          <m:t>+</m:t>
                        </m:r>
                        <m:sSubSup>
                          <m:sSubSupPr>
                            <m:ctrlPr>
                              <a:rPr lang="en-US" sz="2400" i="1" dirty="0">
                                <a:solidFill>
                                  <a:srgbClr val="D83CD8"/>
                                </a:solidFill>
                                <a:latin typeface="Cambria Math" panose="02040503050406030204" pitchFamily="18" charset="0"/>
                              </a:rPr>
                            </m:ctrlPr>
                          </m:sSubSupPr>
                          <m:e>
                            <m:r>
                              <a:rPr lang="en-US" sz="2400" b="0" i="1" dirty="0" smtClean="0">
                                <a:solidFill>
                                  <a:srgbClr val="D83CD8"/>
                                </a:solidFill>
                                <a:latin typeface="Cambria Math" panose="02040503050406030204" pitchFamily="18" charset="0"/>
                              </a:rPr>
                              <m:t>𝑋</m:t>
                            </m:r>
                          </m:e>
                          <m:sub>
                            <m:r>
                              <a:rPr lang="en-US" sz="2400" b="0" i="1" dirty="0" smtClean="0">
                                <a:solidFill>
                                  <a:srgbClr val="D83CD8"/>
                                </a:solidFill>
                                <a:latin typeface="Cambria Math" panose="02040503050406030204" pitchFamily="18" charset="0"/>
                              </a:rPr>
                              <m:t>2</m:t>
                            </m:r>
                          </m:sub>
                          <m:sup>
                            <m:r>
                              <a:rPr lang="en-US" sz="2400" b="0" i="1" dirty="0" smtClean="0">
                                <a:solidFill>
                                  <a:srgbClr val="D83CD8"/>
                                </a:solidFill>
                                <a:latin typeface="Cambria Math" panose="02040503050406030204" pitchFamily="18" charset="0"/>
                              </a:rPr>
                              <m:t>2</m:t>
                            </m:r>
                          </m:sup>
                        </m:sSubSup>
                        <m:r>
                          <a:rPr lang="en-US" sz="2400" b="0" i="1" dirty="0" smtClean="0">
                            <a:solidFill>
                              <a:srgbClr val="D83CD8"/>
                            </a:solidFill>
                            <a:latin typeface="Cambria Math" panose="02040503050406030204" pitchFamily="18" charset="0"/>
                            <a:ea typeface="Cambria Math" panose="02040503050406030204" pitchFamily="18" charset="0"/>
                          </a:rPr>
                          <m:t>=</m:t>
                        </m:r>
                        <m:r>
                          <a:rPr lang="en-US" sz="2400" b="0" i="1" dirty="0" smtClean="0">
                            <a:solidFill>
                              <a:srgbClr val="D83CD8"/>
                            </a:solidFill>
                            <a:latin typeface="Cambria Math" panose="02040503050406030204" pitchFamily="18" charset="0"/>
                            <a:ea typeface="Cambria Math" panose="02040503050406030204" pitchFamily="18" charset="0"/>
                          </a:rPr>
                          <m:t>1</m:t>
                        </m:r>
                        <m:r>
                          <a:rPr lang="en-US" sz="2400" b="0" i="1" dirty="0" smtClean="0">
                            <a:solidFill>
                              <a:srgbClr val="D83CD8"/>
                            </a:solidFill>
                            <a:latin typeface="Cambria Math" panose="02040503050406030204" pitchFamily="18" charset="0"/>
                            <a:ea typeface="Cambria Math" panose="02040503050406030204" pitchFamily="18" charset="0"/>
                          </a:rPr>
                          <m:t>⇒</m:t>
                        </m:r>
                        <m:r>
                          <m:rPr>
                            <m:sty m:val="p"/>
                          </m:rPr>
                          <a:rPr lang="en-US" sz="2400" dirty="0">
                            <a:solidFill>
                              <a:schemeClr val="tx1"/>
                            </a:solidFill>
                            <a:latin typeface="Cambria Math" panose="02040503050406030204" pitchFamily="18" charset="0"/>
                            <a:ea typeface="Cambria Math" panose="02040503050406030204" pitchFamily="18" charset="0"/>
                          </a:rPr>
                          <m:t>Decision</m:t>
                        </m:r>
                        <m:r>
                          <a:rPr lang="en-US" sz="2400" dirty="0">
                            <a:solidFill>
                              <a:schemeClr val="tx1"/>
                            </a:solidFill>
                            <a:latin typeface="Cambria Math" panose="02040503050406030204" pitchFamily="18" charset="0"/>
                            <a:ea typeface="Cambria Math" panose="02040503050406030204" pitchFamily="18" charset="0"/>
                          </a:rPr>
                          <m:t> </m:t>
                        </m:r>
                        <m:r>
                          <m:rPr>
                            <m:sty m:val="p"/>
                          </m:rPr>
                          <a:rPr lang="en-US" sz="2400" dirty="0">
                            <a:solidFill>
                              <a:schemeClr val="tx1"/>
                            </a:solidFill>
                            <a:latin typeface="Cambria Math" panose="02040503050406030204" pitchFamily="18" charset="0"/>
                            <a:ea typeface="Cambria Math" panose="02040503050406030204" pitchFamily="18" charset="0"/>
                          </a:rPr>
                          <m:t>Boundary</m:t>
                        </m:r>
                      </m:oMath>
                    </m:oMathPara>
                  </a14:m>
                  <a:endParaRPr lang="en-US" sz="2400" baseline="-10000" dirty="0">
                    <a:solidFill>
                      <a:schemeClr val="tx1"/>
                    </a:solidFill>
                  </a:endParaRPr>
                </a:p>
              </p:txBody>
            </p:sp>
          </mc:Choice>
          <mc:Fallback xmlns="">
            <p:sp>
              <p:nvSpPr>
                <p:cNvPr id="22" name="Rectangle 21">
                  <a:extLst>
                    <a:ext uri="{FF2B5EF4-FFF2-40B4-BE49-F238E27FC236}">
                      <a16:creationId xmlns:a16="http://schemas.microsoft.com/office/drawing/2014/main" id="{16CEB526-0EB9-4276-ACB8-C5EEA8F031EE}"/>
                    </a:ext>
                  </a:extLst>
                </p:cNvPr>
                <p:cNvSpPr>
                  <a:spLocks noRot="1" noChangeAspect="1" noMove="1" noResize="1" noEditPoints="1" noAdjustHandles="1" noChangeArrowheads="1" noChangeShapeType="1" noTextEdit="1"/>
                </p:cNvSpPr>
                <p:nvPr/>
              </p:nvSpPr>
              <p:spPr>
                <a:xfrm>
                  <a:off x="1164989" y="5193714"/>
                  <a:ext cx="4931011" cy="472581"/>
                </a:xfrm>
                <a:prstGeom prst="rect">
                  <a:avLst/>
                </a:prstGeom>
                <a:blipFill>
                  <a:blip r:embed="rId8"/>
                  <a:stretch>
                    <a:fillRect l="-1607" r="-2101" b="-7692"/>
                  </a:stretch>
                </a:blipFill>
                <a:ln>
                  <a:noFill/>
                </a:ln>
              </p:spPr>
              <p:txBody>
                <a:bodyPr/>
                <a:lstStyle/>
                <a:p>
                  <a:r>
                    <a:rPr lang="en-US">
                      <a:noFill/>
                    </a:rPr>
                    <a:t> </a:t>
                  </a:r>
                </a:p>
              </p:txBody>
            </p:sp>
          </mc:Fallback>
        </mc:AlternateContent>
        <p:sp>
          <p:nvSpPr>
            <p:cNvPr id="10" name="Freeform: Shape 9">
              <a:extLst>
                <a:ext uri="{FF2B5EF4-FFF2-40B4-BE49-F238E27FC236}">
                  <a16:creationId xmlns:a16="http://schemas.microsoft.com/office/drawing/2014/main" id="{A5460F78-ED13-417A-B2AA-A608A4719B32}"/>
                </a:ext>
              </a:extLst>
            </p:cNvPr>
            <p:cNvSpPr/>
            <p:nvPr/>
          </p:nvSpPr>
          <p:spPr>
            <a:xfrm>
              <a:off x="2733675" y="2838450"/>
              <a:ext cx="3993505" cy="2486025"/>
            </a:xfrm>
            <a:custGeom>
              <a:avLst/>
              <a:gdLst>
                <a:gd name="connsiteX0" fmla="*/ 0 w 3993505"/>
                <a:gd name="connsiteY0" fmla="*/ 0 h 2486025"/>
                <a:gd name="connsiteX1" fmla="*/ 3724275 w 3993505"/>
                <a:gd name="connsiteY1" fmla="*/ 571500 h 2486025"/>
                <a:gd name="connsiteX2" fmla="*/ 3409950 w 3993505"/>
                <a:gd name="connsiteY2" fmla="*/ 2486025 h 2486025"/>
              </a:gdLst>
              <a:ahLst/>
              <a:cxnLst>
                <a:cxn ang="0">
                  <a:pos x="connsiteX0" y="connsiteY0"/>
                </a:cxn>
                <a:cxn ang="0">
                  <a:pos x="connsiteX1" y="connsiteY1"/>
                </a:cxn>
                <a:cxn ang="0">
                  <a:pos x="connsiteX2" y="connsiteY2"/>
                </a:cxn>
              </a:cxnLst>
              <a:rect l="l" t="t" r="r" b="b"/>
              <a:pathLst>
                <a:path w="3993505" h="2486025">
                  <a:moveTo>
                    <a:pt x="0" y="0"/>
                  </a:moveTo>
                  <a:cubicBezTo>
                    <a:pt x="1577975" y="78581"/>
                    <a:pt x="3155950" y="157162"/>
                    <a:pt x="3724275" y="571500"/>
                  </a:cubicBezTo>
                  <a:cubicBezTo>
                    <a:pt x="4292600" y="985838"/>
                    <a:pt x="3851275" y="1735931"/>
                    <a:pt x="3409950" y="2486025"/>
                  </a:cubicBezTo>
                </a:path>
              </a:pathLst>
            </a:custGeom>
            <a:noFill/>
            <a:ln w="19050">
              <a:solidFill>
                <a:srgbClr val="D83CD8"/>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154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909095" y="284524"/>
            <a:ext cx="10862187" cy="598435"/>
          </a:xfrm>
        </p:spPr>
        <p:txBody>
          <a:bodyPr>
            <a:normAutofit fontScale="90000"/>
          </a:bodyPr>
          <a:lstStyle/>
          <a:p>
            <a:r>
              <a:rPr lang="en-US" dirty="0"/>
              <a:t>Logistic regression – Cost function</a:t>
            </a: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985657" y="1195718"/>
                <a:ext cx="9692265"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rPr>
                          </m:ctrlPr>
                        </m:dPr>
                        <m:e>
                          <m:d>
                            <m:dPr>
                              <m:ctrlPr>
                                <a:rPr lang="en-US" sz="2400" b="0" i="1" dirty="0" smtClean="0">
                                  <a:solidFill>
                                    <a:schemeClr val="tx1"/>
                                  </a:solidFill>
                                  <a:latin typeface="Cambria Math" panose="02040503050406030204" pitchFamily="18" charset="0"/>
                                </a:rPr>
                              </m:ctrlPr>
                            </m:dPr>
                            <m:e>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r>
                                    <a:rPr lang="en-US" sz="2400" b="0" i="1" dirty="0" smtClean="0">
                                      <a:solidFill>
                                        <a:schemeClr val="tx1"/>
                                      </a:solidFill>
                                      <a:latin typeface="Cambria Math" panose="02040503050406030204" pitchFamily="18" charset="0"/>
                                    </a:rPr>
                                    <m:t>1</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r>
                                    <a:rPr lang="en-US" sz="2400" b="0" i="1" dirty="0" smtClean="0">
                                      <a:solidFill>
                                        <a:schemeClr val="tx1"/>
                                      </a:solidFill>
                                      <a:latin typeface="Cambria Math" panose="02040503050406030204" pitchFamily="18" charset="0"/>
                                    </a:rPr>
                                    <m:t>1</m:t>
                                  </m:r>
                                </m:sup>
                              </m:sSup>
                            </m:e>
                          </m:d>
                          <m:r>
                            <a:rPr lang="en-US" sz="2400" b="0" i="1" dirty="0" smtClean="0">
                              <a:solidFill>
                                <a:schemeClr val="tx1"/>
                              </a:solidFill>
                              <a:latin typeface="Cambria Math" panose="02040503050406030204" pitchFamily="18" charset="0"/>
                            </a:rPr>
                            <m:t>,</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𝑥</m:t>
                              </m:r>
                            </m:e>
                            <m:sup>
                              <m:r>
                                <a:rPr lang="en-US" sz="2400" b="0" i="1" dirty="0" smtClean="0">
                                  <a:solidFill>
                                    <a:schemeClr val="tx1"/>
                                  </a:solidFill>
                                  <a:latin typeface="Cambria Math" panose="02040503050406030204" pitchFamily="18" charset="0"/>
                                </a:rPr>
                                <m:t>2</m:t>
                              </m:r>
                            </m:sup>
                          </m:sSup>
                          <m:r>
                            <a:rPr lang="en-US" sz="2400" i="1" dirty="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𝑦</m:t>
                              </m:r>
                            </m:e>
                            <m:sup>
                              <m:r>
                                <a:rPr lang="en-US" sz="2400" b="0" i="1" dirty="0" smtClean="0">
                                  <a:solidFill>
                                    <a:schemeClr val="tx1"/>
                                  </a:solidFill>
                                  <a:latin typeface="Cambria Math" panose="02040503050406030204" pitchFamily="18" charset="0"/>
                                </a:rPr>
                                <m:t>2</m:t>
                              </m:r>
                            </m:sup>
                          </m:sSup>
                          <m:r>
                            <a:rPr lang="en-US" sz="2400" i="1" dirty="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𝑥</m:t>
                              </m:r>
                            </m:e>
                            <m:sup>
                              <m:r>
                                <a:rPr lang="en-US" sz="2400" b="0" i="1" dirty="0" smtClean="0">
                                  <a:solidFill>
                                    <a:schemeClr val="tx1"/>
                                  </a:solidFill>
                                  <a:latin typeface="Cambria Math" panose="02040503050406030204" pitchFamily="18" charset="0"/>
                                </a:rPr>
                                <m:t>𝑚</m:t>
                              </m:r>
                            </m:sup>
                          </m:sSup>
                          <m:r>
                            <a:rPr lang="en-US" sz="2400" i="1" dirty="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𝑦</m:t>
                              </m:r>
                            </m:e>
                            <m:sup>
                              <m:r>
                                <a:rPr lang="en-US" sz="2400" b="0" i="1" dirty="0" smtClean="0">
                                  <a:solidFill>
                                    <a:schemeClr val="tx1"/>
                                  </a:solidFill>
                                  <a:latin typeface="Cambria Math" panose="02040503050406030204" pitchFamily="18" charset="0"/>
                                </a:rPr>
                                <m:t>𝑚</m:t>
                              </m:r>
                            </m:sup>
                          </m:sSup>
                          <m:r>
                            <a:rPr lang="en-US" sz="2400" i="1" dirty="0">
                              <a:solidFill>
                                <a:schemeClr val="tx1"/>
                              </a:solidFill>
                              <a:latin typeface="Cambria Math" panose="02040503050406030204" pitchFamily="18" charset="0"/>
                            </a:rPr>
                            <m:t>)</m:t>
                          </m:r>
                        </m:e>
                      </m:d>
                    </m:oMath>
                  </m:oMathPara>
                </a14:m>
                <a:endParaRPr lang="en-US" sz="2400" dirty="0">
                  <a:solidFill>
                    <a:schemeClr val="tx1"/>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985657" y="1195718"/>
                <a:ext cx="9692265" cy="472581"/>
              </a:xfrm>
              <a:prstGeom prst="rect">
                <a:avLst/>
              </a:prstGeom>
              <a:blipFill>
                <a:blip r:embed="rId2"/>
                <a:stretch>
                  <a:fillRect l="-1447" b="-512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46B4B24-F8A4-41BC-A198-748AC8E12B3F}"/>
                  </a:ext>
                </a:extLst>
              </p:cNvPr>
              <p:cNvSpPr/>
              <p:nvPr/>
            </p:nvSpPr>
            <p:spPr>
              <a:xfrm>
                <a:off x="3624627" y="1956943"/>
                <a:ext cx="1540051" cy="1441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𝑋</m:t>
                      </m:r>
                      <m:r>
                        <a:rPr lang="en-US" sz="24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chemeClr val="tx1"/>
                                  </a:solidFill>
                                  <a:latin typeface="Cambria Math" panose="02040503050406030204" pitchFamily="18" charset="0"/>
                                  <a:ea typeface="Cambria Math" panose="02040503050406030204" pitchFamily="18" charset="0"/>
                                </a:rPr>
                              </m:ctrlPr>
                            </m:mP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eqArr>
                                      <m:eqArrPr>
                                        <m:ctrlPr>
                                          <a:rPr lang="en-US" sz="2400" i="1" dirty="0">
                                            <a:solidFill>
                                              <a:schemeClr val="tx1"/>
                                            </a:solidFill>
                                            <a:latin typeface="Cambria Math" panose="02040503050406030204" pitchFamily="18" charset="0"/>
                                            <a:ea typeface="Cambria Math" panose="02040503050406030204" pitchFamily="18" charset="0"/>
                                          </a:rPr>
                                        </m:ctrlPr>
                                      </m:eqArrPr>
                                      <m:e>
                                        <m:r>
                                          <a:rPr lang="en-US" sz="2400" i="1" dirty="0" smtClean="0">
                                            <a:solidFill>
                                              <a:schemeClr val="tx1"/>
                                            </a:solidFill>
                                            <a:latin typeface="Cambria Math" panose="02040503050406030204" pitchFamily="18" charset="0"/>
                                            <a:ea typeface="Cambria Math" panose="02040503050406030204" pitchFamily="18" charset="0"/>
                                          </a:rPr>
                                          <m:t>⋮</m:t>
                                        </m:r>
                                      </m:e>
                                      <m:e>
                                        <m:r>
                                          <a:rPr lang="en-US" sz="2400" i="1" dirty="0">
                                            <a:solidFill>
                                              <a:schemeClr val="tx1"/>
                                            </a:solidFill>
                                            <a:latin typeface="Cambria Math" panose="02040503050406030204" pitchFamily="18" charset="0"/>
                                            <a:ea typeface="Cambria Math" panose="02040503050406030204" pitchFamily="18" charset="0"/>
                                          </a:rPr>
                                          <m:t>𝑋</m:t>
                                        </m:r>
                                      </m:e>
                                    </m:eqArr>
                                  </m:e>
                                  <m:sub>
                                    <m:r>
                                      <a:rPr lang="en-US" sz="2400" b="0" i="1" dirty="0" smtClean="0">
                                        <a:solidFill>
                                          <a:schemeClr val="tx1"/>
                                        </a:solidFill>
                                        <a:latin typeface="Cambria Math" panose="02040503050406030204" pitchFamily="18" charset="0"/>
                                        <a:ea typeface="Cambria Math" panose="02040503050406030204" pitchFamily="18" charset="0"/>
                                      </a:rPr>
                                      <m:t>𝑛</m:t>
                                    </m:r>
                                  </m:sub>
                                </m:sSub>
                              </m:e>
                            </m:mr>
                          </m:m>
                        </m:e>
                      </m:d>
                    </m:oMath>
                  </m:oMathPara>
                </a14:m>
                <a:endParaRPr lang="en-US" sz="2400" dirty="0">
                  <a:solidFill>
                    <a:schemeClr val="tx1"/>
                  </a:solidFill>
                  <a:ea typeface="Cambria Math" panose="02040503050406030204" pitchFamily="18" charset="0"/>
                </a:endParaRPr>
              </a:p>
            </p:txBody>
          </p:sp>
        </mc:Choice>
        <mc:Fallback xmlns="">
          <p:sp>
            <p:nvSpPr>
              <p:cNvPr id="30" name="Rectangle 29">
                <a:extLst>
                  <a:ext uri="{FF2B5EF4-FFF2-40B4-BE49-F238E27FC236}">
                    <a16:creationId xmlns:a16="http://schemas.microsoft.com/office/drawing/2014/main" id="{D46B4B24-F8A4-41BC-A198-748AC8E12B3F}"/>
                  </a:ext>
                </a:extLst>
              </p:cNvPr>
              <p:cNvSpPr>
                <a:spLocks noRot="1" noChangeAspect="1" noMove="1" noResize="1" noEditPoints="1" noAdjustHandles="1" noChangeArrowheads="1" noChangeShapeType="1" noTextEdit="1"/>
              </p:cNvSpPr>
              <p:nvPr/>
            </p:nvSpPr>
            <p:spPr>
              <a:xfrm>
                <a:off x="3624627" y="1956943"/>
                <a:ext cx="1540051" cy="1441926"/>
              </a:xfrm>
              <a:prstGeom prst="rect">
                <a:avLst/>
              </a:prstGeom>
              <a:blipFill>
                <a:blip r:embed="rId3"/>
                <a:stretch>
                  <a:fillRect l="-39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1DFA853-683A-4124-9467-04DDE7735D7B}"/>
                  </a:ext>
                </a:extLst>
              </p:cNvPr>
              <p:cNvSpPr/>
              <p:nvPr/>
            </p:nvSpPr>
            <p:spPr>
              <a:xfrm>
                <a:off x="1023423" y="4948843"/>
                <a:ext cx="6982048"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4000" b="0" i="1" baseline="-10000" smtClean="0">
                          <a:solidFill>
                            <a:schemeClr val="tx1"/>
                          </a:solidFill>
                          <a:latin typeface="Cambria Math" panose="02040503050406030204" pitchFamily="18" charset="0"/>
                        </a:rPr>
                        <m:t>𝐻𝑜𝑤</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rPr>
                        <m:t>𝑤𝑒</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rPr>
                        <m:t>𝑐</m:t>
                      </m:r>
                      <m:r>
                        <a:rPr lang="en-US" sz="4000" b="0" i="1" baseline="-10000" smtClean="0">
                          <a:solidFill>
                            <a:schemeClr val="tx1"/>
                          </a:solidFill>
                          <a:latin typeface="Cambria Math" panose="02040503050406030204" pitchFamily="18" charset="0"/>
                        </a:rPr>
                        <m:t>h</m:t>
                      </m:r>
                      <m:r>
                        <a:rPr lang="en-US" sz="4000" b="0" i="1" baseline="-10000" smtClean="0">
                          <a:solidFill>
                            <a:schemeClr val="tx1"/>
                          </a:solidFill>
                          <a:latin typeface="Cambria Math" panose="02040503050406030204" pitchFamily="18" charset="0"/>
                        </a:rPr>
                        <m:t>𝑜𝑜𝑠𝑒</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rPr>
                        <m:t>𝑝𝑎𝑟𝑎𝑚𝑡𝑒𝑟𝑠</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ea typeface="Cambria Math" panose="02040503050406030204" pitchFamily="18" charset="0"/>
                        </a:rPr>
                        <m:t>𝜃</m:t>
                      </m:r>
                      <m:r>
                        <a:rPr lang="en-US" sz="4000" b="0" i="1" baseline="-10000" smtClean="0">
                          <a:solidFill>
                            <a:schemeClr val="tx1"/>
                          </a:solidFill>
                          <a:latin typeface="Cambria Math" panose="02040503050406030204" pitchFamily="18" charset="0"/>
                          <a:ea typeface="Cambria Math" panose="02040503050406030204" pitchFamily="18" charset="0"/>
                        </a:rPr>
                        <m:t>?</m:t>
                      </m:r>
                    </m:oMath>
                  </m:oMathPara>
                </a14:m>
                <a:endParaRPr lang="en-US" sz="4000" baseline="-10000" dirty="0">
                  <a:solidFill>
                    <a:schemeClr val="tx1"/>
                  </a:solidFill>
                </a:endParaRPr>
              </a:p>
            </p:txBody>
          </p:sp>
        </mc:Choice>
        <mc:Fallback xmlns="">
          <p:sp>
            <p:nvSpPr>
              <p:cNvPr id="31" name="Rectangle 30">
                <a:extLst>
                  <a:ext uri="{FF2B5EF4-FFF2-40B4-BE49-F238E27FC236}">
                    <a16:creationId xmlns:a16="http://schemas.microsoft.com/office/drawing/2014/main" id="{51DFA853-683A-4124-9467-04DDE7735D7B}"/>
                  </a:ext>
                </a:extLst>
              </p:cNvPr>
              <p:cNvSpPr>
                <a:spLocks noRot="1" noChangeAspect="1" noMove="1" noResize="1" noEditPoints="1" noAdjustHandles="1" noChangeArrowheads="1" noChangeShapeType="1" noTextEdit="1"/>
              </p:cNvSpPr>
              <p:nvPr/>
            </p:nvSpPr>
            <p:spPr>
              <a:xfrm>
                <a:off x="1023423" y="4948843"/>
                <a:ext cx="6982048" cy="890114"/>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9C8A2F5-0661-485C-A232-9DB9B3367401}"/>
                  </a:ext>
                </a:extLst>
              </p:cNvPr>
              <p:cNvSpPr/>
              <p:nvPr/>
            </p:nvSpPr>
            <p:spPr>
              <a:xfrm>
                <a:off x="1027821" y="3663330"/>
                <a:ext cx="2664034"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f>
                        <m:fPr>
                          <m:ctrlPr>
                            <a:rPr lang="en-US" sz="240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𝑒</m:t>
                              </m:r>
                            </m:e>
                            <m: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𝜃</m:t>
                                  </m:r>
                                </m:e>
                                <m:sup>
                                  <m:r>
                                    <a:rPr lang="en-US" sz="2400" b="0" i="1" dirty="0" smtClean="0">
                                      <a:solidFill>
                                        <a:schemeClr val="tx1"/>
                                      </a:solidFill>
                                      <a:latin typeface="Cambria Math" panose="02040503050406030204" pitchFamily="18" charset="0"/>
                                    </a:rPr>
                                    <m:t>𝑇</m:t>
                                  </m:r>
                                </m:sup>
                              </m:s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𝑋</m:t>
                              </m:r>
                            </m:sup>
                          </m:sSup>
                        </m:den>
                      </m:f>
                    </m:oMath>
                  </m:oMathPara>
                </a14:m>
                <a:endParaRPr lang="en-US" sz="2400" dirty="0">
                  <a:solidFill>
                    <a:schemeClr val="tx1"/>
                  </a:solidFill>
                  <a:ea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19C8A2F5-0661-485C-A232-9DB9B3367401}"/>
                  </a:ext>
                </a:extLst>
              </p:cNvPr>
              <p:cNvSpPr>
                <a:spLocks noRot="1" noChangeAspect="1" noMove="1" noResize="1" noEditPoints="1" noAdjustHandles="1" noChangeArrowheads="1" noChangeShapeType="1" noTextEdit="1"/>
              </p:cNvSpPr>
              <p:nvPr/>
            </p:nvSpPr>
            <p:spPr>
              <a:xfrm>
                <a:off x="1027821" y="3663330"/>
                <a:ext cx="2664034" cy="890114"/>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5366513-3036-49AC-8D9B-41EAA466B626}"/>
                  </a:ext>
                </a:extLst>
              </p:cNvPr>
              <p:cNvSpPr/>
              <p:nvPr/>
            </p:nvSpPr>
            <p:spPr>
              <a:xfrm>
                <a:off x="5755228" y="2525373"/>
                <a:ext cx="2664034"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i="1" dirty="0">
                              <a:solidFill>
                                <a:schemeClr val="tx1"/>
                              </a:solidFill>
                              <a:latin typeface="Cambria Math" panose="02040503050406030204" pitchFamily="18" charset="0"/>
                            </a:rPr>
                            <m:t>0</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m:t>
                      </m:r>
                    </m:oMath>
                  </m:oMathPara>
                </a14:m>
                <a:endParaRPr lang="en-US" sz="2400" dirty="0">
                  <a:solidFill>
                    <a:schemeClr val="tx1"/>
                  </a:solidFill>
                  <a:ea typeface="Cambria Math" panose="02040503050406030204" pitchFamily="18" charset="0"/>
                </a:endParaRPr>
              </a:p>
            </p:txBody>
          </p:sp>
        </mc:Choice>
        <mc:Fallback xmlns="">
          <p:sp>
            <p:nvSpPr>
              <p:cNvPr id="22" name="Rectangle 21">
                <a:extLst>
                  <a:ext uri="{FF2B5EF4-FFF2-40B4-BE49-F238E27FC236}">
                    <a16:creationId xmlns:a16="http://schemas.microsoft.com/office/drawing/2014/main" id="{75366513-3036-49AC-8D9B-41EAA466B626}"/>
                  </a:ext>
                </a:extLst>
              </p:cNvPr>
              <p:cNvSpPr>
                <a:spLocks noRot="1" noChangeAspect="1" noMove="1" noResize="1" noEditPoints="1" noAdjustHandles="1" noChangeArrowheads="1" noChangeShapeType="1" noTextEdit="1"/>
              </p:cNvSpPr>
              <p:nvPr/>
            </p:nvSpPr>
            <p:spPr>
              <a:xfrm>
                <a:off x="5755228" y="2525373"/>
                <a:ext cx="2664034" cy="472581"/>
              </a:xfrm>
              <a:prstGeom prst="rect">
                <a:avLst/>
              </a:prstGeom>
              <a:blipFill>
                <a:blip r:embed="rId6"/>
                <a:stretch>
                  <a:fillRect l="-2746" b="-512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36B0699-AE4B-43F4-90F4-2E354CF25DE7}"/>
                  </a:ext>
                </a:extLst>
              </p:cNvPr>
              <p:cNvSpPr/>
              <p:nvPr/>
            </p:nvSpPr>
            <p:spPr>
              <a:xfrm>
                <a:off x="1023423" y="2442469"/>
                <a:ext cx="1833742" cy="417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𝑚</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𝑒𝑥𝑎𝑚𝑝𝑙𝑒𝑠</m:t>
                      </m:r>
                    </m:oMath>
                  </m:oMathPara>
                </a14:m>
                <a:endParaRPr lang="en-US" sz="2400" baseline="-10000" dirty="0">
                  <a:solidFill>
                    <a:schemeClr val="tx1"/>
                  </a:solidFill>
                </a:endParaRPr>
              </a:p>
            </p:txBody>
          </p:sp>
        </mc:Choice>
        <mc:Fallback xmlns="">
          <p:sp>
            <p:nvSpPr>
              <p:cNvPr id="23" name="Rectangle 22">
                <a:extLst>
                  <a:ext uri="{FF2B5EF4-FFF2-40B4-BE49-F238E27FC236}">
                    <a16:creationId xmlns:a16="http://schemas.microsoft.com/office/drawing/2014/main" id="{B36B0699-AE4B-43F4-90F4-2E354CF25DE7}"/>
                  </a:ext>
                </a:extLst>
              </p:cNvPr>
              <p:cNvSpPr>
                <a:spLocks noRot="1" noChangeAspect="1" noMove="1" noResize="1" noEditPoints="1" noAdjustHandles="1" noChangeArrowheads="1" noChangeShapeType="1" noTextEdit="1"/>
              </p:cNvSpPr>
              <p:nvPr/>
            </p:nvSpPr>
            <p:spPr>
              <a:xfrm>
                <a:off x="1023423" y="2442469"/>
                <a:ext cx="1833742" cy="417533"/>
              </a:xfrm>
              <a:prstGeom prst="rect">
                <a:avLst/>
              </a:prstGeom>
              <a:blipFill>
                <a:blip r:embed="rId7"/>
                <a:stretch>
                  <a:fillRect l="-4319" b="-2058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366748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909095" y="284524"/>
            <a:ext cx="10862187" cy="598435"/>
          </a:xfrm>
        </p:spPr>
        <p:txBody>
          <a:bodyPr>
            <a:normAutofit fontScale="90000"/>
          </a:bodyPr>
          <a:lstStyle/>
          <a:p>
            <a:r>
              <a:rPr lang="en-US" dirty="0"/>
              <a:t>Logistic regression – Cost function</a:t>
            </a: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1023423" y="1195718"/>
                <a:ext cx="9692265" cy="890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𝑙𝑖𝑛𝑒𝑎𝑟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𝑟𝑒𝑔𝑟𝑒𝑠𝑠𝑖𝑜𝑛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𝑤𝑒</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𝑑𝑒𝑓𝑖𝑛𝑒𝑑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𝐽</m:t>
                      </m:r>
                      <m:d>
                        <m:dPr>
                          <m:ctrlPr>
                            <a:rPr lang="en-US" sz="2000" b="0" i="1" dirty="0" smtClean="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𝜃</m:t>
                          </m:r>
                        </m:e>
                      </m:d>
                      <m:r>
                        <a:rPr lang="en-US" sz="2000" b="0" i="1" dirty="0" smtClean="0">
                          <a:solidFill>
                            <a:schemeClr val="tx1"/>
                          </a:solidFill>
                          <a:latin typeface="Cambria Math" panose="02040503050406030204" pitchFamily="18" charset="0"/>
                          <a:ea typeface="Cambria Math" panose="02040503050406030204" pitchFamily="18" charset="0"/>
                        </a:rPr>
                        <m:t>=</m:t>
                      </m:r>
                      <m:f>
                        <m:fPr>
                          <m:ctrlPr>
                            <a:rPr lang="en-US" sz="2000" i="1" dirty="0">
                              <a:solidFill>
                                <a:schemeClr val="tx1"/>
                              </a:solidFill>
                              <a:latin typeface="Cambria Math" panose="02040503050406030204" pitchFamily="18" charset="0"/>
                            </a:rPr>
                          </m:ctrlPr>
                        </m:fPr>
                        <m:num>
                          <m:r>
                            <a:rPr lang="en-US" sz="2000" i="1" dirty="0">
                              <a:solidFill>
                                <a:schemeClr val="tx1"/>
                              </a:solidFill>
                              <a:latin typeface="Cambria Math" panose="02040503050406030204" pitchFamily="18" charset="0"/>
                            </a:rPr>
                            <m:t>1</m:t>
                          </m:r>
                        </m:num>
                        <m:den>
                          <m:r>
                            <a:rPr lang="en-US" sz="2000" i="1" dirty="0">
                              <a:solidFill>
                                <a:schemeClr val="tx1"/>
                              </a:solidFill>
                              <a:latin typeface="Cambria Math" panose="02040503050406030204" pitchFamily="18" charset="0"/>
                            </a:rPr>
                            <m:t>𝑚</m:t>
                          </m:r>
                        </m:den>
                      </m:f>
                      <m:nary>
                        <m:naryPr>
                          <m:chr m:val="∑"/>
                          <m:ctrlPr>
                            <a:rPr lang="en-US" sz="2000" i="1" dirty="0">
                              <a:solidFill>
                                <a:schemeClr val="tx1"/>
                              </a:solidFill>
                              <a:latin typeface="Cambria Math" panose="02040503050406030204" pitchFamily="18" charset="0"/>
                            </a:rPr>
                          </m:ctrlPr>
                        </m:naryPr>
                        <m:sub>
                          <m:r>
                            <m:rPr>
                              <m:brk m:alnAt="23"/>
                            </m:rPr>
                            <a:rPr lang="en-US" sz="2000" i="1" dirty="0">
                              <a:solidFill>
                                <a:schemeClr val="tx1"/>
                              </a:solidFill>
                              <a:latin typeface="Cambria Math" panose="02040503050406030204" pitchFamily="18" charset="0"/>
                            </a:rPr>
                            <m:t>𝑖</m:t>
                          </m:r>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0</m:t>
                          </m:r>
                        </m:sub>
                        <m:sup>
                          <m:r>
                            <a:rPr lang="en-US" sz="2000" i="1" dirty="0">
                              <a:solidFill>
                                <a:schemeClr val="tx1"/>
                              </a:solidFill>
                              <a:latin typeface="Cambria Math" panose="02040503050406030204" pitchFamily="18" charset="0"/>
                            </a:rPr>
                            <m:t>𝑚</m:t>
                          </m:r>
                        </m:sup>
                        <m:e>
                          <m:f>
                            <m:fPr>
                              <m:ctrlPr>
                                <a:rPr lang="en-US" sz="200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1</m:t>
                              </m:r>
                            </m:num>
                            <m:den>
                              <m:r>
                                <a:rPr lang="en-US" sz="2000" b="0" i="1" dirty="0" smtClean="0">
                                  <a:solidFill>
                                    <a:schemeClr val="tx1"/>
                                  </a:solidFill>
                                  <a:latin typeface="Cambria Math" panose="02040503050406030204" pitchFamily="18" charset="0"/>
                                </a:rPr>
                                <m:t>2</m:t>
                              </m:r>
                            </m:den>
                          </m:f>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d>
                                    <m:dPr>
                                      <m:ctrlPr>
                                        <a:rPr lang="en-US" sz="2000" i="1" baseline="30000" dirty="0">
                                          <a:solidFill>
                                            <a:schemeClr val="tx1"/>
                                          </a:solidFill>
                                          <a:latin typeface="Cambria Math" panose="02040503050406030204" pitchFamily="18" charset="0"/>
                                          <a:ea typeface="Cambria Math" panose="02040503050406030204" pitchFamily="18" charset="0"/>
                                        </a:rPr>
                                      </m:ctrlPr>
                                    </m:dPr>
                                    <m:e>
                                      <m:r>
                                        <a:rPr lang="en-US" sz="2000" i="1" baseline="10000" dirty="0">
                                          <a:solidFill>
                                            <a:schemeClr val="tx1"/>
                                          </a:solidFill>
                                          <a:latin typeface="Cambria Math" panose="02040503050406030204" pitchFamily="18" charset="0"/>
                                          <a:ea typeface="Cambria Math" panose="02040503050406030204" pitchFamily="18" charset="0"/>
                                        </a:rPr>
                                        <m:t>𝑖</m:t>
                                      </m:r>
                                    </m:e>
                                  </m:d>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i="1" baseline="40000" dirty="0">
                              <a:solidFill>
                                <a:schemeClr val="tx1"/>
                              </a:solidFill>
                              <a:latin typeface="Cambria Math" panose="02040503050406030204" pitchFamily="18" charset="0"/>
                            </a:rPr>
                            <m:t>2</m:t>
                          </m:r>
                        </m:e>
                      </m:nary>
                    </m:oMath>
                  </m:oMathPara>
                </a14:m>
                <a:endParaRPr lang="en-US" sz="2000" dirty="0">
                  <a:solidFill>
                    <a:schemeClr val="tx1"/>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1023423" y="1195718"/>
                <a:ext cx="9692265" cy="890115"/>
              </a:xfrm>
              <a:prstGeom prst="rect">
                <a:avLst/>
              </a:prstGeom>
              <a:blipFill>
                <a:blip r:embed="rId2"/>
                <a:stretch>
                  <a:fillRect/>
                </a:stretch>
              </a:blipFill>
              <a:ln>
                <a:noFill/>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19A7A4C9-A40A-4719-B777-EC61292955E4}"/>
              </a:ext>
            </a:extLst>
          </p:cNvPr>
          <p:cNvGrpSpPr/>
          <p:nvPr/>
        </p:nvGrpSpPr>
        <p:grpSpPr>
          <a:xfrm>
            <a:off x="1059313" y="1824672"/>
            <a:ext cx="6543765" cy="1024557"/>
            <a:chOff x="1059313" y="1824672"/>
            <a:chExt cx="6543765" cy="1024557"/>
          </a:xfrm>
        </p:grpSpPr>
        <p:sp>
          <p:nvSpPr>
            <p:cNvPr id="3" name="Right Brace 2">
              <a:extLst>
                <a:ext uri="{FF2B5EF4-FFF2-40B4-BE49-F238E27FC236}">
                  <a16:creationId xmlns:a16="http://schemas.microsoft.com/office/drawing/2014/main" id="{742C5900-FBD6-41BA-B9B4-19321CD35575}"/>
                </a:ext>
              </a:extLst>
            </p:cNvPr>
            <p:cNvSpPr/>
            <p:nvPr/>
          </p:nvSpPr>
          <p:spPr>
            <a:xfrm rot="5400000">
              <a:off x="6586111" y="1133691"/>
              <a:ext cx="325985" cy="17079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DFC5799-1902-4392-A506-29418D407D43}"/>
                    </a:ext>
                  </a:extLst>
                </p:cNvPr>
                <p:cNvSpPr/>
                <p:nvPr/>
              </p:nvSpPr>
              <p:spPr>
                <a:xfrm>
                  <a:off x="1059313" y="2250794"/>
                  <a:ext cx="3948628" cy="598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𝐶𝑜𝑠𝑡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smtClean="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𝑦</m:t>
                            </m:r>
                          </m:e>
                        </m:d>
                        <m:r>
                          <a:rPr lang="en-US" sz="2000" b="0" i="1" dirty="0" smtClean="0">
                            <a:solidFill>
                              <a:schemeClr val="tx1"/>
                            </a:solidFill>
                            <a:latin typeface="Cambria Math" panose="02040503050406030204" pitchFamily="18" charset="0"/>
                            <a:ea typeface="Cambria Math" panose="02040503050406030204" pitchFamily="18" charset="0"/>
                          </a:rPr>
                          <m:t>=</m:t>
                        </m:r>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f>
                              <m:fPr>
                                <m:ctrlPr>
                                  <a:rPr lang="en-US" sz="2000" i="1" dirty="0">
                                    <a:solidFill>
                                      <a:schemeClr val="tx1"/>
                                    </a:solidFill>
                                    <a:latin typeface="Cambria Math" panose="02040503050406030204" pitchFamily="18" charset="0"/>
                                  </a:rPr>
                                </m:ctrlPr>
                              </m:fPr>
                              <m:num>
                                <m:r>
                                  <a:rPr lang="en-US" sz="2000" i="1" dirty="0">
                                    <a:solidFill>
                                      <a:schemeClr val="tx1"/>
                                    </a:solidFill>
                                    <a:latin typeface="Cambria Math" panose="02040503050406030204" pitchFamily="18" charset="0"/>
                                  </a:rPr>
                                  <m:t>1</m:t>
                                </m:r>
                              </m:num>
                              <m:den>
                                <m:r>
                                  <a:rPr lang="en-US" sz="2000" i="1" dirty="0">
                                    <a:solidFill>
                                      <a:schemeClr val="tx1"/>
                                    </a:solidFill>
                                    <a:latin typeface="Cambria Math" panose="02040503050406030204" pitchFamily="18" charset="0"/>
                                  </a:rPr>
                                  <m:t>2</m:t>
                                </m:r>
                              </m:den>
                            </m:f>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e>
                          <m:sup>
                            <m:r>
                              <a:rPr lang="en-US" sz="2000" b="0" i="1" dirty="0"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8DFC5799-1902-4392-A506-29418D407D43}"/>
                    </a:ext>
                  </a:extLst>
                </p:cNvPr>
                <p:cNvSpPr>
                  <a:spLocks noRot="1" noChangeAspect="1" noMove="1" noResize="1" noEditPoints="1" noAdjustHandles="1" noChangeArrowheads="1" noChangeShapeType="1" noTextEdit="1"/>
                </p:cNvSpPr>
                <p:nvPr/>
              </p:nvSpPr>
              <p:spPr>
                <a:xfrm>
                  <a:off x="1059313" y="2250794"/>
                  <a:ext cx="3948628" cy="598435"/>
                </a:xfrm>
                <a:prstGeom prst="rect">
                  <a:avLst/>
                </a:prstGeom>
                <a:blipFill>
                  <a:blip r:embed="rId3"/>
                  <a:stretch>
                    <a:fillRect/>
                  </a:stretch>
                </a:blipFill>
                <a:ln>
                  <a:no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0B80B328-20EE-428F-98BF-31102301B13E}"/>
                </a:ext>
              </a:extLst>
            </p:cNvPr>
            <p:cNvGrpSpPr/>
            <p:nvPr/>
          </p:nvGrpSpPr>
          <p:grpSpPr>
            <a:xfrm>
              <a:off x="4676775" y="2150658"/>
              <a:ext cx="2085975" cy="459192"/>
              <a:chOff x="4676775" y="2150658"/>
              <a:chExt cx="2085975" cy="459192"/>
            </a:xfrm>
          </p:grpSpPr>
          <p:cxnSp>
            <p:nvCxnSpPr>
              <p:cNvPr id="7" name="Straight Connector 6">
                <a:extLst>
                  <a:ext uri="{FF2B5EF4-FFF2-40B4-BE49-F238E27FC236}">
                    <a16:creationId xmlns:a16="http://schemas.microsoft.com/office/drawing/2014/main" id="{59899D63-E4EA-4748-9E46-DBE36C2F1080}"/>
                  </a:ext>
                </a:extLst>
              </p:cNvPr>
              <p:cNvCxnSpPr>
                <a:stCxn id="3" idx="1"/>
              </p:cNvCxnSpPr>
              <p:nvPr/>
            </p:nvCxnSpPr>
            <p:spPr>
              <a:xfrm>
                <a:off x="6749104" y="2150658"/>
                <a:ext cx="13646" cy="459192"/>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9872608-27A7-43B4-8F2E-65D72D49B150}"/>
                  </a:ext>
                </a:extLst>
              </p:cNvPr>
              <p:cNvCxnSpPr>
                <a:cxnSpLocks/>
              </p:cNvCxnSpPr>
              <p:nvPr/>
            </p:nvCxnSpPr>
            <p:spPr>
              <a:xfrm flipH="1">
                <a:off x="4676775" y="2609850"/>
                <a:ext cx="2085975"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6744D441-516C-4002-AC5E-A6DABE468695}"/>
              </a:ext>
            </a:extLst>
          </p:cNvPr>
          <p:cNvGrpSpPr/>
          <p:nvPr/>
        </p:nvGrpSpPr>
        <p:grpSpPr>
          <a:xfrm>
            <a:off x="3476629" y="2187925"/>
            <a:ext cx="7488764" cy="890114"/>
            <a:chOff x="3716097" y="2187925"/>
            <a:chExt cx="7249295" cy="890114"/>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9C8A2F5-0661-485C-A232-9DB9B3367401}"/>
                    </a:ext>
                  </a:extLst>
                </p:cNvPr>
                <p:cNvSpPr/>
                <p:nvPr/>
              </p:nvSpPr>
              <p:spPr>
                <a:xfrm>
                  <a:off x="8301358" y="2187925"/>
                  <a:ext cx="2664034"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f>
                          <m:fPr>
                            <m:ctrlPr>
                              <a:rPr lang="en-US" sz="240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𝑒</m:t>
                                </m:r>
                              </m:e>
                              <m: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𝜃</m:t>
                                    </m:r>
                                  </m:e>
                                  <m:sup>
                                    <m:r>
                                      <a:rPr lang="en-US" sz="2400" b="0" i="1" dirty="0" smtClean="0">
                                        <a:solidFill>
                                          <a:schemeClr val="tx1"/>
                                        </a:solidFill>
                                        <a:latin typeface="Cambria Math" panose="02040503050406030204" pitchFamily="18" charset="0"/>
                                      </a:rPr>
                                      <m:t>𝑇</m:t>
                                    </m:r>
                                  </m:sup>
                                </m:s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𝑋</m:t>
                                </m:r>
                              </m:sup>
                            </m:sSup>
                          </m:den>
                        </m:f>
                      </m:oMath>
                    </m:oMathPara>
                  </a14:m>
                  <a:endParaRPr lang="en-US" sz="2400" dirty="0">
                    <a:solidFill>
                      <a:schemeClr val="tx1"/>
                    </a:solidFill>
                    <a:ea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19C8A2F5-0661-485C-A232-9DB9B3367401}"/>
                    </a:ext>
                  </a:extLst>
                </p:cNvPr>
                <p:cNvSpPr>
                  <a:spLocks noRot="1" noChangeAspect="1" noMove="1" noResize="1" noEditPoints="1" noAdjustHandles="1" noChangeArrowheads="1" noChangeShapeType="1" noTextEdit="1"/>
                </p:cNvSpPr>
                <p:nvPr/>
              </p:nvSpPr>
              <p:spPr>
                <a:xfrm>
                  <a:off x="8301358" y="2187925"/>
                  <a:ext cx="2664034" cy="890114"/>
                </a:xfrm>
                <a:prstGeom prst="rect">
                  <a:avLst/>
                </a:prstGeom>
                <a:blipFill>
                  <a:blip r:embed="rId4"/>
                  <a:stretch>
                    <a:fillRect/>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6340F529-5C5B-498C-9824-963932216CE4}"/>
                </a:ext>
              </a:extLst>
            </p:cNvPr>
            <p:cNvGrpSpPr/>
            <p:nvPr/>
          </p:nvGrpSpPr>
          <p:grpSpPr>
            <a:xfrm>
              <a:off x="3716097" y="2808171"/>
              <a:ext cx="4970703" cy="205902"/>
              <a:chOff x="3716097" y="2808171"/>
              <a:chExt cx="4970703" cy="205902"/>
            </a:xfrm>
          </p:grpSpPr>
          <p:cxnSp>
            <p:nvCxnSpPr>
              <p:cNvPr id="16" name="Straight Connector 15">
                <a:extLst>
                  <a:ext uri="{FF2B5EF4-FFF2-40B4-BE49-F238E27FC236}">
                    <a16:creationId xmlns:a16="http://schemas.microsoft.com/office/drawing/2014/main" id="{4CFE289C-8F0F-4E61-A77E-38403E8ED608}"/>
                  </a:ext>
                </a:extLst>
              </p:cNvPr>
              <p:cNvCxnSpPr>
                <a:cxnSpLocks/>
              </p:cNvCxnSpPr>
              <p:nvPr/>
            </p:nvCxnSpPr>
            <p:spPr>
              <a:xfrm>
                <a:off x="3716097" y="2819400"/>
                <a:ext cx="0" cy="194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0043EE9-6470-4BA1-994C-D17CB4EF4D10}"/>
                  </a:ext>
                </a:extLst>
              </p:cNvPr>
              <p:cNvCxnSpPr>
                <a:cxnSpLocks/>
              </p:cNvCxnSpPr>
              <p:nvPr/>
            </p:nvCxnSpPr>
            <p:spPr>
              <a:xfrm>
                <a:off x="3720317" y="3014073"/>
                <a:ext cx="49664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8D183B4-CF62-4EB0-A9E8-F84925C5CD88}"/>
                  </a:ext>
                </a:extLst>
              </p:cNvPr>
              <p:cNvCxnSpPr>
                <a:cxnSpLocks/>
              </p:cNvCxnSpPr>
              <p:nvPr/>
            </p:nvCxnSpPr>
            <p:spPr>
              <a:xfrm>
                <a:off x="8678622" y="2808171"/>
                <a:ext cx="0" cy="194673"/>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grpSp>
      </p:grpSp>
      <p:grpSp>
        <p:nvGrpSpPr>
          <p:cNvPr id="67" name="Group 66">
            <a:extLst>
              <a:ext uri="{FF2B5EF4-FFF2-40B4-BE49-F238E27FC236}">
                <a16:creationId xmlns:a16="http://schemas.microsoft.com/office/drawing/2014/main" id="{7D371B6F-1012-4CBD-87C2-C5350EB90A1A}"/>
              </a:ext>
            </a:extLst>
          </p:cNvPr>
          <p:cNvGrpSpPr/>
          <p:nvPr/>
        </p:nvGrpSpPr>
        <p:grpSpPr>
          <a:xfrm>
            <a:off x="909095" y="3555934"/>
            <a:ext cx="4177255" cy="2456952"/>
            <a:chOff x="909095" y="3555934"/>
            <a:chExt cx="4177255" cy="2456952"/>
          </a:xfrm>
        </p:grpSpPr>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36B0699-AE4B-43F4-90F4-2E354CF25DE7}"/>
                    </a:ext>
                  </a:extLst>
                </p:cNvPr>
                <p:cNvSpPr/>
                <p:nvPr/>
              </p:nvSpPr>
              <p:spPr>
                <a:xfrm>
                  <a:off x="2209164" y="3555934"/>
                  <a:ext cx="1536316" cy="44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𝑛𝑜𝑛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𝑐𝑜𝑛𝑣𝑒𝑥</m:t>
                        </m:r>
                      </m:oMath>
                    </m:oMathPara>
                  </a14:m>
                  <a:endParaRPr lang="en-US" sz="2400" baseline="-10000" dirty="0">
                    <a:solidFill>
                      <a:schemeClr val="tx1"/>
                    </a:solidFill>
                  </a:endParaRPr>
                </a:p>
              </p:txBody>
            </p:sp>
          </mc:Choice>
          <mc:Fallback xmlns="">
            <p:sp>
              <p:nvSpPr>
                <p:cNvPr id="23" name="Rectangle 22">
                  <a:extLst>
                    <a:ext uri="{FF2B5EF4-FFF2-40B4-BE49-F238E27FC236}">
                      <a16:creationId xmlns:a16="http://schemas.microsoft.com/office/drawing/2014/main" id="{B36B0699-AE4B-43F4-90F4-2E354CF25DE7}"/>
                    </a:ext>
                  </a:extLst>
                </p:cNvPr>
                <p:cNvSpPr>
                  <a:spLocks noRot="1" noChangeAspect="1" noMove="1" noResize="1" noEditPoints="1" noAdjustHandles="1" noChangeArrowheads="1" noChangeShapeType="1" noTextEdit="1"/>
                </p:cNvSpPr>
                <p:nvPr/>
              </p:nvSpPr>
              <p:spPr>
                <a:xfrm>
                  <a:off x="2209164" y="3555934"/>
                  <a:ext cx="1536316" cy="446211"/>
                </a:xfrm>
                <a:prstGeom prst="rect">
                  <a:avLst/>
                </a:prstGeom>
                <a:blipFill>
                  <a:blip r:embed="rId5"/>
                  <a:stretch>
                    <a:fillRect l="-4762" r="-5556"/>
                  </a:stretch>
                </a:blipFill>
                <a:ln>
                  <a:noFill/>
                </a:ln>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647EEFC0-4366-4DA1-B463-81026643387C}"/>
                </a:ext>
              </a:extLst>
            </p:cNvPr>
            <p:cNvGrpSpPr/>
            <p:nvPr/>
          </p:nvGrpSpPr>
          <p:grpSpPr>
            <a:xfrm>
              <a:off x="909095" y="3820932"/>
              <a:ext cx="4177255" cy="2191954"/>
              <a:chOff x="909095" y="3820932"/>
              <a:chExt cx="4177255" cy="2191954"/>
            </a:xfrm>
          </p:grpSpPr>
          <p:grpSp>
            <p:nvGrpSpPr>
              <p:cNvPr id="56" name="Group 55">
                <a:extLst>
                  <a:ext uri="{FF2B5EF4-FFF2-40B4-BE49-F238E27FC236}">
                    <a16:creationId xmlns:a16="http://schemas.microsoft.com/office/drawing/2014/main" id="{BEFD5950-8B2F-45F3-93B8-F985105CF16B}"/>
                  </a:ext>
                </a:extLst>
              </p:cNvPr>
              <p:cNvGrpSpPr/>
              <p:nvPr/>
            </p:nvGrpSpPr>
            <p:grpSpPr>
              <a:xfrm>
                <a:off x="909095" y="3820932"/>
                <a:ext cx="3495675" cy="2191954"/>
                <a:chOff x="861470" y="3803679"/>
                <a:chExt cx="3495675" cy="2191954"/>
              </a:xfrm>
            </p:grpSpPr>
            <p:grpSp>
              <p:nvGrpSpPr>
                <p:cNvPr id="44" name="Group 43">
                  <a:extLst>
                    <a:ext uri="{FF2B5EF4-FFF2-40B4-BE49-F238E27FC236}">
                      <a16:creationId xmlns:a16="http://schemas.microsoft.com/office/drawing/2014/main" id="{E7431D0E-F5A2-4567-A9AF-05DF60ECB172}"/>
                    </a:ext>
                  </a:extLst>
                </p:cNvPr>
                <p:cNvGrpSpPr/>
                <p:nvPr/>
              </p:nvGrpSpPr>
              <p:grpSpPr>
                <a:xfrm>
                  <a:off x="1049788" y="5760915"/>
                  <a:ext cx="3307357" cy="234718"/>
                  <a:chOff x="7679528" y="5817585"/>
                  <a:chExt cx="3302797" cy="273265"/>
                </a:xfrm>
              </p:grpSpPr>
              <p:cxnSp>
                <p:nvCxnSpPr>
                  <p:cNvPr id="48" name="Straight Connector 47">
                    <a:extLst>
                      <a:ext uri="{FF2B5EF4-FFF2-40B4-BE49-F238E27FC236}">
                        <a16:creationId xmlns:a16="http://schemas.microsoft.com/office/drawing/2014/main" id="{56DD13A9-B292-4983-A1EA-4CD6B6837D7B}"/>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7640FCDD-B925-4107-8782-DD97300F80F2}"/>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𝜃</m:t>
                              </m:r>
                            </m:oMath>
                          </m:oMathPara>
                        </a14:m>
                        <a:endParaRPr lang="en-US" dirty="0">
                          <a:solidFill>
                            <a:schemeClr val="tx1"/>
                          </a:solidFill>
                        </a:endParaRPr>
                      </a:p>
                    </p:txBody>
                  </p:sp>
                </mc:Choice>
                <mc:Fallback xmlns="">
                  <p:sp>
                    <p:nvSpPr>
                      <p:cNvPr id="49" name="Rectangle 48">
                        <a:extLst>
                          <a:ext uri="{FF2B5EF4-FFF2-40B4-BE49-F238E27FC236}">
                            <a16:creationId xmlns:a16="http://schemas.microsoft.com/office/drawing/2014/main" id="{7640FCDD-B925-4107-8782-DD97300F80F2}"/>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6"/>
                        <a:stretch>
                          <a:fillRect l="-3846" t="-2632" b="-18421"/>
                        </a:stretch>
                      </a:blipFill>
                      <a:ln>
                        <a:noFill/>
                      </a:ln>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27A724E4-606A-45BC-A4C5-802ED36D5E1D}"/>
                    </a:ext>
                  </a:extLst>
                </p:cNvPr>
                <p:cNvGrpSpPr/>
                <p:nvPr/>
              </p:nvGrpSpPr>
              <p:grpSpPr>
                <a:xfrm>
                  <a:off x="861470" y="3803679"/>
                  <a:ext cx="362395" cy="2079957"/>
                  <a:chOff x="7491470" y="3538923"/>
                  <a:chExt cx="361895" cy="2421537"/>
                </a:xfrm>
              </p:grpSpPr>
              <p:cxnSp>
                <p:nvCxnSpPr>
                  <p:cNvPr id="46" name="Straight Connector 45">
                    <a:extLst>
                      <a:ext uri="{FF2B5EF4-FFF2-40B4-BE49-F238E27FC236}">
                        <a16:creationId xmlns:a16="http://schemas.microsoft.com/office/drawing/2014/main" id="{554270A9-9FAF-4AE7-B1CC-309C0B1F5D90}"/>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7895196B-7B55-459A-BDC0-D1036FD5DE76}"/>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47" name="Rectangle 46">
                        <a:extLst>
                          <a:ext uri="{FF2B5EF4-FFF2-40B4-BE49-F238E27FC236}">
                            <a16:creationId xmlns:a16="http://schemas.microsoft.com/office/drawing/2014/main" id="{7895196B-7B55-459A-BDC0-D1036FD5DE76}"/>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7"/>
                        <a:stretch>
                          <a:fillRect l="-68085" r="-53191" b="-28571"/>
                        </a:stretch>
                      </a:blipFill>
                      <a:ln>
                        <a:noFill/>
                      </a:ln>
                    </p:spPr>
                    <p:txBody>
                      <a:bodyPr/>
                      <a:lstStyle/>
                      <a:p>
                        <a:r>
                          <a:rPr lang="en-US">
                            <a:noFill/>
                          </a:rPr>
                          <a:t> </a:t>
                        </a:r>
                      </a:p>
                    </p:txBody>
                  </p:sp>
                </mc:Fallback>
              </mc:AlternateContent>
            </p:grpSp>
          </p:grpSp>
          <p:sp>
            <p:nvSpPr>
              <p:cNvPr id="65" name="Freeform: Shape 64">
                <a:extLst>
                  <a:ext uri="{FF2B5EF4-FFF2-40B4-BE49-F238E27FC236}">
                    <a16:creationId xmlns:a16="http://schemas.microsoft.com/office/drawing/2014/main" id="{918E4808-FB58-43B7-963E-4BE84EC7FC9A}"/>
                  </a:ext>
                </a:extLst>
              </p:cNvPr>
              <p:cNvSpPr/>
              <p:nvPr/>
            </p:nvSpPr>
            <p:spPr>
              <a:xfrm>
                <a:off x="1572916" y="3829050"/>
                <a:ext cx="3513434" cy="1829392"/>
              </a:xfrm>
              <a:custGeom>
                <a:avLst/>
                <a:gdLst>
                  <a:gd name="connsiteX0" fmla="*/ 8234 w 3513434"/>
                  <a:gd name="connsiteY0" fmla="*/ 190500 h 1829392"/>
                  <a:gd name="connsiteX1" fmla="*/ 55859 w 3513434"/>
                  <a:gd name="connsiteY1" fmla="*/ 647700 h 1829392"/>
                  <a:gd name="connsiteX2" fmla="*/ 427334 w 3513434"/>
                  <a:gd name="connsiteY2" fmla="*/ 581025 h 1829392"/>
                  <a:gd name="connsiteX3" fmla="*/ 779759 w 3513434"/>
                  <a:gd name="connsiteY3" fmla="*/ 771525 h 1829392"/>
                  <a:gd name="connsiteX4" fmla="*/ 713084 w 3513434"/>
                  <a:gd name="connsiteY4" fmla="*/ 1123950 h 1829392"/>
                  <a:gd name="connsiteX5" fmla="*/ 1122659 w 3513434"/>
                  <a:gd name="connsiteY5" fmla="*/ 981075 h 1829392"/>
                  <a:gd name="connsiteX6" fmla="*/ 1236959 w 3513434"/>
                  <a:gd name="connsiteY6" fmla="*/ 1266825 h 1829392"/>
                  <a:gd name="connsiteX7" fmla="*/ 922634 w 3513434"/>
                  <a:gd name="connsiteY7" fmla="*/ 1438275 h 1829392"/>
                  <a:gd name="connsiteX8" fmla="*/ 1008359 w 3513434"/>
                  <a:gd name="connsiteY8" fmla="*/ 1695450 h 1829392"/>
                  <a:gd name="connsiteX9" fmla="*/ 1465559 w 3513434"/>
                  <a:gd name="connsiteY9" fmla="*/ 1552575 h 1829392"/>
                  <a:gd name="connsiteX10" fmla="*/ 1837034 w 3513434"/>
                  <a:gd name="connsiteY10" fmla="*/ 1600200 h 1829392"/>
                  <a:gd name="connsiteX11" fmla="*/ 2027534 w 3513434"/>
                  <a:gd name="connsiteY11" fmla="*/ 1828800 h 1829392"/>
                  <a:gd name="connsiteX12" fmla="*/ 2484734 w 3513434"/>
                  <a:gd name="connsiteY12" fmla="*/ 1524000 h 1829392"/>
                  <a:gd name="connsiteX13" fmla="*/ 2437109 w 3513434"/>
                  <a:gd name="connsiteY13" fmla="*/ 1123950 h 1829392"/>
                  <a:gd name="connsiteX14" fmla="*/ 2865734 w 3513434"/>
                  <a:gd name="connsiteY14" fmla="*/ 1352550 h 1829392"/>
                  <a:gd name="connsiteX15" fmla="*/ 3103859 w 3513434"/>
                  <a:gd name="connsiteY15" fmla="*/ 1085850 h 1829392"/>
                  <a:gd name="connsiteX16" fmla="*/ 2865734 w 3513434"/>
                  <a:gd name="connsiteY16" fmla="*/ 800100 h 1829392"/>
                  <a:gd name="connsiteX17" fmla="*/ 3199109 w 3513434"/>
                  <a:gd name="connsiteY17" fmla="*/ 733425 h 1829392"/>
                  <a:gd name="connsiteX18" fmla="*/ 3446759 w 3513434"/>
                  <a:gd name="connsiteY18" fmla="*/ 1009650 h 1829392"/>
                  <a:gd name="connsiteX19" fmla="*/ 3341984 w 3513434"/>
                  <a:gd name="connsiteY19" fmla="*/ 390525 h 1829392"/>
                  <a:gd name="connsiteX20" fmla="*/ 3218159 w 3513434"/>
                  <a:gd name="connsiteY20" fmla="*/ 76200 h 1829392"/>
                  <a:gd name="connsiteX21" fmla="*/ 3513434 w 3513434"/>
                  <a:gd name="connsiteY21" fmla="*/ 0 h 182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13434" h="1829392">
                    <a:moveTo>
                      <a:pt x="8234" y="190500"/>
                    </a:moveTo>
                    <a:cubicBezTo>
                      <a:pt x="-2879" y="386556"/>
                      <a:pt x="-13991" y="582613"/>
                      <a:pt x="55859" y="647700"/>
                    </a:cubicBezTo>
                    <a:cubicBezTo>
                      <a:pt x="125709" y="712787"/>
                      <a:pt x="306684" y="560388"/>
                      <a:pt x="427334" y="581025"/>
                    </a:cubicBezTo>
                    <a:cubicBezTo>
                      <a:pt x="547984" y="601662"/>
                      <a:pt x="732134" y="681038"/>
                      <a:pt x="779759" y="771525"/>
                    </a:cubicBezTo>
                    <a:cubicBezTo>
                      <a:pt x="827384" y="862012"/>
                      <a:pt x="655934" y="1089025"/>
                      <a:pt x="713084" y="1123950"/>
                    </a:cubicBezTo>
                    <a:cubicBezTo>
                      <a:pt x="770234" y="1158875"/>
                      <a:pt x="1035347" y="957263"/>
                      <a:pt x="1122659" y="981075"/>
                    </a:cubicBezTo>
                    <a:cubicBezTo>
                      <a:pt x="1209972" y="1004888"/>
                      <a:pt x="1270296" y="1190625"/>
                      <a:pt x="1236959" y="1266825"/>
                    </a:cubicBezTo>
                    <a:cubicBezTo>
                      <a:pt x="1203622" y="1343025"/>
                      <a:pt x="960734" y="1366837"/>
                      <a:pt x="922634" y="1438275"/>
                    </a:cubicBezTo>
                    <a:cubicBezTo>
                      <a:pt x="884534" y="1509713"/>
                      <a:pt x="917871" y="1676400"/>
                      <a:pt x="1008359" y="1695450"/>
                    </a:cubicBezTo>
                    <a:cubicBezTo>
                      <a:pt x="1098847" y="1714500"/>
                      <a:pt x="1327447" y="1568450"/>
                      <a:pt x="1465559" y="1552575"/>
                    </a:cubicBezTo>
                    <a:cubicBezTo>
                      <a:pt x="1603672" y="1536700"/>
                      <a:pt x="1743372" y="1554163"/>
                      <a:pt x="1837034" y="1600200"/>
                    </a:cubicBezTo>
                    <a:cubicBezTo>
                      <a:pt x="1930697" y="1646238"/>
                      <a:pt x="1919584" y="1841500"/>
                      <a:pt x="2027534" y="1828800"/>
                    </a:cubicBezTo>
                    <a:cubicBezTo>
                      <a:pt x="2135484" y="1816100"/>
                      <a:pt x="2416471" y="1641475"/>
                      <a:pt x="2484734" y="1524000"/>
                    </a:cubicBezTo>
                    <a:cubicBezTo>
                      <a:pt x="2552997" y="1406525"/>
                      <a:pt x="2373609" y="1152525"/>
                      <a:pt x="2437109" y="1123950"/>
                    </a:cubicBezTo>
                    <a:cubicBezTo>
                      <a:pt x="2500609" y="1095375"/>
                      <a:pt x="2754609" y="1358900"/>
                      <a:pt x="2865734" y="1352550"/>
                    </a:cubicBezTo>
                    <a:cubicBezTo>
                      <a:pt x="2976859" y="1346200"/>
                      <a:pt x="3103859" y="1177925"/>
                      <a:pt x="3103859" y="1085850"/>
                    </a:cubicBezTo>
                    <a:cubicBezTo>
                      <a:pt x="3103859" y="993775"/>
                      <a:pt x="2849859" y="858837"/>
                      <a:pt x="2865734" y="800100"/>
                    </a:cubicBezTo>
                    <a:cubicBezTo>
                      <a:pt x="2881609" y="741363"/>
                      <a:pt x="3102272" y="698500"/>
                      <a:pt x="3199109" y="733425"/>
                    </a:cubicBezTo>
                    <a:cubicBezTo>
                      <a:pt x="3295946" y="768350"/>
                      <a:pt x="3422947" y="1066800"/>
                      <a:pt x="3446759" y="1009650"/>
                    </a:cubicBezTo>
                    <a:cubicBezTo>
                      <a:pt x="3470571" y="952500"/>
                      <a:pt x="3380084" y="546100"/>
                      <a:pt x="3341984" y="390525"/>
                    </a:cubicBezTo>
                    <a:cubicBezTo>
                      <a:pt x="3303884" y="234950"/>
                      <a:pt x="3189584" y="141287"/>
                      <a:pt x="3218159" y="76200"/>
                    </a:cubicBezTo>
                    <a:cubicBezTo>
                      <a:pt x="3246734" y="11113"/>
                      <a:pt x="3380084" y="5556"/>
                      <a:pt x="3513434" y="0"/>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3" name="Group 72">
            <a:extLst>
              <a:ext uri="{FF2B5EF4-FFF2-40B4-BE49-F238E27FC236}">
                <a16:creationId xmlns:a16="http://schemas.microsoft.com/office/drawing/2014/main" id="{0A992A22-B722-4B6A-9D77-3F8C07C8DB9D}"/>
              </a:ext>
            </a:extLst>
          </p:cNvPr>
          <p:cNvGrpSpPr/>
          <p:nvPr/>
        </p:nvGrpSpPr>
        <p:grpSpPr>
          <a:xfrm>
            <a:off x="5943483" y="3647282"/>
            <a:ext cx="3638667" cy="2393421"/>
            <a:chOff x="5943483" y="3647282"/>
            <a:chExt cx="3638667" cy="2393421"/>
          </a:xfrm>
        </p:grpSpPr>
        <p:grpSp>
          <p:nvGrpSpPr>
            <p:cNvPr id="68" name="Group 67">
              <a:extLst>
                <a:ext uri="{FF2B5EF4-FFF2-40B4-BE49-F238E27FC236}">
                  <a16:creationId xmlns:a16="http://schemas.microsoft.com/office/drawing/2014/main" id="{909BD320-A0A0-43BF-8729-8008B2687B97}"/>
                </a:ext>
              </a:extLst>
            </p:cNvPr>
            <p:cNvGrpSpPr/>
            <p:nvPr/>
          </p:nvGrpSpPr>
          <p:grpSpPr>
            <a:xfrm>
              <a:off x="5943483" y="3647282"/>
              <a:ext cx="3566003" cy="2393421"/>
              <a:chOff x="5943483" y="3647282"/>
              <a:chExt cx="3566003" cy="2393421"/>
            </a:xfrm>
          </p:grpSpPr>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233433E9-0882-4598-8DF8-E49D21174323}"/>
                      </a:ext>
                    </a:extLst>
                  </p:cNvPr>
                  <p:cNvSpPr/>
                  <p:nvPr/>
                </p:nvSpPr>
                <p:spPr>
                  <a:xfrm>
                    <a:off x="6644008" y="3647282"/>
                    <a:ext cx="2865478" cy="1295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center"/>
                        </m:oMathParaPr>
                        <m:oMath xmlns:m="http://schemas.openxmlformats.org/officeDocument/2006/math">
                          <m:r>
                            <a:rPr lang="en-US" sz="2400" b="0" i="1" dirty="0" smtClean="0">
                              <a:solidFill>
                                <a:schemeClr val="tx1"/>
                              </a:solidFill>
                              <a:latin typeface="Cambria Math" panose="02040503050406030204" pitchFamily="18" charset="0"/>
                            </a:rPr>
                            <m:t>𝑛𝑒𝑒𝑑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2400" b="0" i="1" dirty="0" smtClean="0">
                              <a:solidFill>
                                <a:schemeClr val="tx1"/>
                              </a:solidFill>
                              <a:latin typeface="Cambria Math" panose="02040503050406030204" pitchFamily="18" charset="0"/>
                            </a:rPr>
                            <m:t>𝑐𝑜𝑠𝑡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𝑓𝑢𝑛𝑐𝑡𝑖𝑜𝑛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𝑎𝑡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𝑖𝑠</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2400" b="0" i="1" dirty="0" smtClean="0">
                              <a:solidFill>
                                <a:schemeClr val="tx1"/>
                              </a:solidFill>
                              <a:latin typeface="Cambria Math" panose="02040503050406030204" pitchFamily="18" charset="0"/>
                            </a:rPr>
                            <m:t>𝑐𝑜𝑛𝑣𝑒𝑥</m:t>
                          </m:r>
                        </m:oMath>
                      </m:oMathPara>
                    </a14:m>
                    <a:endParaRPr lang="en-US" sz="2400" baseline="-10000" dirty="0">
                      <a:solidFill>
                        <a:schemeClr val="tx1"/>
                      </a:solidFill>
                    </a:endParaRPr>
                  </a:p>
                </p:txBody>
              </p:sp>
            </mc:Choice>
            <mc:Fallback xmlns="">
              <p:sp>
                <p:nvSpPr>
                  <p:cNvPr id="57" name="Rectangle 56">
                    <a:extLst>
                      <a:ext uri="{FF2B5EF4-FFF2-40B4-BE49-F238E27FC236}">
                        <a16:creationId xmlns:a16="http://schemas.microsoft.com/office/drawing/2014/main" id="{233433E9-0882-4598-8DF8-E49D21174323}"/>
                      </a:ext>
                    </a:extLst>
                  </p:cNvPr>
                  <p:cNvSpPr>
                    <a:spLocks noRot="1" noChangeAspect="1" noMove="1" noResize="1" noEditPoints="1" noAdjustHandles="1" noChangeArrowheads="1" noChangeShapeType="1" noTextEdit="1"/>
                  </p:cNvSpPr>
                  <p:nvPr/>
                </p:nvSpPr>
                <p:spPr>
                  <a:xfrm>
                    <a:off x="6644008" y="3647282"/>
                    <a:ext cx="2865478" cy="1295287"/>
                  </a:xfrm>
                  <a:prstGeom prst="rect">
                    <a:avLst/>
                  </a:prstGeom>
                  <a:blipFill>
                    <a:blip r:embed="rId8"/>
                    <a:stretch>
                      <a:fillRect l="-3404" r="-1915"/>
                    </a:stretch>
                  </a:blipFill>
                  <a:ln>
                    <a:noFill/>
                  </a:ln>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6837C83D-B7C3-4DD7-AA9E-BF23718267A7}"/>
                  </a:ext>
                </a:extLst>
              </p:cNvPr>
              <p:cNvGrpSpPr/>
              <p:nvPr/>
            </p:nvGrpSpPr>
            <p:grpSpPr>
              <a:xfrm>
                <a:off x="5943483" y="3848749"/>
                <a:ext cx="3495675" cy="2191954"/>
                <a:chOff x="861470" y="3803679"/>
                <a:chExt cx="3495675" cy="2191954"/>
              </a:xfrm>
            </p:grpSpPr>
            <p:grpSp>
              <p:nvGrpSpPr>
                <p:cNvPr id="59" name="Group 58">
                  <a:extLst>
                    <a:ext uri="{FF2B5EF4-FFF2-40B4-BE49-F238E27FC236}">
                      <a16:creationId xmlns:a16="http://schemas.microsoft.com/office/drawing/2014/main" id="{5113EC08-447F-496A-A761-3373868F2C8B}"/>
                    </a:ext>
                  </a:extLst>
                </p:cNvPr>
                <p:cNvGrpSpPr/>
                <p:nvPr/>
              </p:nvGrpSpPr>
              <p:grpSpPr>
                <a:xfrm>
                  <a:off x="1049788" y="5760915"/>
                  <a:ext cx="3307357" cy="234718"/>
                  <a:chOff x="7679528" y="5817585"/>
                  <a:chExt cx="3302797" cy="273265"/>
                </a:xfrm>
              </p:grpSpPr>
              <p:cxnSp>
                <p:nvCxnSpPr>
                  <p:cNvPr id="63" name="Straight Connector 62">
                    <a:extLst>
                      <a:ext uri="{FF2B5EF4-FFF2-40B4-BE49-F238E27FC236}">
                        <a16:creationId xmlns:a16="http://schemas.microsoft.com/office/drawing/2014/main" id="{F4FE9B14-F155-477F-BA25-A4EAF0200EE2}"/>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DABA1D9A-7FF8-4001-80E3-6D2B185709D7}"/>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𝜃</m:t>
                              </m:r>
                            </m:oMath>
                          </m:oMathPara>
                        </a14:m>
                        <a:endParaRPr lang="en-US" dirty="0">
                          <a:solidFill>
                            <a:schemeClr val="tx1"/>
                          </a:solidFill>
                        </a:endParaRPr>
                      </a:p>
                    </p:txBody>
                  </p:sp>
                </mc:Choice>
                <mc:Fallback xmlns="">
                  <p:sp>
                    <p:nvSpPr>
                      <p:cNvPr id="64" name="Rectangle 63">
                        <a:extLst>
                          <a:ext uri="{FF2B5EF4-FFF2-40B4-BE49-F238E27FC236}">
                            <a16:creationId xmlns:a16="http://schemas.microsoft.com/office/drawing/2014/main" id="{DABA1D9A-7FF8-4001-80E3-6D2B185709D7}"/>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9"/>
                        <a:stretch>
                          <a:fillRect l="-5769" t="-2564" b="-17949"/>
                        </a:stretch>
                      </a:blipFill>
                      <a:ln>
                        <a:noFill/>
                      </a:ln>
                    </p:spPr>
                    <p:txBody>
                      <a:bodyPr/>
                      <a:lstStyle/>
                      <a:p>
                        <a:r>
                          <a:rPr lang="en-US">
                            <a:noFill/>
                          </a:rPr>
                          <a:t> </a:t>
                        </a:r>
                      </a:p>
                    </p:txBody>
                  </p:sp>
                </mc:Fallback>
              </mc:AlternateContent>
            </p:grpSp>
            <p:grpSp>
              <p:nvGrpSpPr>
                <p:cNvPr id="60" name="Group 59">
                  <a:extLst>
                    <a:ext uri="{FF2B5EF4-FFF2-40B4-BE49-F238E27FC236}">
                      <a16:creationId xmlns:a16="http://schemas.microsoft.com/office/drawing/2014/main" id="{F122A5D2-4454-4E9B-B36E-A86082D34B39}"/>
                    </a:ext>
                  </a:extLst>
                </p:cNvPr>
                <p:cNvGrpSpPr/>
                <p:nvPr/>
              </p:nvGrpSpPr>
              <p:grpSpPr>
                <a:xfrm>
                  <a:off x="861470" y="3803679"/>
                  <a:ext cx="362395" cy="2079957"/>
                  <a:chOff x="7491470" y="3538923"/>
                  <a:chExt cx="361895" cy="2421537"/>
                </a:xfrm>
              </p:grpSpPr>
              <p:cxnSp>
                <p:nvCxnSpPr>
                  <p:cNvPr id="61" name="Straight Connector 60">
                    <a:extLst>
                      <a:ext uri="{FF2B5EF4-FFF2-40B4-BE49-F238E27FC236}">
                        <a16:creationId xmlns:a16="http://schemas.microsoft.com/office/drawing/2014/main" id="{77535A87-91FA-4F3E-8F40-E1A423D68F4E}"/>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E6256B45-3ABD-4894-AE62-15187EE4248D}"/>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62" name="Rectangle 61">
                        <a:extLst>
                          <a:ext uri="{FF2B5EF4-FFF2-40B4-BE49-F238E27FC236}">
                            <a16:creationId xmlns:a16="http://schemas.microsoft.com/office/drawing/2014/main" id="{E6256B45-3ABD-4894-AE62-15187EE4248D}"/>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10"/>
                        <a:stretch>
                          <a:fillRect l="-68085" r="-53191" b="-29167"/>
                        </a:stretch>
                      </a:blipFill>
                      <a:ln>
                        <a:noFill/>
                      </a:ln>
                    </p:spPr>
                    <p:txBody>
                      <a:bodyPr/>
                      <a:lstStyle/>
                      <a:p>
                        <a:r>
                          <a:rPr lang="en-US">
                            <a:noFill/>
                          </a:rPr>
                          <a:t> </a:t>
                        </a:r>
                      </a:p>
                    </p:txBody>
                  </p:sp>
                </mc:Fallback>
              </mc:AlternateContent>
            </p:grpSp>
          </p:grpSp>
        </p:grpSp>
        <p:sp>
          <p:nvSpPr>
            <p:cNvPr id="72" name="Freeform: Shape 71">
              <a:extLst>
                <a:ext uri="{FF2B5EF4-FFF2-40B4-BE49-F238E27FC236}">
                  <a16:creationId xmlns:a16="http://schemas.microsoft.com/office/drawing/2014/main" id="{D0E72AB0-7348-4708-A1CB-416B0F694A5D}"/>
                </a:ext>
              </a:extLst>
            </p:cNvPr>
            <p:cNvSpPr/>
            <p:nvPr/>
          </p:nvSpPr>
          <p:spPr>
            <a:xfrm>
              <a:off x="6610350" y="3951571"/>
              <a:ext cx="2971800" cy="1731693"/>
            </a:xfrm>
            <a:custGeom>
              <a:avLst/>
              <a:gdLst>
                <a:gd name="connsiteX0" fmla="*/ 0 w 2971800"/>
                <a:gd name="connsiteY0" fmla="*/ 0 h 1867264"/>
                <a:gd name="connsiteX1" fmla="*/ 247650 w 2971800"/>
                <a:gd name="connsiteY1" fmla="*/ 1076325 h 1867264"/>
                <a:gd name="connsiteX2" fmla="*/ 1190625 w 2971800"/>
                <a:gd name="connsiteY2" fmla="*/ 1714500 h 1867264"/>
                <a:gd name="connsiteX3" fmla="*/ 1733550 w 2971800"/>
                <a:gd name="connsiteY3" fmla="*/ 1809750 h 1867264"/>
                <a:gd name="connsiteX4" fmla="*/ 2533650 w 2971800"/>
                <a:gd name="connsiteY4" fmla="*/ 971550 h 1867264"/>
                <a:gd name="connsiteX5" fmla="*/ 2971800 w 2971800"/>
                <a:gd name="connsiteY5" fmla="*/ 161925 h 186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1800" h="1867264">
                  <a:moveTo>
                    <a:pt x="0" y="0"/>
                  </a:moveTo>
                  <a:cubicBezTo>
                    <a:pt x="24606" y="395287"/>
                    <a:pt x="49213" y="790575"/>
                    <a:pt x="247650" y="1076325"/>
                  </a:cubicBezTo>
                  <a:cubicBezTo>
                    <a:pt x="446088" y="1362075"/>
                    <a:pt x="942975" y="1592263"/>
                    <a:pt x="1190625" y="1714500"/>
                  </a:cubicBezTo>
                  <a:cubicBezTo>
                    <a:pt x="1438275" y="1836737"/>
                    <a:pt x="1509713" y="1933575"/>
                    <a:pt x="1733550" y="1809750"/>
                  </a:cubicBezTo>
                  <a:cubicBezTo>
                    <a:pt x="1957387" y="1685925"/>
                    <a:pt x="2327275" y="1246188"/>
                    <a:pt x="2533650" y="971550"/>
                  </a:cubicBezTo>
                  <a:cubicBezTo>
                    <a:pt x="2740025" y="696912"/>
                    <a:pt x="2855912" y="429418"/>
                    <a:pt x="2971800" y="161925"/>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0547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63038" y="237150"/>
            <a:ext cx="10862187" cy="598435"/>
          </a:xfrm>
        </p:spPr>
        <p:txBody>
          <a:bodyPr>
            <a:normAutofit fontScale="90000"/>
          </a:bodyPr>
          <a:lstStyle/>
          <a:p>
            <a:r>
              <a:rPr lang="en-US" dirty="0"/>
              <a:t>Logistic regression – Cost function</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673AA4C9-C9F5-415D-89B6-ED24E4076DE8}"/>
                  </a:ext>
                </a:extLst>
              </p:cNvPr>
              <p:cNvSpPr/>
              <p:nvPr/>
            </p:nvSpPr>
            <p:spPr>
              <a:xfrm>
                <a:off x="640212" y="977556"/>
                <a:ext cx="10208763" cy="832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𝐶𝑜𝑠𝑡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smtClean="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𝑦</m:t>
                          </m:r>
                        </m:e>
                      </m:d>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eqArr>
                            <m:eqArrPr>
                              <m:ctrlPr>
                                <a:rPr lang="en-US" sz="2000" i="1" dirty="0">
                                  <a:solidFill>
                                    <a:schemeClr val="tx1"/>
                                  </a:solidFill>
                                  <a:latin typeface="Cambria Math" panose="02040503050406030204" pitchFamily="18" charset="0"/>
                                  <a:ea typeface="Cambria Math" panose="02040503050406030204" pitchFamily="18" charset="0"/>
                                </a:rPr>
                              </m:ctrlPr>
                            </m:eqArrPr>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b="0" i="1" dirty="0" smtClean="0">
                                  <a:solidFill>
                                    <a:schemeClr val="tx1"/>
                                  </a:solidFill>
                                  <a:latin typeface="Cambria Math" panose="02040503050406030204" pitchFamily="18" charset="0"/>
                                  <a:ea typeface="Cambria Math" panose="02040503050406030204" pitchFamily="18" charset="0"/>
                                </a:rPr>
                                <m:t>                   </m:t>
                              </m:r>
                            </m:e>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0</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r>
                                    <a:rPr lang="en-US" sz="2000" i="1" dirty="0">
                                      <a:solidFill>
                                        <a:schemeClr val="tx1"/>
                                      </a:solidFill>
                                      <a:latin typeface="Cambria Math" panose="02040503050406030204" pitchFamily="18" charset="0"/>
                                      <a:ea typeface="Cambria Math" panose="02040503050406030204" pitchFamily="18" charset="0"/>
                                    </a:rPr>
                                    <m:t>           </m:t>
                                  </m:r>
                                </m:e>
                              </m:func>
                            </m:e>
                          </m:eqArr>
                          <m:r>
                            <a:rPr lang="en-US" sz="2000" b="0" i="1" dirty="0" smtClean="0">
                              <a:solidFill>
                                <a:schemeClr val="tx1"/>
                              </a:solidFill>
                              <a:latin typeface="Cambria Math" panose="02040503050406030204" pitchFamily="18" charset="0"/>
                              <a:ea typeface="Cambria Math" panose="02040503050406030204" pitchFamily="18" charset="0"/>
                            </a:rPr>
                            <m:t>𝑤</m:t>
                          </m:r>
                          <m:r>
                            <a:rPr lang="en-US" sz="2000" b="0" i="1" dirty="0" smtClean="0">
                              <a:solidFill>
                                <a:schemeClr val="tx1"/>
                              </a:solidFill>
                              <a:latin typeface="Cambria Math" panose="02040503050406030204" pitchFamily="18" charset="0"/>
                              <a:ea typeface="Cambria Math" panose="02040503050406030204" pitchFamily="18" charset="0"/>
                            </a:rPr>
                            <m:t>h</m:t>
                          </m:r>
                          <m:r>
                            <a:rPr lang="en-US" sz="2000" b="0" i="1" dirty="0" smtClean="0">
                              <a:solidFill>
                                <a:schemeClr val="tx1"/>
                              </a:solidFill>
                              <a:latin typeface="Cambria Math" panose="02040503050406030204" pitchFamily="18" charset="0"/>
                              <a:ea typeface="Cambria Math" panose="02040503050406030204" pitchFamily="18" charset="0"/>
                            </a:rPr>
                            <m:t>𝑖𝑙𝑒</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0</m:t>
                          </m:r>
                          <m:r>
                            <a:rPr lang="en-US" sz="2000" b="0" i="1" dirty="0" smtClean="0">
                              <a:solidFill>
                                <a:schemeClr val="tx1"/>
                              </a:solidFill>
                              <a:latin typeface="Cambria Math" panose="02040503050406030204" pitchFamily="18" charset="0"/>
                              <a:ea typeface="Cambria Math" panose="02040503050406030204" pitchFamily="18" charset="0"/>
                            </a:rPr>
                            <m:t>≤</m:t>
                          </m:r>
                          <m:sSub>
                            <m:sSubPr>
                              <m:ctrlPr>
                                <a:rPr lang="en-US" sz="2000" i="1" dirty="0" smtClean="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𝑥</m:t>
                              </m:r>
                            </m:e>
                          </m:d>
                          <m:r>
                            <a:rPr lang="en-US" sz="200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1</m:t>
                          </m:r>
                        </m:e>
                      </m:d>
                    </m:oMath>
                  </m:oMathPara>
                </a14:m>
                <a:endParaRPr lang="en-US" sz="2000" dirty="0">
                  <a:solidFill>
                    <a:schemeClr val="tx1"/>
                  </a:solidFill>
                  <a:ea typeface="Cambria Math" panose="02040503050406030204" pitchFamily="18" charset="0"/>
                </a:endParaRPr>
              </a:p>
            </p:txBody>
          </p:sp>
        </mc:Choice>
        <mc:Fallback xmlns="">
          <p:sp>
            <p:nvSpPr>
              <p:cNvPr id="36" name="Rectangle 35">
                <a:extLst>
                  <a:ext uri="{FF2B5EF4-FFF2-40B4-BE49-F238E27FC236}">
                    <a16:creationId xmlns:a16="http://schemas.microsoft.com/office/drawing/2014/main" id="{673AA4C9-C9F5-415D-89B6-ED24E4076DE8}"/>
                  </a:ext>
                </a:extLst>
              </p:cNvPr>
              <p:cNvSpPr>
                <a:spLocks noRot="1" noChangeAspect="1" noMove="1" noResize="1" noEditPoints="1" noAdjustHandles="1" noChangeArrowheads="1" noChangeShapeType="1" noTextEdit="1"/>
              </p:cNvSpPr>
              <p:nvPr/>
            </p:nvSpPr>
            <p:spPr>
              <a:xfrm>
                <a:off x="640212" y="977556"/>
                <a:ext cx="10208763" cy="832524"/>
              </a:xfrm>
              <a:prstGeom prst="rect">
                <a:avLst/>
              </a:prstGeom>
              <a:blipFill>
                <a:blip r:embed="rId2"/>
                <a:stretch>
                  <a:fillRect/>
                </a:stretch>
              </a:blipFill>
              <a:ln>
                <a:no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1092ACAE-42FB-4434-AE15-6827AD4711B4}"/>
              </a:ext>
            </a:extLst>
          </p:cNvPr>
          <p:cNvCxnSpPr>
            <a:cxnSpLocks/>
            <a:stCxn id="59" idx="0"/>
            <a:endCxn id="59" idx="0"/>
          </p:cNvCxnSpPr>
          <p:nvPr/>
        </p:nvCxnSpPr>
        <p:spPr>
          <a:xfrm>
            <a:off x="4848279" y="617161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35DF2BEA-5FD7-4B11-83D7-117AC80FF2B8}"/>
              </a:ext>
            </a:extLst>
          </p:cNvPr>
          <p:cNvGrpSpPr/>
          <p:nvPr/>
        </p:nvGrpSpPr>
        <p:grpSpPr>
          <a:xfrm>
            <a:off x="794920" y="3638550"/>
            <a:ext cx="4262850" cy="2783733"/>
            <a:chOff x="794920" y="3638550"/>
            <a:chExt cx="4262850" cy="2783733"/>
          </a:xfrm>
        </p:grpSpPr>
        <p:grpSp>
          <p:nvGrpSpPr>
            <p:cNvPr id="17" name="Group 16">
              <a:extLst>
                <a:ext uri="{FF2B5EF4-FFF2-40B4-BE49-F238E27FC236}">
                  <a16:creationId xmlns:a16="http://schemas.microsoft.com/office/drawing/2014/main" id="{B7DF24B8-D298-455E-8E49-6DFEBE5B9D3A}"/>
                </a:ext>
              </a:extLst>
            </p:cNvPr>
            <p:cNvGrpSpPr/>
            <p:nvPr/>
          </p:nvGrpSpPr>
          <p:grpSpPr>
            <a:xfrm>
              <a:off x="794920" y="3728974"/>
              <a:ext cx="4262850" cy="2693309"/>
              <a:chOff x="793445" y="2926150"/>
              <a:chExt cx="3577642" cy="2379275"/>
            </a:xfrm>
          </p:grpSpPr>
          <p:grpSp>
            <p:nvGrpSpPr>
              <p:cNvPr id="16" name="Group 15">
                <a:extLst>
                  <a:ext uri="{FF2B5EF4-FFF2-40B4-BE49-F238E27FC236}">
                    <a16:creationId xmlns:a16="http://schemas.microsoft.com/office/drawing/2014/main" id="{43F28203-7C62-4967-93A6-0AA66845388C}"/>
                  </a:ext>
                </a:extLst>
              </p:cNvPr>
              <p:cNvGrpSpPr/>
              <p:nvPr/>
            </p:nvGrpSpPr>
            <p:grpSpPr>
              <a:xfrm>
                <a:off x="793445" y="2926150"/>
                <a:ext cx="3577642" cy="2379275"/>
                <a:chOff x="793445" y="2926150"/>
                <a:chExt cx="3577642" cy="2379275"/>
              </a:xfrm>
            </p:grpSpPr>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70F77B02-9EB8-4DE8-B3B5-BFF98201895D}"/>
                        </a:ext>
                      </a:extLst>
                    </p:cNvPr>
                    <p:cNvSpPr/>
                    <p:nvPr/>
                  </p:nvSpPr>
                  <p:spPr>
                    <a:xfrm>
                      <a:off x="4019452" y="5083982"/>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i="1" dirty="0" smtClean="0">
                                <a:solidFill>
                                  <a:schemeClr val="tx1"/>
                                </a:solidFill>
                                <a:latin typeface="Cambria Math" panose="02040503050406030204" pitchFamily="18" charset="0"/>
                                <a:ea typeface="Cambria Math" panose="02040503050406030204" pitchFamily="18" charset="0"/>
                              </a:rPr>
                              <m:t>1</m:t>
                            </m:r>
                          </m:oMath>
                        </m:oMathPara>
                      </a14:m>
                      <a:endParaRPr lang="en-US" dirty="0">
                        <a:solidFill>
                          <a:schemeClr val="tx1"/>
                        </a:solidFill>
                      </a:endParaRPr>
                    </a:p>
                  </p:txBody>
                </p:sp>
              </mc:Choice>
              <mc:Fallback xmlns="">
                <p:sp>
                  <p:nvSpPr>
                    <p:cNvPr id="59" name="Rectangle 58">
                      <a:extLst>
                        <a:ext uri="{FF2B5EF4-FFF2-40B4-BE49-F238E27FC236}">
                          <a16:creationId xmlns:a16="http://schemas.microsoft.com/office/drawing/2014/main" id="{70F77B02-9EB8-4DE8-B3B5-BFF98201895D}"/>
                        </a:ext>
                      </a:extLst>
                    </p:cNvPr>
                    <p:cNvSpPr>
                      <a:spLocks noRot="1" noChangeAspect="1" noMove="1" noResize="1" noEditPoints="1" noAdjustHandles="1" noChangeArrowheads="1" noChangeShapeType="1" noTextEdit="1"/>
                    </p:cNvSpPr>
                    <p:nvPr/>
                  </p:nvSpPr>
                  <p:spPr>
                    <a:xfrm>
                      <a:off x="4019452" y="5083982"/>
                      <a:ext cx="351635" cy="221443"/>
                    </a:xfrm>
                    <a:prstGeom prst="rect">
                      <a:avLst/>
                    </a:prstGeom>
                    <a:blipFill>
                      <a:blip r:embed="rId3"/>
                      <a:stretch>
                        <a:fillRect/>
                      </a:stretch>
                    </a:blipFill>
                    <a:ln>
                      <a:noFill/>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DD457E4-4A15-4725-9676-358E7E6B3AD0}"/>
                    </a:ext>
                  </a:extLst>
                </p:cNvPr>
                <p:cNvGrpSpPr/>
                <p:nvPr/>
              </p:nvGrpSpPr>
              <p:grpSpPr>
                <a:xfrm>
                  <a:off x="793445" y="2926150"/>
                  <a:ext cx="3495675" cy="2249112"/>
                  <a:chOff x="793445" y="2926150"/>
                  <a:chExt cx="3495675" cy="2249112"/>
                </a:xfrm>
              </p:grpSpPr>
              <p:grpSp>
                <p:nvGrpSpPr>
                  <p:cNvPr id="37" name="Group 36">
                    <a:extLst>
                      <a:ext uri="{FF2B5EF4-FFF2-40B4-BE49-F238E27FC236}">
                        <a16:creationId xmlns:a16="http://schemas.microsoft.com/office/drawing/2014/main" id="{847F5E00-267F-4698-88AD-84173A8175A2}"/>
                      </a:ext>
                    </a:extLst>
                  </p:cNvPr>
                  <p:cNvGrpSpPr/>
                  <p:nvPr/>
                </p:nvGrpSpPr>
                <p:grpSpPr>
                  <a:xfrm>
                    <a:off x="793445" y="2926150"/>
                    <a:ext cx="3495675" cy="2249112"/>
                    <a:chOff x="909095" y="3820932"/>
                    <a:chExt cx="3495675" cy="2249112"/>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59EB8894-C10B-4B3C-93E4-F9620FD1050E}"/>
                            </a:ext>
                          </a:extLst>
                        </p:cNvPr>
                        <p:cNvSpPr/>
                        <p:nvPr/>
                      </p:nvSpPr>
                      <p:spPr>
                        <a:xfrm>
                          <a:off x="2453719" y="4311023"/>
                          <a:ext cx="1041773" cy="384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bg1">
                                        <a:lumMod val="50000"/>
                                      </a:schemeClr>
                                    </a:solidFill>
                                    <a:latin typeface="Cambria Math" panose="02040503050406030204" pitchFamily="18" charset="0"/>
                                  </a:rPr>
                                  <m:t>𝑖𝑓</m:t>
                                </m:r>
                                <m:r>
                                  <a:rPr lang="en-US" sz="2400" b="0" i="1" dirty="0" smtClean="0">
                                    <a:solidFill>
                                      <a:schemeClr val="bg1">
                                        <a:lumMod val="50000"/>
                                      </a:schemeClr>
                                    </a:solidFill>
                                    <a:latin typeface="Cambria Math" panose="02040503050406030204" pitchFamily="18" charset="0"/>
                                  </a:rPr>
                                  <m:t> </m:t>
                                </m:r>
                                <m:r>
                                  <a:rPr lang="en-US" sz="2400" b="0" i="1" dirty="0" smtClean="0">
                                    <a:solidFill>
                                      <a:schemeClr val="bg1">
                                        <a:lumMod val="50000"/>
                                      </a:schemeClr>
                                    </a:solidFill>
                                    <a:latin typeface="Cambria Math" panose="02040503050406030204" pitchFamily="18" charset="0"/>
                                  </a:rPr>
                                  <m:t>𝑦</m:t>
                                </m:r>
                                <m:r>
                                  <a:rPr lang="en-US" sz="2400" b="0" i="1" dirty="0" smtClean="0">
                                    <a:solidFill>
                                      <a:schemeClr val="bg1">
                                        <a:lumMod val="50000"/>
                                      </a:schemeClr>
                                    </a:solidFill>
                                    <a:latin typeface="Cambria Math" panose="02040503050406030204" pitchFamily="18" charset="0"/>
                                  </a:rPr>
                                  <m:t>=</m:t>
                                </m:r>
                                <m:r>
                                  <a:rPr lang="en-US" sz="2400" b="0" i="1" dirty="0" smtClean="0">
                                    <a:solidFill>
                                      <a:schemeClr val="bg1">
                                        <a:lumMod val="50000"/>
                                      </a:schemeClr>
                                    </a:solidFill>
                                    <a:latin typeface="Cambria Math" panose="02040503050406030204" pitchFamily="18" charset="0"/>
                                  </a:rPr>
                                  <m:t>1</m:t>
                                </m:r>
                              </m:oMath>
                            </m:oMathPara>
                          </a14:m>
                          <a:endParaRPr lang="en-US" sz="2400" baseline="-10000" dirty="0">
                            <a:solidFill>
                              <a:schemeClr val="bg1">
                                <a:lumMod val="50000"/>
                              </a:schemeClr>
                            </a:solidFill>
                          </a:endParaRPr>
                        </a:p>
                      </p:txBody>
                    </p:sp>
                  </mc:Choice>
                  <mc:Fallback xmlns="">
                    <p:sp>
                      <p:nvSpPr>
                        <p:cNvPr id="38" name="Rectangle 37">
                          <a:extLst>
                            <a:ext uri="{FF2B5EF4-FFF2-40B4-BE49-F238E27FC236}">
                              <a16:creationId xmlns:a16="http://schemas.microsoft.com/office/drawing/2014/main" id="{59EB8894-C10B-4B3C-93E4-F9620FD1050E}"/>
                            </a:ext>
                          </a:extLst>
                        </p:cNvPr>
                        <p:cNvSpPr>
                          <a:spLocks noRot="1" noChangeAspect="1" noMove="1" noResize="1" noEditPoints="1" noAdjustHandles="1" noChangeArrowheads="1" noChangeShapeType="1" noTextEdit="1"/>
                        </p:cNvSpPr>
                        <p:nvPr/>
                      </p:nvSpPr>
                      <p:spPr>
                        <a:xfrm>
                          <a:off x="2453719" y="4311023"/>
                          <a:ext cx="1041773" cy="384467"/>
                        </a:xfrm>
                        <a:prstGeom prst="rect">
                          <a:avLst/>
                        </a:prstGeom>
                        <a:blipFill>
                          <a:blip r:embed="rId4"/>
                          <a:stretch>
                            <a:fillRect l="-11275" b="-15493"/>
                          </a:stretch>
                        </a:blipFill>
                        <a:ln>
                          <a:noFill/>
                        </a:ln>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9F94C8B1-2B49-497B-BC6D-272EBC0FBCD4}"/>
                        </a:ext>
                      </a:extLst>
                    </p:cNvPr>
                    <p:cNvGrpSpPr/>
                    <p:nvPr/>
                  </p:nvGrpSpPr>
                  <p:grpSpPr>
                    <a:xfrm>
                      <a:off x="909095" y="3820932"/>
                      <a:ext cx="3495675" cy="2249112"/>
                      <a:chOff x="861470" y="3803679"/>
                      <a:chExt cx="3495675" cy="2249112"/>
                    </a:xfrm>
                  </p:grpSpPr>
                  <p:grpSp>
                    <p:nvGrpSpPr>
                      <p:cNvPr id="42" name="Group 41">
                        <a:extLst>
                          <a:ext uri="{FF2B5EF4-FFF2-40B4-BE49-F238E27FC236}">
                            <a16:creationId xmlns:a16="http://schemas.microsoft.com/office/drawing/2014/main" id="{892F5672-2529-42F2-BCA8-92458E9E0E6A}"/>
                          </a:ext>
                        </a:extLst>
                      </p:cNvPr>
                      <p:cNvGrpSpPr/>
                      <p:nvPr/>
                    </p:nvGrpSpPr>
                    <p:grpSpPr>
                      <a:xfrm>
                        <a:off x="1049788" y="5760923"/>
                        <a:ext cx="3307357" cy="291868"/>
                        <a:chOff x="7679528" y="5817585"/>
                        <a:chExt cx="3302797" cy="339800"/>
                      </a:xfrm>
                    </p:grpSpPr>
                    <p:cxnSp>
                      <p:nvCxnSpPr>
                        <p:cNvPr id="46" name="Straight Connector 45">
                          <a:extLst>
                            <a:ext uri="{FF2B5EF4-FFF2-40B4-BE49-F238E27FC236}">
                              <a16:creationId xmlns:a16="http://schemas.microsoft.com/office/drawing/2014/main" id="{808F7D15-86E4-4D01-8DFA-5A664A2E6AA3}"/>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16C0A4F-1110-4A9E-8A31-5E88455CCC36}"/>
                                </a:ext>
                              </a:extLst>
                            </p:cNvPr>
                            <p:cNvSpPr/>
                            <p:nvPr/>
                          </p:nvSpPr>
                          <p:spPr>
                            <a:xfrm>
                              <a:off x="9091842" y="5817586"/>
                              <a:ext cx="395057" cy="339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i="1" dirty="0" smtClean="0">
                                            <a:solidFill>
                                              <a:schemeClr val="tx1"/>
                                            </a:solidFill>
                                            <a:latin typeface="Cambria Math" panose="02040503050406030204" pitchFamily="18" charset="0"/>
                                            <a:ea typeface="Cambria Math" panose="02040503050406030204" pitchFamily="18" charset="0"/>
                                          </a:rPr>
                                          <m:t>𝜃</m:t>
                                        </m:r>
                                      </m:sub>
                                    </m:sSub>
                                  </m:oMath>
                                </m:oMathPara>
                              </a14:m>
                              <a:endParaRPr lang="en-US" dirty="0">
                                <a:solidFill>
                                  <a:schemeClr val="tx1"/>
                                </a:solidFill>
                              </a:endParaRPr>
                            </a:p>
                          </p:txBody>
                        </p:sp>
                      </mc:Choice>
                      <mc:Fallback xmlns="">
                        <p:sp>
                          <p:nvSpPr>
                            <p:cNvPr id="47" name="Rectangle 46">
                              <a:extLst>
                                <a:ext uri="{FF2B5EF4-FFF2-40B4-BE49-F238E27FC236}">
                                  <a16:creationId xmlns:a16="http://schemas.microsoft.com/office/drawing/2014/main" id="{C16C0A4F-1110-4A9E-8A31-5E88455CCC36}"/>
                                </a:ext>
                              </a:extLst>
                            </p:cNvPr>
                            <p:cNvSpPr>
                              <a:spLocks noRot="1" noChangeAspect="1" noMove="1" noResize="1" noEditPoints="1" noAdjustHandles="1" noChangeArrowheads="1" noChangeShapeType="1" noTextEdit="1"/>
                            </p:cNvSpPr>
                            <p:nvPr/>
                          </p:nvSpPr>
                          <p:spPr>
                            <a:xfrm>
                              <a:off x="9091842" y="5817586"/>
                              <a:ext cx="395057" cy="339799"/>
                            </a:xfrm>
                            <a:prstGeom prst="rect">
                              <a:avLst/>
                            </a:prstGeom>
                            <a:blipFill>
                              <a:blip r:embed="rId5"/>
                              <a:stretch>
                                <a:fillRect l="-1299" b="-7407"/>
                              </a:stretch>
                            </a:blipFill>
                            <a:ln>
                              <a:noFill/>
                            </a:ln>
                          </p:spPr>
                          <p:txBody>
                            <a:bodyPr/>
                            <a:lstStyle/>
                            <a:p>
                              <a:r>
                                <a:rPr lang="en-US">
                                  <a:noFill/>
                                </a:rPr>
                                <a:t> </a:t>
                              </a:r>
                            </a:p>
                          </p:txBody>
                        </p:sp>
                      </mc:Fallback>
                    </mc:AlternateContent>
                  </p:grpSp>
                  <p:grpSp>
                    <p:nvGrpSpPr>
                      <p:cNvPr id="43" name="Group 42">
                        <a:extLst>
                          <a:ext uri="{FF2B5EF4-FFF2-40B4-BE49-F238E27FC236}">
                            <a16:creationId xmlns:a16="http://schemas.microsoft.com/office/drawing/2014/main" id="{29437A16-6CCD-494B-8B9E-51EA6FFB1BC5}"/>
                          </a:ext>
                        </a:extLst>
                      </p:cNvPr>
                      <p:cNvGrpSpPr/>
                      <p:nvPr/>
                    </p:nvGrpSpPr>
                    <p:grpSpPr>
                      <a:xfrm>
                        <a:off x="861470" y="3803679"/>
                        <a:ext cx="362395" cy="2079957"/>
                        <a:chOff x="7491470" y="3538923"/>
                        <a:chExt cx="361895" cy="2421537"/>
                      </a:xfrm>
                    </p:grpSpPr>
                    <p:cxnSp>
                      <p:nvCxnSpPr>
                        <p:cNvPr id="44" name="Straight Connector 43">
                          <a:extLst>
                            <a:ext uri="{FF2B5EF4-FFF2-40B4-BE49-F238E27FC236}">
                              <a16:creationId xmlns:a16="http://schemas.microsoft.com/office/drawing/2014/main" id="{92AF328A-7BBE-4C66-898B-3E9AC8CD10D4}"/>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F82483B-1B25-41A5-8B79-E7216059BDD5}"/>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45" name="Rectangle 44">
                              <a:extLst>
                                <a:ext uri="{FF2B5EF4-FFF2-40B4-BE49-F238E27FC236}">
                                  <a16:creationId xmlns:a16="http://schemas.microsoft.com/office/drawing/2014/main" id="{8F82483B-1B25-41A5-8B79-E7216059BDD5}"/>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6"/>
                              <a:stretch>
                                <a:fillRect l="-48214" r="-37500" b="-20000"/>
                              </a:stretch>
                            </a:blipFill>
                            <a:ln>
                              <a:noFill/>
                            </a:ln>
                          </p:spPr>
                          <p:txBody>
                            <a:bodyPr/>
                            <a:lstStyle/>
                            <a:p>
                              <a:r>
                                <a:rPr lang="en-US">
                                  <a:noFill/>
                                </a:rPr>
                                <a:t> </a:t>
                              </a:r>
                            </a:p>
                          </p:txBody>
                        </p:sp>
                      </mc:Fallback>
                    </mc:AlternateContent>
                  </p:grpSp>
                </p:grpSp>
              </p:grpSp>
              <p:cxnSp>
                <p:nvCxnSpPr>
                  <p:cNvPr id="9" name="Straight Connector 8">
                    <a:extLst>
                      <a:ext uri="{FF2B5EF4-FFF2-40B4-BE49-F238E27FC236}">
                        <a16:creationId xmlns:a16="http://schemas.microsoft.com/office/drawing/2014/main" id="{4D7B4FF8-1845-4D00-B6D6-F5EFA6FC7E2D}"/>
                      </a:ext>
                    </a:extLst>
                  </p:cNvPr>
                  <p:cNvCxnSpPr>
                    <a:cxnSpLocks/>
                  </p:cNvCxnSpPr>
                  <p:nvPr/>
                </p:nvCxnSpPr>
                <p:spPr>
                  <a:xfrm flipV="1">
                    <a:off x="4173196" y="4883394"/>
                    <a:ext cx="0" cy="148433"/>
                  </a:xfrm>
                  <a:prstGeom prst="line">
                    <a:avLst/>
                  </a:prstGeom>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FC34DE3D-1C68-4411-9A9C-00BD3DDD0635}"/>
                      </a:ext>
                    </a:extLst>
                  </p:cNvPr>
                  <p:cNvSpPr/>
                  <p:nvPr/>
                </p:nvSpPr>
                <p:spPr>
                  <a:xfrm>
                    <a:off x="979744" y="5029328"/>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endParaRPr>
                  </a:p>
                </p:txBody>
              </p:sp>
            </mc:Choice>
            <mc:Fallback xmlns="">
              <p:sp>
                <p:nvSpPr>
                  <p:cNvPr id="69" name="Rectangle 68">
                    <a:extLst>
                      <a:ext uri="{FF2B5EF4-FFF2-40B4-BE49-F238E27FC236}">
                        <a16:creationId xmlns:a16="http://schemas.microsoft.com/office/drawing/2014/main" id="{FC34DE3D-1C68-4411-9A9C-00BD3DDD0635}"/>
                      </a:ext>
                    </a:extLst>
                  </p:cNvPr>
                  <p:cNvSpPr>
                    <a:spLocks noRot="1" noChangeAspect="1" noMove="1" noResize="1" noEditPoints="1" noAdjustHandles="1" noChangeArrowheads="1" noChangeShapeType="1" noTextEdit="1"/>
                  </p:cNvSpPr>
                  <p:nvPr/>
                </p:nvSpPr>
                <p:spPr>
                  <a:xfrm>
                    <a:off x="979744" y="5029328"/>
                    <a:ext cx="351635" cy="221443"/>
                  </a:xfrm>
                  <a:prstGeom prst="rect">
                    <a:avLst/>
                  </a:prstGeom>
                  <a:blipFill>
                    <a:blip r:embed="rId7"/>
                    <a:stretch>
                      <a:fillRect/>
                    </a:stretch>
                  </a:blipFill>
                  <a:ln>
                    <a:noFill/>
                  </a:ln>
                </p:spPr>
                <p:txBody>
                  <a:bodyPr/>
                  <a:lstStyle/>
                  <a:p>
                    <a:r>
                      <a:rPr lang="en-US">
                        <a:noFill/>
                      </a:rPr>
                      <a:t> </a:t>
                    </a:r>
                  </a:p>
                </p:txBody>
              </p:sp>
            </mc:Fallback>
          </mc:AlternateContent>
        </p:grpSp>
        <p:sp>
          <p:nvSpPr>
            <p:cNvPr id="22" name="Freeform: Shape 21">
              <a:extLst>
                <a:ext uri="{FF2B5EF4-FFF2-40B4-BE49-F238E27FC236}">
                  <a16:creationId xmlns:a16="http://schemas.microsoft.com/office/drawing/2014/main" id="{987601EE-945E-4869-BB6D-68C09494FDB2}"/>
                </a:ext>
              </a:extLst>
            </p:cNvPr>
            <p:cNvSpPr/>
            <p:nvPr/>
          </p:nvSpPr>
          <p:spPr>
            <a:xfrm>
              <a:off x="1352550" y="3638550"/>
              <a:ext cx="3476625" cy="2219325"/>
            </a:xfrm>
            <a:custGeom>
              <a:avLst/>
              <a:gdLst>
                <a:gd name="connsiteX0" fmla="*/ 0 w 3476625"/>
                <a:gd name="connsiteY0" fmla="*/ 0 h 2219325"/>
                <a:gd name="connsiteX1" fmla="*/ 57150 w 3476625"/>
                <a:gd name="connsiteY1" fmla="*/ 714375 h 2219325"/>
                <a:gd name="connsiteX2" fmla="*/ 200025 w 3476625"/>
                <a:gd name="connsiteY2" fmla="*/ 1238250 h 2219325"/>
                <a:gd name="connsiteX3" fmla="*/ 914400 w 3476625"/>
                <a:gd name="connsiteY3" fmla="*/ 1876425 h 2219325"/>
                <a:gd name="connsiteX4" fmla="*/ 1619250 w 3476625"/>
                <a:gd name="connsiteY4" fmla="*/ 2143125 h 2219325"/>
                <a:gd name="connsiteX5" fmla="*/ 3476625 w 3476625"/>
                <a:gd name="connsiteY5" fmla="*/ 2219325 h 221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625" h="2219325">
                  <a:moveTo>
                    <a:pt x="0" y="0"/>
                  </a:moveTo>
                  <a:cubicBezTo>
                    <a:pt x="11906" y="254000"/>
                    <a:pt x="23812" y="508000"/>
                    <a:pt x="57150" y="714375"/>
                  </a:cubicBezTo>
                  <a:cubicBezTo>
                    <a:pt x="90488" y="920750"/>
                    <a:pt x="57150" y="1044575"/>
                    <a:pt x="200025" y="1238250"/>
                  </a:cubicBezTo>
                  <a:cubicBezTo>
                    <a:pt x="342900" y="1431925"/>
                    <a:pt x="677863" y="1725613"/>
                    <a:pt x="914400" y="1876425"/>
                  </a:cubicBezTo>
                  <a:cubicBezTo>
                    <a:pt x="1150937" y="2027237"/>
                    <a:pt x="1192213" y="2085975"/>
                    <a:pt x="1619250" y="2143125"/>
                  </a:cubicBezTo>
                  <a:cubicBezTo>
                    <a:pt x="2046287" y="2200275"/>
                    <a:pt x="2761456" y="2209800"/>
                    <a:pt x="3476625" y="2219325"/>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B49B0EC9-38A1-40D9-B21D-0FA8C8BBF907}"/>
              </a:ext>
            </a:extLst>
          </p:cNvPr>
          <p:cNvGrpSpPr/>
          <p:nvPr/>
        </p:nvGrpSpPr>
        <p:grpSpPr>
          <a:xfrm>
            <a:off x="5652004" y="3838575"/>
            <a:ext cx="3991199" cy="2604869"/>
            <a:chOff x="5556754" y="3876675"/>
            <a:chExt cx="3991199" cy="2604869"/>
          </a:xfrm>
        </p:grpSpPr>
        <p:grpSp>
          <p:nvGrpSpPr>
            <p:cNvPr id="71" name="Group 70">
              <a:extLst>
                <a:ext uri="{FF2B5EF4-FFF2-40B4-BE49-F238E27FC236}">
                  <a16:creationId xmlns:a16="http://schemas.microsoft.com/office/drawing/2014/main" id="{3E60482D-E9E6-4CA2-A937-78A4EF9C5C49}"/>
                </a:ext>
              </a:extLst>
            </p:cNvPr>
            <p:cNvGrpSpPr/>
            <p:nvPr/>
          </p:nvGrpSpPr>
          <p:grpSpPr>
            <a:xfrm>
              <a:off x="5556754" y="3901639"/>
              <a:ext cx="3991199" cy="2579905"/>
              <a:chOff x="793445" y="2926150"/>
              <a:chExt cx="3577642" cy="2379275"/>
            </a:xfrm>
          </p:grpSpPr>
          <p:grpSp>
            <p:nvGrpSpPr>
              <p:cNvPr id="72" name="Group 71">
                <a:extLst>
                  <a:ext uri="{FF2B5EF4-FFF2-40B4-BE49-F238E27FC236}">
                    <a16:creationId xmlns:a16="http://schemas.microsoft.com/office/drawing/2014/main" id="{A254D5F7-4D05-4592-A03C-B46A13C31D9C}"/>
                  </a:ext>
                </a:extLst>
              </p:cNvPr>
              <p:cNvGrpSpPr/>
              <p:nvPr/>
            </p:nvGrpSpPr>
            <p:grpSpPr>
              <a:xfrm>
                <a:off x="793445" y="2926150"/>
                <a:ext cx="3577642" cy="2379275"/>
                <a:chOff x="793445" y="2926150"/>
                <a:chExt cx="3577642" cy="2379275"/>
              </a:xfrm>
            </p:grpSpPr>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8C5463AA-6DE8-4B2A-8DE7-7287161B0AE3}"/>
                        </a:ext>
                      </a:extLst>
                    </p:cNvPr>
                    <p:cNvSpPr/>
                    <p:nvPr/>
                  </p:nvSpPr>
                  <p:spPr>
                    <a:xfrm>
                      <a:off x="4019452" y="5083982"/>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i="1" dirty="0" smtClean="0">
                                <a:solidFill>
                                  <a:schemeClr val="tx1"/>
                                </a:solidFill>
                                <a:latin typeface="Cambria Math" panose="02040503050406030204" pitchFamily="18" charset="0"/>
                                <a:ea typeface="Cambria Math" panose="02040503050406030204" pitchFamily="18" charset="0"/>
                              </a:rPr>
                              <m:t>1</m:t>
                            </m:r>
                          </m:oMath>
                        </m:oMathPara>
                      </a14:m>
                      <a:endParaRPr lang="en-US" dirty="0">
                        <a:solidFill>
                          <a:schemeClr val="tx1"/>
                        </a:solidFill>
                      </a:endParaRPr>
                    </a:p>
                  </p:txBody>
                </p:sp>
              </mc:Choice>
              <mc:Fallback xmlns="">
                <p:sp>
                  <p:nvSpPr>
                    <p:cNvPr id="74" name="Rectangle 73">
                      <a:extLst>
                        <a:ext uri="{FF2B5EF4-FFF2-40B4-BE49-F238E27FC236}">
                          <a16:creationId xmlns:a16="http://schemas.microsoft.com/office/drawing/2014/main" id="{8C5463AA-6DE8-4B2A-8DE7-7287161B0AE3}"/>
                        </a:ext>
                      </a:extLst>
                    </p:cNvPr>
                    <p:cNvSpPr>
                      <a:spLocks noRot="1" noChangeAspect="1" noMove="1" noResize="1" noEditPoints="1" noAdjustHandles="1" noChangeArrowheads="1" noChangeShapeType="1" noTextEdit="1"/>
                    </p:cNvSpPr>
                    <p:nvPr/>
                  </p:nvSpPr>
                  <p:spPr>
                    <a:xfrm>
                      <a:off x="4019452" y="5083982"/>
                      <a:ext cx="351635" cy="221443"/>
                    </a:xfrm>
                    <a:prstGeom prst="rect">
                      <a:avLst/>
                    </a:prstGeom>
                    <a:blipFill>
                      <a:blip r:embed="rId8"/>
                      <a:stretch>
                        <a:fillRect/>
                      </a:stretch>
                    </a:blipFill>
                    <a:ln>
                      <a:noFill/>
                    </a:ln>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3A3AF069-953F-47FC-ABBA-4452C19BD14C}"/>
                    </a:ext>
                  </a:extLst>
                </p:cNvPr>
                <p:cNvGrpSpPr/>
                <p:nvPr/>
              </p:nvGrpSpPr>
              <p:grpSpPr>
                <a:xfrm>
                  <a:off x="793445" y="2926150"/>
                  <a:ext cx="3495675" cy="2249112"/>
                  <a:chOff x="793445" y="2926150"/>
                  <a:chExt cx="3495675" cy="2249112"/>
                </a:xfrm>
              </p:grpSpPr>
              <p:grpSp>
                <p:nvGrpSpPr>
                  <p:cNvPr id="77" name="Group 76">
                    <a:extLst>
                      <a:ext uri="{FF2B5EF4-FFF2-40B4-BE49-F238E27FC236}">
                        <a16:creationId xmlns:a16="http://schemas.microsoft.com/office/drawing/2014/main" id="{F5172002-2D4E-4B5D-B3ED-0E83CFCF6707}"/>
                      </a:ext>
                    </a:extLst>
                  </p:cNvPr>
                  <p:cNvGrpSpPr/>
                  <p:nvPr/>
                </p:nvGrpSpPr>
                <p:grpSpPr>
                  <a:xfrm>
                    <a:off x="793445" y="2926150"/>
                    <a:ext cx="3495675" cy="2249112"/>
                    <a:chOff x="909095" y="3820932"/>
                    <a:chExt cx="3495675" cy="2249112"/>
                  </a:xfrm>
                </p:grpSpPr>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1D431095-1398-4338-A4CE-E9ABEAEE8382}"/>
                            </a:ext>
                          </a:extLst>
                        </p:cNvPr>
                        <p:cNvSpPr/>
                        <p:nvPr/>
                      </p:nvSpPr>
                      <p:spPr>
                        <a:xfrm>
                          <a:off x="2058965" y="4205016"/>
                          <a:ext cx="1536316" cy="44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bg1">
                                        <a:lumMod val="50000"/>
                                      </a:schemeClr>
                                    </a:solidFill>
                                    <a:latin typeface="Cambria Math" panose="02040503050406030204" pitchFamily="18" charset="0"/>
                                  </a:rPr>
                                  <m:t>𝑖𝑓</m:t>
                                </m:r>
                                <m:r>
                                  <a:rPr lang="en-US" sz="2400" b="0" i="1" dirty="0" smtClean="0">
                                    <a:solidFill>
                                      <a:schemeClr val="bg1">
                                        <a:lumMod val="50000"/>
                                      </a:schemeClr>
                                    </a:solidFill>
                                    <a:latin typeface="Cambria Math" panose="02040503050406030204" pitchFamily="18" charset="0"/>
                                  </a:rPr>
                                  <m:t> </m:t>
                                </m:r>
                                <m:r>
                                  <a:rPr lang="en-US" sz="2400" b="0" i="1" dirty="0" smtClean="0">
                                    <a:solidFill>
                                      <a:schemeClr val="bg1">
                                        <a:lumMod val="50000"/>
                                      </a:schemeClr>
                                    </a:solidFill>
                                    <a:latin typeface="Cambria Math" panose="02040503050406030204" pitchFamily="18" charset="0"/>
                                  </a:rPr>
                                  <m:t>𝑦</m:t>
                                </m:r>
                                <m:r>
                                  <a:rPr lang="en-US" sz="2400" b="0" i="1" dirty="0" smtClean="0">
                                    <a:solidFill>
                                      <a:schemeClr val="bg1">
                                        <a:lumMod val="50000"/>
                                      </a:schemeClr>
                                    </a:solidFill>
                                    <a:latin typeface="Cambria Math" panose="02040503050406030204" pitchFamily="18" charset="0"/>
                                  </a:rPr>
                                  <m:t>=</m:t>
                                </m:r>
                                <m:r>
                                  <a:rPr lang="en-US" sz="2400" b="0" i="1" dirty="0" smtClean="0">
                                    <a:solidFill>
                                      <a:schemeClr val="bg1">
                                        <a:lumMod val="50000"/>
                                      </a:schemeClr>
                                    </a:solidFill>
                                    <a:latin typeface="Cambria Math" panose="02040503050406030204" pitchFamily="18" charset="0"/>
                                  </a:rPr>
                                  <m:t>0</m:t>
                                </m:r>
                              </m:oMath>
                            </m:oMathPara>
                          </a14:m>
                          <a:endParaRPr lang="en-US" sz="2400" baseline="-10000" dirty="0">
                            <a:solidFill>
                              <a:schemeClr val="bg1">
                                <a:lumMod val="50000"/>
                              </a:schemeClr>
                            </a:solidFill>
                          </a:endParaRPr>
                        </a:p>
                      </p:txBody>
                    </p:sp>
                  </mc:Choice>
                  <mc:Fallback xmlns="">
                    <p:sp>
                      <p:nvSpPr>
                        <p:cNvPr id="81" name="Rectangle 80">
                          <a:extLst>
                            <a:ext uri="{FF2B5EF4-FFF2-40B4-BE49-F238E27FC236}">
                              <a16:creationId xmlns:a16="http://schemas.microsoft.com/office/drawing/2014/main" id="{1D431095-1398-4338-A4CE-E9ABEAEE8382}"/>
                            </a:ext>
                          </a:extLst>
                        </p:cNvPr>
                        <p:cNvSpPr>
                          <a:spLocks noRot="1" noChangeAspect="1" noMove="1" noResize="1" noEditPoints="1" noAdjustHandles="1" noChangeArrowheads="1" noChangeShapeType="1" noTextEdit="1"/>
                        </p:cNvSpPr>
                        <p:nvPr/>
                      </p:nvSpPr>
                      <p:spPr>
                        <a:xfrm>
                          <a:off x="2058965" y="4205016"/>
                          <a:ext cx="1536316" cy="446211"/>
                        </a:xfrm>
                        <a:prstGeom prst="rect">
                          <a:avLst/>
                        </a:prstGeom>
                        <a:blipFill>
                          <a:blip r:embed="rId9"/>
                          <a:stretch>
                            <a:fillRect l="-8541" b="-5063"/>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F5C600F3-A0B0-454B-AC22-79CE0945FC15}"/>
                        </a:ext>
                      </a:extLst>
                    </p:cNvPr>
                    <p:cNvGrpSpPr/>
                    <p:nvPr/>
                  </p:nvGrpSpPr>
                  <p:grpSpPr>
                    <a:xfrm>
                      <a:off x="909095" y="3820932"/>
                      <a:ext cx="3495675" cy="2249112"/>
                      <a:chOff x="861470" y="3803679"/>
                      <a:chExt cx="3495675" cy="2249112"/>
                    </a:xfrm>
                  </p:grpSpPr>
                  <p:grpSp>
                    <p:nvGrpSpPr>
                      <p:cNvPr id="84" name="Group 83">
                        <a:extLst>
                          <a:ext uri="{FF2B5EF4-FFF2-40B4-BE49-F238E27FC236}">
                            <a16:creationId xmlns:a16="http://schemas.microsoft.com/office/drawing/2014/main" id="{FB54B24A-C515-424F-9AFF-CE6CAFAC8B96}"/>
                          </a:ext>
                        </a:extLst>
                      </p:cNvPr>
                      <p:cNvGrpSpPr/>
                      <p:nvPr/>
                    </p:nvGrpSpPr>
                    <p:grpSpPr>
                      <a:xfrm>
                        <a:off x="1049788" y="5760923"/>
                        <a:ext cx="3307357" cy="291868"/>
                        <a:chOff x="7679528" y="5817585"/>
                        <a:chExt cx="3302797" cy="339800"/>
                      </a:xfrm>
                    </p:grpSpPr>
                    <p:cxnSp>
                      <p:nvCxnSpPr>
                        <p:cNvPr id="93" name="Straight Connector 92">
                          <a:extLst>
                            <a:ext uri="{FF2B5EF4-FFF2-40B4-BE49-F238E27FC236}">
                              <a16:creationId xmlns:a16="http://schemas.microsoft.com/office/drawing/2014/main" id="{210CA027-8613-47F3-908F-350E7BDF0D76}"/>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0A4A4E93-9AD6-444E-9B09-B96152FF523F}"/>
                                </a:ext>
                              </a:extLst>
                            </p:cNvPr>
                            <p:cNvSpPr/>
                            <p:nvPr/>
                          </p:nvSpPr>
                          <p:spPr>
                            <a:xfrm>
                              <a:off x="9091842" y="5817586"/>
                              <a:ext cx="395057" cy="339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i="1" dirty="0" smtClean="0">
                                            <a:solidFill>
                                              <a:schemeClr val="tx1"/>
                                            </a:solidFill>
                                            <a:latin typeface="Cambria Math" panose="02040503050406030204" pitchFamily="18" charset="0"/>
                                            <a:ea typeface="Cambria Math" panose="02040503050406030204" pitchFamily="18" charset="0"/>
                                          </a:rPr>
                                          <m:t>𝜃</m:t>
                                        </m:r>
                                      </m:sub>
                                    </m:sSub>
                                  </m:oMath>
                                </m:oMathPara>
                              </a14:m>
                              <a:endParaRPr lang="en-US" dirty="0">
                                <a:solidFill>
                                  <a:schemeClr val="tx1"/>
                                </a:solidFill>
                              </a:endParaRPr>
                            </a:p>
                          </p:txBody>
                        </p:sp>
                      </mc:Choice>
                      <mc:Fallback xmlns="">
                        <p:sp>
                          <p:nvSpPr>
                            <p:cNvPr id="94" name="Rectangle 93">
                              <a:extLst>
                                <a:ext uri="{FF2B5EF4-FFF2-40B4-BE49-F238E27FC236}">
                                  <a16:creationId xmlns:a16="http://schemas.microsoft.com/office/drawing/2014/main" id="{0A4A4E93-9AD6-444E-9B09-B96152FF523F}"/>
                                </a:ext>
                              </a:extLst>
                            </p:cNvPr>
                            <p:cNvSpPr>
                              <a:spLocks noRot="1" noChangeAspect="1" noMove="1" noResize="1" noEditPoints="1" noAdjustHandles="1" noChangeArrowheads="1" noChangeShapeType="1" noTextEdit="1"/>
                            </p:cNvSpPr>
                            <p:nvPr/>
                          </p:nvSpPr>
                          <p:spPr>
                            <a:xfrm>
                              <a:off x="9091842" y="5817586"/>
                              <a:ext cx="395057" cy="339799"/>
                            </a:xfrm>
                            <a:prstGeom prst="rect">
                              <a:avLst/>
                            </a:prstGeom>
                            <a:blipFill>
                              <a:blip r:embed="rId10"/>
                              <a:stretch>
                                <a:fillRect l="-2740" b="-9615"/>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E3DFC33E-52CC-410D-8907-9E5B5F8C6321}"/>
                          </a:ext>
                        </a:extLst>
                      </p:cNvPr>
                      <p:cNvGrpSpPr/>
                      <p:nvPr/>
                    </p:nvGrpSpPr>
                    <p:grpSpPr>
                      <a:xfrm>
                        <a:off x="861470" y="3803679"/>
                        <a:ext cx="362395" cy="2079957"/>
                        <a:chOff x="7491470" y="3538923"/>
                        <a:chExt cx="361895" cy="2421537"/>
                      </a:xfrm>
                    </p:grpSpPr>
                    <p:cxnSp>
                      <p:nvCxnSpPr>
                        <p:cNvPr id="87" name="Straight Connector 86">
                          <a:extLst>
                            <a:ext uri="{FF2B5EF4-FFF2-40B4-BE49-F238E27FC236}">
                              <a16:creationId xmlns:a16="http://schemas.microsoft.com/office/drawing/2014/main" id="{F54BEFEA-D7BF-44C9-90A7-3B6722961933}"/>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9B6F8112-7329-4CD7-9787-38218F6EFD6B}"/>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92" name="Rectangle 91">
                              <a:extLst>
                                <a:ext uri="{FF2B5EF4-FFF2-40B4-BE49-F238E27FC236}">
                                  <a16:creationId xmlns:a16="http://schemas.microsoft.com/office/drawing/2014/main" id="{9B6F8112-7329-4CD7-9787-38218F6EFD6B}"/>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11"/>
                              <a:stretch>
                                <a:fillRect l="-54717" r="-41509" b="-22642"/>
                              </a:stretch>
                            </a:blipFill>
                            <a:ln>
                              <a:noFill/>
                            </a:ln>
                          </p:spPr>
                          <p:txBody>
                            <a:bodyPr/>
                            <a:lstStyle/>
                            <a:p>
                              <a:r>
                                <a:rPr lang="en-US">
                                  <a:noFill/>
                                </a:rPr>
                                <a:t> </a:t>
                              </a:r>
                            </a:p>
                          </p:txBody>
                        </p:sp>
                      </mc:Fallback>
                    </mc:AlternateContent>
                  </p:grpSp>
                </p:grpSp>
              </p:grpSp>
              <p:cxnSp>
                <p:nvCxnSpPr>
                  <p:cNvPr id="79" name="Straight Connector 78">
                    <a:extLst>
                      <a:ext uri="{FF2B5EF4-FFF2-40B4-BE49-F238E27FC236}">
                        <a16:creationId xmlns:a16="http://schemas.microsoft.com/office/drawing/2014/main" id="{01299DFA-E003-4E2E-8F12-10DECD18493C}"/>
                      </a:ext>
                    </a:extLst>
                  </p:cNvPr>
                  <p:cNvCxnSpPr>
                    <a:cxnSpLocks/>
                  </p:cNvCxnSpPr>
                  <p:nvPr/>
                </p:nvCxnSpPr>
                <p:spPr>
                  <a:xfrm flipV="1">
                    <a:off x="4173196" y="4883394"/>
                    <a:ext cx="0" cy="148433"/>
                  </a:xfrm>
                  <a:prstGeom prst="line">
                    <a:avLst/>
                  </a:prstGeom>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038662F0-4F8E-41CD-85DC-491B287CA557}"/>
                      </a:ext>
                    </a:extLst>
                  </p:cNvPr>
                  <p:cNvSpPr/>
                  <p:nvPr/>
                </p:nvSpPr>
                <p:spPr>
                  <a:xfrm>
                    <a:off x="979744" y="5029328"/>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endParaRPr>
                  </a:p>
                </p:txBody>
              </p:sp>
            </mc:Choice>
            <mc:Fallback xmlns="">
              <p:sp>
                <p:nvSpPr>
                  <p:cNvPr id="73" name="Rectangle 72">
                    <a:extLst>
                      <a:ext uri="{FF2B5EF4-FFF2-40B4-BE49-F238E27FC236}">
                        <a16:creationId xmlns:a16="http://schemas.microsoft.com/office/drawing/2014/main" id="{038662F0-4F8E-41CD-85DC-491B287CA557}"/>
                      </a:ext>
                    </a:extLst>
                  </p:cNvPr>
                  <p:cNvSpPr>
                    <a:spLocks noRot="1" noChangeAspect="1" noMove="1" noResize="1" noEditPoints="1" noAdjustHandles="1" noChangeArrowheads="1" noChangeShapeType="1" noTextEdit="1"/>
                  </p:cNvSpPr>
                  <p:nvPr/>
                </p:nvSpPr>
                <p:spPr>
                  <a:xfrm>
                    <a:off x="979744" y="5029328"/>
                    <a:ext cx="351635" cy="221443"/>
                  </a:xfrm>
                  <a:prstGeom prst="rect">
                    <a:avLst/>
                  </a:prstGeom>
                  <a:blipFill>
                    <a:blip r:embed="rId12"/>
                    <a:stretch>
                      <a:fillRect/>
                    </a:stretch>
                  </a:blipFill>
                  <a:ln>
                    <a:noFill/>
                  </a:ln>
                </p:spPr>
                <p:txBody>
                  <a:bodyPr/>
                  <a:lstStyle/>
                  <a:p>
                    <a:r>
                      <a:rPr lang="en-US">
                        <a:noFill/>
                      </a:rPr>
                      <a:t> </a:t>
                    </a:r>
                  </a:p>
                </p:txBody>
              </p:sp>
            </mc:Fallback>
          </mc:AlternateContent>
        </p:grpSp>
        <p:sp>
          <p:nvSpPr>
            <p:cNvPr id="23" name="Freeform: Shape 22">
              <a:extLst>
                <a:ext uri="{FF2B5EF4-FFF2-40B4-BE49-F238E27FC236}">
                  <a16:creationId xmlns:a16="http://schemas.microsoft.com/office/drawing/2014/main" id="{6CF6014B-9331-4993-A753-5C1E7B5BBA24}"/>
                </a:ext>
              </a:extLst>
            </p:cNvPr>
            <p:cNvSpPr/>
            <p:nvPr/>
          </p:nvSpPr>
          <p:spPr>
            <a:xfrm>
              <a:off x="6019800" y="3876675"/>
              <a:ext cx="3086100" cy="2105025"/>
            </a:xfrm>
            <a:custGeom>
              <a:avLst/>
              <a:gdLst>
                <a:gd name="connsiteX0" fmla="*/ 0 w 3086100"/>
                <a:gd name="connsiteY0" fmla="*/ 2105025 h 2105025"/>
                <a:gd name="connsiteX1" fmla="*/ 1123950 w 3086100"/>
                <a:gd name="connsiteY1" fmla="*/ 2038350 h 2105025"/>
                <a:gd name="connsiteX2" fmla="*/ 1943100 w 3086100"/>
                <a:gd name="connsiteY2" fmla="*/ 1819275 h 2105025"/>
                <a:gd name="connsiteX3" fmla="*/ 2390775 w 3086100"/>
                <a:gd name="connsiteY3" fmla="*/ 1485900 h 2105025"/>
                <a:gd name="connsiteX4" fmla="*/ 2838450 w 3086100"/>
                <a:gd name="connsiteY4" fmla="*/ 685800 h 2105025"/>
                <a:gd name="connsiteX5" fmla="*/ 3086100 w 3086100"/>
                <a:gd name="connsiteY5" fmla="*/ 0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100" h="2105025">
                  <a:moveTo>
                    <a:pt x="0" y="2105025"/>
                  </a:moveTo>
                  <a:cubicBezTo>
                    <a:pt x="400050" y="2095500"/>
                    <a:pt x="800100" y="2085975"/>
                    <a:pt x="1123950" y="2038350"/>
                  </a:cubicBezTo>
                  <a:cubicBezTo>
                    <a:pt x="1447800" y="1990725"/>
                    <a:pt x="1731963" y="1911350"/>
                    <a:pt x="1943100" y="1819275"/>
                  </a:cubicBezTo>
                  <a:cubicBezTo>
                    <a:pt x="2154237" y="1727200"/>
                    <a:pt x="2241550" y="1674812"/>
                    <a:pt x="2390775" y="1485900"/>
                  </a:cubicBezTo>
                  <a:cubicBezTo>
                    <a:pt x="2540000" y="1296988"/>
                    <a:pt x="2722563" y="933450"/>
                    <a:pt x="2838450" y="685800"/>
                  </a:cubicBezTo>
                  <a:cubicBezTo>
                    <a:pt x="2954337" y="438150"/>
                    <a:pt x="3020218" y="219075"/>
                    <a:pt x="3086100" y="0"/>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0E716B06-0CCA-4A5E-8799-AE01F38F36BB}"/>
                  </a:ext>
                </a:extLst>
              </p:cNvPr>
              <p:cNvSpPr/>
              <p:nvPr/>
            </p:nvSpPr>
            <p:spPr>
              <a:xfrm>
                <a:off x="653115" y="2121168"/>
                <a:ext cx="730805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func>
                        <m:funcPr>
                          <m:ctrlPr>
                            <a:rPr lang="en-US" sz="2400" b="0" i="1" dirty="0" smtClean="0">
                              <a:solidFill>
                                <a:schemeClr val="tx1"/>
                              </a:solidFill>
                              <a:latin typeface="Cambria Math" panose="02040503050406030204" pitchFamily="18" charset="0"/>
                            </a:rPr>
                          </m:ctrlPr>
                        </m:funcPr>
                        <m:fName>
                          <m:r>
                            <a:rPr lang="en-US" sz="2400" b="0" i="0" dirty="0" smtClean="0">
                              <a:solidFill>
                                <a:schemeClr val="tx1"/>
                              </a:solidFill>
                              <a:latin typeface="Cambria Math" panose="02040503050406030204" pitchFamily="18" charset="0"/>
                            </a:rPr>
                            <m:t>−</m:t>
                          </m:r>
                          <m:r>
                            <m:rPr>
                              <m:sty m:val="p"/>
                            </m:rPr>
                            <a:rPr lang="en-US" sz="2400" b="0" i="0" dirty="0" smtClean="0">
                              <a:solidFill>
                                <a:schemeClr val="tx1"/>
                              </a:solidFill>
                              <a:latin typeface="Cambria Math" panose="02040503050406030204" pitchFamily="18" charset="0"/>
                            </a:rPr>
                            <m:t>log</m:t>
                          </m:r>
                        </m:fName>
                        <m:e>
                          <m:d>
                            <m:dPr>
                              <m:ctrlPr>
                                <a:rPr lang="en-US" sz="2400" b="0" i="1" dirty="0" smtClean="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e>
                          </m:d>
                        </m:e>
                      </m:func>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𝐶𝑜𝑠𝑡</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oMath>
                  </m:oMathPara>
                </a14:m>
                <a:endParaRPr lang="en-US" sz="2400" baseline="-10000" dirty="0">
                  <a:solidFill>
                    <a:schemeClr val="tx1"/>
                  </a:solidFill>
                </a:endParaRPr>
              </a:p>
            </p:txBody>
          </p:sp>
        </mc:Choice>
        <mc:Fallback xmlns="">
          <p:sp>
            <p:nvSpPr>
              <p:cNvPr id="121" name="Rectangle 120">
                <a:extLst>
                  <a:ext uri="{FF2B5EF4-FFF2-40B4-BE49-F238E27FC236}">
                    <a16:creationId xmlns:a16="http://schemas.microsoft.com/office/drawing/2014/main" id="{0E716B06-0CCA-4A5E-8799-AE01F38F36BB}"/>
                  </a:ext>
                </a:extLst>
              </p:cNvPr>
              <p:cNvSpPr>
                <a:spLocks noRot="1" noChangeAspect="1" noMove="1" noResize="1" noEditPoints="1" noAdjustHandles="1" noChangeArrowheads="1" noChangeShapeType="1" noTextEdit="1"/>
              </p:cNvSpPr>
              <p:nvPr/>
            </p:nvSpPr>
            <p:spPr>
              <a:xfrm>
                <a:off x="653115" y="2121168"/>
                <a:ext cx="7308052" cy="472581"/>
              </a:xfrm>
              <a:prstGeom prst="rect">
                <a:avLst/>
              </a:prstGeom>
              <a:blipFill>
                <a:blip r:embed="rId13"/>
                <a:stretch>
                  <a:fillRect/>
                </a:stretch>
              </a:blipFill>
              <a:ln>
                <a:noFill/>
              </a:ln>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218A009E-288D-450C-9DC6-66D31464E68E}"/>
              </a:ext>
            </a:extLst>
          </p:cNvPr>
          <p:cNvGrpSpPr/>
          <p:nvPr/>
        </p:nvGrpSpPr>
        <p:grpSpPr>
          <a:xfrm>
            <a:off x="8648699" y="1859767"/>
            <a:ext cx="3010166" cy="1548831"/>
            <a:chOff x="8324584" y="1858470"/>
            <a:chExt cx="3010166" cy="1548831"/>
          </a:xfrm>
        </p:grpSpPr>
        <p:grpSp>
          <p:nvGrpSpPr>
            <p:cNvPr id="64" name="Group 63">
              <a:extLst>
                <a:ext uri="{FF2B5EF4-FFF2-40B4-BE49-F238E27FC236}">
                  <a16:creationId xmlns:a16="http://schemas.microsoft.com/office/drawing/2014/main" id="{A0062B98-A333-415C-920C-77F71F1A166E}"/>
                </a:ext>
              </a:extLst>
            </p:cNvPr>
            <p:cNvGrpSpPr/>
            <p:nvPr/>
          </p:nvGrpSpPr>
          <p:grpSpPr>
            <a:xfrm>
              <a:off x="8324584" y="1858470"/>
              <a:ext cx="3010166" cy="1439346"/>
              <a:chOff x="8324584" y="1858470"/>
              <a:chExt cx="3010166" cy="1439346"/>
            </a:xfrm>
          </p:grpSpPr>
          <mc:AlternateContent xmlns:mc="http://schemas.openxmlformats.org/markup-compatibility/2006" xmlns:a14="http://schemas.microsoft.com/office/drawing/2010/main">
            <mc:Choice Requires="a14">
              <p:sp>
                <p:nvSpPr>
                  <p:cNvPr id="104" name="Rectangle 103">
                    <a:extLst>
                      <a:ext uri="{FF2B5EF4-FFF2-40B4-BE49-F238E27FC236}">
                        <a16:creationId xmlns:a16="http://schemas.microsoft.com/office/drawing/2014/main" id="{85C51700-5853-449D-9C24-C3740C0C1222}"/>
                      </a:ext>
                    </a:extLst>
                  </p:cNvPr>
                  <p:cNvSpPr/>
                  <p:nvPr/>
                </p:nvSpPr>
                <p:spPr>
                  <a:xfrm>
                    <a:off x="8677274" y="3116713"/>
                    <a:ext cx="237043" cy="181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endParaRPr>
                  </a:p>
                </p:txBody>
              </p:sp>
            </mc:Choice>
            <mc:Fallback xmlns="">
              <p:sp>
                <p:nvSpPr>
                  <p:cNvPr id="104" name="Rectangle 103">
                    <a:extLst>
                      <a:ext uri="{FF2B5EF4-FFF2-40B4-BE49-F238E27FC236}">
                        <a16:creationId xmlns:a16="http://schemas.microsoft.com/office/drawing/2014/main" id="{85C51700-5853-449D-9C24-C3740C0C1222}"/>
                      </a:ext>
                    </a:extLst>
                  </p:cNvPr>
                  <p:cNvSpPr>
                    <a:spLocks noRot="1" noChangeAspect="1" noMove="1" noResize="1" noEditPoints="1" noAdjustHandles="1" noChangeArrowheads="1" noChangeShapeType="1" noTextEdit="1"/>
                  </p:cNvSpPr>
                  <p:nvPr/>
                </p:nvSpPr>
                <p:spPr>
                  <a:xfrm>
                    <a:off x="8677274" y="3116713"/>
                    <a:ext cx="237043" cy="181103"/>
                  </a:xfrm>
                  <a:prstGeom prst="rect">
                    <a:avLst/>
                  </a:prstGeom>
                  <a:blipFill>
                    <a:blip r:embed="rId14"/>
                    <a:stretch>
                      <a:fillRect b="-6667"/>
                    </a:stretch>
                  </a:blipFill>
                  <a:ln>
                    <a:noFill/>
                  </a:ln>
                </p:spPr>
                <p:txBody>
                  <a:bodyPr/>
                  <a:lstStyle/>
                  <a:p>
                    <a:r>
                      <a:rPr lang="en-US">
                        <a:noFill/>
                      </a:rPr>
                      <a:t> </a:t>
                    </a:r>
                  </a:p>
                </p:txBody>
              </p:sp>
            </mc:Fallback>
          </mc:AlternateContent>
          <p:grpSp>
            <p:nvGrpSpPr>
              <p:cNvPr id="63" name="Group 62">
                <a:extLst>
                  <a:ext uri="{FF2B5EF4-FFF2-40B4-BE49-F238E27FC236}">
                    <a16:creationId xmlns:a16="http://schemas.microsoft.com/office/drawing/2014/main" id="{30F6C63E-F26D-4D85-98D2-9102A6F130C2}"/>
                  </a:ext>
                </a:extLst>
              </p:cNvPr>
              <p:cNvGrpSpPr/>
              <p:nvPr/>
            </p:nvGrpSpPr>
            <p:grpSpPr>
              <a:xfrm>
                <a:off x="8324584" y="1858470"/>
                <a:ext cx="3010166" cy="1361203"/>
                <a:chOff x="8334109" y="1858470"/>
                <a:chExt cx="3010166" cy="1361203"/>
              </a:xfrm>
            </p:grpSpPr>
            <p:grpSp>
              <p:nvGrpSpPr>
                <p:cNvPr id="61" name="Group 60">
                  <a:extLst>
                    <a:ext uri="{FF2B5EF4-FFF2-40B4-BE49-F238E27FC236}">
                      <a16:creationId xmlns:a16="http://schemas.microsoft.com/office/drawing/2014/main" id="{02D25FA2-71DF-486F-98B6-40A71E84BE36}"/>
                    </a:ext>
                  </a:extLst>
                </p:cNvPr>
                <p:cNvGrpSpPr/>
                <p:nvPr/>
              </p:nvGrpSpPr>
              <p:grpSpPr>
                <a:xfrm>
                  <a:off x="8334109" y="1858470"/>
                  <a:ext cx="3001768" cy="1361203"/>
                  <a:chOff x="8334109" y="1858470"/>
                  <a:chExt cx="3001768" cy="1361203"/>
                </a:xfrm>
              </p:grpSpPr>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760FA6F6-D9E5-4C12-82F2-3F3BE02EF04C}"/>
                          </a:ext>
                        </a:extLst>
                      </p:cNvPr>
                      <p:cNvSpPr/>
                      <p:nvPr/>
                    </p:nvSpPr>
                    <p:spPr>
                      <a:xfrm>
                        <a:off x="8334109" y="2055832"/>
                        <a:ext cx="285698" cy="195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lumMod val="50000"/>
                                    </a:schemeClr>
                                  </a:solidFill>
                                  <a:latin typeface="Cambria Math" panose="02040503050406030204" pitchFamily="18" charset="0"/>
                                </a:rPr>
                                <m:t>𝑙𝑜𝑔</m:t>
                              </m:r>
                              <m:r>
                                <a:rPr lang="en-US" b="0" i="1" dirty="0" smtClean="0">
                                  <a:solidFill>
                                    <a:schemeClr val="bg1">
                                      <a:lumMod val="50000"/>
                                    </a:schemeClr>
                                  </a:solidFill>
                                  <a:latin typeface="Cambria Math" panose="02040503050406030204" pitchFamily="18" charset="0"/>
                                </a:rPr>
                                <m:t>(</m:t>
                              </m:r>
                              <m:r>
                                <a:rPr lang="en-US" b="0" i="1" dirty="0" smtClean="0">
                                  <a:solidFill>
                                    <a:schemeClr val="bg1">
                                      <a:lumMod val="50000"/>
                                    </a:schemeClr>
                                  </a:solidFill>
                                  <a:latin typeface="Cambria Math" panose="02040503050406030204" pitchFamily="18" charset="0"/>
                                </a:rPr>
                                <m:t>𝑧</m:t>
                              </m:r>
                              <m:r>
                                <a:rPr lang="en-US" b="0" i="1" dirty="0" smtClean="0">
                                  <a:solidFill>
                                    <a:schemeClr val="bg1">
                                      <a:lumMod val="50000"/>
                                    </a:schemeClr>
                                  </a:solidFill>
                                  <a:latin typeface="Cambria Math" panose="02040503050406030204" pitchFamily="18" charset="0"/>
                                  <a:ea typeface="Cambria Math" panose="02040503050406030204" pitchFamily="18" charset="0"/>
                                </a:rPr>
                                <m:t>)</m:t>
                              </m:r>
                            </m:oMath>
                          </m:oMathPara>
                        </a14:m>
                        <a:endParaRPr lang="en-US" dirty="0">
                          <a:solidFill>
                            <a:schemeClr val="bg1">
                              <a:lumMod val="50000"/>
                            </a:schemeClr>
                          </a:solidFill>
                        </a:endParaRPr>
                      </a:p>
                    </p:txBody>
                  </p:sp>
                </mc:Choice>
                <mc:Fallback xmlns="">
                  <p:sp>
                    <p:nvSpPr>
                      <p:cNvPr id="117" name="Rectangle 116">
                        <a:extLst>
                          <a:ext uri="{FF2B5EF4-FFF2-40B4-BE49-F238E27FC236}">
                            <a16:creationId xmlns:a16="http://schemas.microsoft.com/office/drawing/2014/main" id="{760FA6F6-D9E5-4C12-82F2-3F3BE02EF04C}"/>
                          </a:ext>
                        </a:extLst>
                      </p:cNvPr>
                      <p:cNvSpPr>
                        <a:spLocks noRot="1" noChangeAspect="1" noMove="1" noResize="1" noEditPoints="1" noAdjustHandles="1" noChangeArrowheads="1" noChangeShapeType="1" noTextEdit="1"/>
                      </p:cNvSpPr>
                      <p:nvPr/>
                    </p:nvSpPr>
                    <p:spPr>
                      <a:xfrm>
                        <a:off x="8334109" y="2055832"/>
                        <a:ext cx="285698" cy="195684"/>
                      </a:xfrm>
                      <a:prstGeom prst="rect">
                        <a:avLst/>
                      </a:prstGeom>
                      <a:blipFill>
                        <a:blip r:embed="rId15"/>
                        <a:stretch>
                          <a:fillRect l="-110638" t="-21212" r="-91489" b="-66667"/>
                        </a:stretch>
                      </a:blipFill>
                      <a:ln>
                        <a:noFill/>
                      </a:ln>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AF23C121-9623-4E41-927D-C0BE6FD9D5B8}"/>
                      </a:ext>
                    </a:extLst>
                  </p:cNvPr>
                  <p:cNvGrpSpPr/>
                  <p:nvPr/>
                </p:nvGrpSpPr>
                <p:grpSpPr>
                  <a:xfrm>
                    <a:off x="8648699" y="1858470"/>
                    <a:ext cx="2687178" cy="1361203"/>
                    <a:chOff x="8609570" y="1993165"/>
                    <a:chExt cx="2687178" cy="1361203"/>
                  </a:xfrm>
                </p:grpSpPr>
                <mc:AlternateContent xmlns:mc="http://schemas.openxmlformats.org/markup-compatibility/2006" xmlns:a14="http://schemas.microsoft.com/office/drawing/2010/main">
                  <mc:Choice Requires="a14">
                    <p:sp>
                      <p:nvSpPr>
                        <p:cNvPr id="112" name="Rectangle 111">
                          <a:extLst>
                            <a:ext uri="{FF2B5EF4-FFF2-40B4-BE49-F238E27FC236}">
                              <a16:creationId xmlns:a16="http://schemas.microsoft.com/office/drawing/2014/main" id="{FDCACC82-CC3D-41E8-B939-A94A06D14A9D}"/>
                            </a:ext>
                          </a:extLst>
                        </p:cNvPr>
                        <p:cNvSpPr/>
                        <p:nvPr/>
                      </p:nvSpPr>
                      <p:spPr>
                        <a:xfrm>
                          <a:off x="10443184" y="1993165"/>
                          <a:ext cx="733323" cy="338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m:rPr>
                                    <m:sty m:val="p"/>
                                  </m:rPr>
                                  <a:rPr lang="en-US" sz="2000" b="0" i="0" dirty="0" smtClean="0">
                                    <a:solidFill>
                                      <a:schemeClr val="bg1">
                                        <a:lumMod val="50000"/>
                                      </a:schemeClr>
                                    </a:solidFill>
                                    <a:latin typeface="Cambria Math" panose="02040503050406030204" pitchFamily="18" charset="0"/>
                                  </a:rPr>
                                  <m:t>log</m:t>
                                </m:r>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𝑧</m:t>
                                </m:r>
                                <m:r>
                                  <a:rPr lang="en-US" sz="2000" b="0" i="1" dirty="0" smtClean="0">
                                    <a:solidFill>
                                      <a:schemeClr val="bg1">
                                        <a:lumMod val="50000"/>
                                      </a:schemeClr>
                                    </a:solidFill>
                                    <a:latin typeface="Cambria Math" panose="02040503050406030204" pitchFamily="18" charset="0"/>
                                  </a:rPr>
                                  <m:t>)</m:t>
                                </m:r>
                              </m:oMath>
                            </m:oMathPara>
                          </a14:m>
                          <a:endParaRPr lang="en-US" sz="2000" baseline="-10000" dirty="0">
                            <a:solidFill>
                              <a:schemeClr val="bg1">
                                <a:lumMod val="50000"/>
                              </a:schemeClr>
                            </a:solidFill>
                          </a:endParaRPr>
                        </a:p>
                      </p:txBody>
                    </p:sp>
                  </mc:Choice>
                  <mc:Fallback xmlns="">
                    <p:sp>
                      <p:nvSpPr>
                        <p:cNvPr id="112" name="Rectangle 111">
                          <a:extLst>
                            <a:ext uri="{FF2B5EF4-FFF2-40B4-BE49-F238E27FC236}">
                              <a16:creationId xmlns:a16="http://schemas.microsoft.com/office/drawing/2014/main" id="{FDCACC82-CC3D-41E8-B939-A94A06D14A9D}"/>
                            </a:ext>
                          </a:extLst>
                        </p:cNvPr>
                        <p:cNvSpPr>
                          <a:spLocks noRot="1" noChangeAspect="1" noMove="1" noResize="1" noEditPoints="1" noAdjustHandles="1" noChangeArrowheads="1" noChangeShapeType="1" noTextEdit="1"/>
                        </p:cNvSpPr>
                        <p:nvPr/>
                      </p:nvSpPr>
                      <p:spPr>
                        <a:xfrm>
                          <a:off x="10443184" y="1993165"/>
                          <a:ext cx="733323" cy="338661"/>
                        </a:xfrm>
                        <a:prstGeom prst="rect">
                          <a:avLst/>
                        </a:prstGeom>
                        <a:blipFill>
                          <a:blip r:embed="rId16"/>
                          <a:stretch>
                            <a:fillRect l="-15833" r="-7500" b="-23214"/>
                          </a:stretch>
                        </a:blipFill>
                        <a:ln>
                          <a:noFill/>
                        </a:ln>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22F36DDA-1E55-4197-B234-F017B519F63F}"/>
                        </a:ext>
                      </a:extLst>
                    </p:cNvPr>
                    <p:cNvGrpSpPr/>
                    <p:nvPr/>
                  </p:nvGrpSpPr>
                  <p:grpSpPr>
                    <a:xfrm>
                      <a:off x="8609570" y="2149455"/>
                      <a:ext cx="2687178" cy="1204913"/>
                      <a:chOff x="8609570" y="2149455"/>
                      <a:chExt cx="2687178" cy="1204913"/>
                    </a:xfrm>
                  </p:grpSpPr>
                  <p:grpSp>
                    <p:nvGrpSpPr>
                      <p:cNvPr id="18" name="Group 17">
                        <a:extLst>
                          <a:ext uri="{FF2B5EF4-FFF2-40B4-BE49-F238E27FC236}">
                            <a16:creationId xmlns:a16="http://schemas.microsoft.com/office/drawing/2014/main" id="{C830C50A-02CF-48A4-9CC3-0EB8ACB138C2}"/>
                          </a:ext>
                        </a:extLst>
                      </p:cNvPr>
                      <p:cNvGrpSpPr/>
                      <p:nvPr/>
                    </p:nvGrpSpPr>
                    <p:grpSpPr>
                      <a:xfrm>
                        <a:off x="9353078" y="2687649"/>
                        <a:ext cx="285698" cy="200544"/>
                        <a:chOff x="9353078" y="2687649"/>
                        <a:chExt cx="285698" cy="200544"/>
                      </a:xfrm>
                    </p:grpSpPr>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FBA7DEC9-3CE0-424C-943D-945305A3D5FB}"/>
                                </a:ext>
                              </a:extLst>
                            </p:cNvPr>
                            <p:cNvSpPr/>
                            <p:nvPr/>
                          </p:nvSpPr>
                          <p:spPr>
                            <a:xfrm>
                              <a:off x="9353078" y="2786351"/>
                              <a:ext cx="285698" cy="10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i="1" dirty="0" smtClean="0">
                                        <a:solidFill>
                                          <a:schemeClr val="tx1"/>
                                        </a:solidFill>
                                        <a:latin typeface="Cambria Math" panose="02040503050406030204" pitchFamily="18" charset="0"/>
                                        <a:ea typeface="Cambria Math" panose="02040503050406030204" pitchFamily="18" charset="0"/>
                                      </a:rPr>
                                      <m:t>1</m:t>
                                    </m:r>
                                  </m:oMath>
                                </m:oMathPara>
                              </a14:m>
                              <a:endParaRPr lang="en-US" dirty="0">
                                <a:solidFill>
                                  <a:schemeClr val="tx1"/>
                                </a:solidFill>
                              </a:endParaRPr>
                            </a:p>
                          </p:txBody>
                        </p:sp>
                      </mc:Choice>
                      <mc:Fallback xmlns="">
                        <p:sp>
                          <p:nvSpPr>
                            <p:cNvPr id="107" name="Rectangle 106">
                              <a:extLst>
                                <a:ext uri="{FF2B5EF4-FFF2-40B4-BE49-F238E27FC236}">
                                  <a16:creationId xmlns:a16="http://schemas.microsoft.com/office/drawing/2014/main" id="{FBA7DEC9-3CE0-424C-943D-945305A3D5FB}"/>
                                </a:ext>
                              </a:extLst>
                            </p:cNvPr>
                            <p:cNvSpPr>
                              <a:spLocks noRot="1" noChangeAspect="1" noMove="1" noResize="1" noEditPoints="1" noAdjustHandles="1" noChangeArrowheads="1" noChangeShapeType="1" noTextEdit="1"/>
                            </p:cNvSpPr>
                            <p:nvPr/>
                          </p:nvSpPr>
                          <p:spPr>
                            <a:xfrm>
                              <a:off x="9353078" y="2786351"/>
                              <a:ext cx="285698" cy="101842"/>
                            </a:xfrm>
                            <a:prstGeom prst="rect">
                              <a:avLst/>
                            </a:prstGeom>
                            <a:blipFill>
                              <a:blip r:embed="rId17"/>
                              <a:stretch>
                                <a:fillRect t="-29412" b="-52941"/>
                              </a:stretch>
                            </a:blipFill>
                            <a:ln>
                              <a:noFill/>
                            </a:ln>
                          </p:spPr>
                          <p:txBody>
                            <a:bodyPr/>
                            <a:lstStyle/>
                            <a:p>
                              <a:r>
                                <a:rPr lang="en-US">
                                  <a:noFill/>
                                </a:rPr>
                                <a:t> </a:t>
                              </a:r>
                            </a:p>
                          </p:txBody>
                        </p:sp>
                      </mc:Fallback>
                    </mc:AlternateContent>
                    <p:cxnSp>
                      <p:nvCxnSpPr>
                        <p:cNvPr id="111" name="Straight Connector 110">
                          <a:extLst>
                            <a:ext uri="{FF2B5EF4-FFF2-40B4-BE49-F238E27FC236}">
                              <a16:creationId xmlns:a16="http://schemas.microsoft.com/office/drawing/2014/main" id="{F672E9F8-8B93-4D92-B292-BD1F1999F832}"/>
                            </a:ext>
                          </a:extLst>
                        </p:cNvPr>
                        <p:cNvCxnSpPr>
                          <a:cxnSpLocks/>
                        </p:cNvCxnSpPr>
                        <p:nvPr/>
                      </p:nvCxnSpPr>
                      <p:spPr>
                        <a:xfrm flipV="1">
                          <a:off x="9480177" y="2687649"/>
                          <a:ext cx="0" cy="6826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8AC06FF-C622-424A-B160-A6E37C5BECD3}"/>
                          </a:ext>
                        </a:extLst>
                      </p:cNvPr>
                      <p:cNvGrpSpPr/>
                      <p:nvPr/>
                    </p:nvGrpSpPr>
                    <p:grpSpPr>
                      <a:xfrm>
                        <a:off x="8609570" y="2149455"/>
                        <a:ext cx="2687178" cy="1204913"/>
                        <a:chOff x="8600045" y="2149455"/>
                        <a:chExt cx="2687178" cy="1204913"/>
                      </a:xfrm>
                    </p:grpSpPr>
                    <p:grpSp>
                      <p:nvGrpSpPr>
                        <p:cNvPr id="114" name="Group 113">
                          <a:extLst>
                            <a:ext uri="{FF2B5EF4-FFF2-40B4-BE49-F238E27FC236}">
                              <a16:creationId xmlns:a16="http://schemas.microsoft.com/office/drawing/2014/main" id="{F23F39A1-2EC1-4609-9359-4A090CEE151A}"/>
                            </a:ext>
                          </a:extLst>
                        </p:cNvPr>
                        <p:cNvGrpSpPr/>
                        <p:nvPr/>
                      </p:nvGrpSpPr>
                      <p:grpSpPr>
                        <a:xfrm>
                          <a:off x="8600045" y="2687960"/>
                          <a:ext cx="2687178" cy="259245"/>
                          <a:chOff x="7679528" y="5817585"/>
                          <a:chExt cx="3302797" cy="656269"/>
                        </a:xfrm>
                      </p:grpSpPr>
                      <p:cxnSp>
                        <p:nvCxnSpPr>
                          <p:cNvPr id="118" name="Straight Connector 117">
                            <a:extLst>
                              <a:ext uri="{FF2B5EF4-FFF2-40B4-BE49-F238E27FC236}">
                                <a16:creationId xmlns:a16="http://schemas.microsoft.com/office/drawing/2014/main" id="{4BB75C7D-3D88-43DC-A97E-1E93DAA2A8C0}"/>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90623AEF-CEF0-48E3-A194-75029A0B5F24}"/>
                                  </a:ext>
                                </a:extLst>
                              </p:cNvPr>
                              <p:cNvSpPr/>
                              <p:nvPr/>
                            </p:nvSpPr>
                            <p:spPr>
                              <a:xfrm>
                                <a:off x="9182379" y="5989608"/>
                                <a:ext cx="544098" cy="484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𝑧</m:t>
                                      </m:r>
                                    </m:oMath>
                                  </m:oMathPara>
                                </a14:m>
                                <a:endParaRPr lang="en-US" dirty="0">
                                  <a:solidFill>
                                    <a:schemeClr val="tx1"/>
                                  </a:solidFill>
                                </a:endParaRPr>
                              </a:p>
                            </p:txBody>
                          </p:sp>
                        </mc:Choice>
                        <mc:Fallback xmlns="">
                          <p:sp>
                            <p:nvSpPr>
                              <p:cNvPr id="119" name="Rectangle 118">
                                <a:extLst>
                                  <a:ext uri="{FF2B5EF4-FFF2-40B4-BE49-F238E27FC236}">
                                    <a16:creationId xmlns:a16="http://schemas.microsoft.com/office/drawing/2014/main" id="{90623AEF-CEF0-48E3-A194-75029A0B5F24}"/>
                                  </a:ext>
                                </a:extLst>
                              </p:cNvPr>
                              <p:cNvSpPr>
                                <a:spLocks noRot="1" noChangeAspect="1" noMove="1" noResize="1" noEditPoints="1" noAdjustHandles="1" noChangeArrowheads="1" noChangeShapeType="1" noTextEdit="1"/>
                              </p:cNvSpPr>
                              <p:nvPr/>
                            </p:nvSpPr>
                            <p:spPr>
                              <a:xfrm>
                                <a:off x="9182379" y="5989608"/>
                                <a:ext cx="544098" cy="484246"/>
                              </a:xfrm>
                              <a:prstGeom prst="rect">
                                <a:avLst/>
                              </a:prstGeom>
                              <a:blipFill>
                                <a:blip r:embed="rId18"/>
                                <a:stretch>
                                  <a:fillRect b="-18750"/>
                                </a:stretch>
                              </a:blipFill>
                              <a:ln>
                                <a:noFill/>
                              </a:ln>
                            </p:spPr>
                            <p:txBody>
                              <a:bodyPr/>
                              <a:lstStyle/>
                              <a:p>
                                <a:r>
                                  <a:rPr lang="en-US">
                                    <a:noFill/>
                                  </a:rPr>
                                  <a:t> </a:t>
                                </a:r>
                              </a:p>
                            </p:txBody>
                          </p:sp>
                        </mc:Fallback>
                      </mc:AlternateContent>
                    </p:grpSp>
                    <p:cxnSp>
                      <p:nvCxnSpPr>
                        <p:cNvPr id="116" name="Straight Connector 115">
                          <a:extLst>
                            <a:ext uri="{FF2B5EF4-FFF2-40B4-BE49-F238E27FC236}">
                              <a16:creationId xmlns:a16="http://schemas.microsoft.com/office/drawing/2014/main" id="{FB209ACA-F8EC-4189-AD1D-224641DCCE34}"/>
                            </a:ext>
                          </a:extLst>
                        </p:cNvPr>
                        <p:cNvCxnSpPr>
                          <a:cxnSpLocks/>
                        </p:cNvCxnSpPr>
                        <p:nvPr/>
                      </p:nvCxnSpPr>
                      <p:spPr>
                        <a:xfrm>
                          <a:off x="8743121" y="2149455"/>
                          <a:ext cx="0" cy="9565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F2C1414F-E1DE-49F2-8A02-A7DAF205F48F}"/>
                            </a:ext>
                          </a:extLst>
                        </p:cNvPr>
                        <p:cNvSpPr/>
                        <p:nvPr/>
                      </p:nvSpPr>
                      <p:spPr>
                        <a:xfrm>
                          <a:off x="8810632" y="2314575"/>
                          <a:ext cx="2466968" cy="1039793"/>
                        </a:xfrm>
                        <a:custGeom>
                          <a:avLst/>
                          <a:gdLst>
                            <a:gd name="connsiteX0" fmla="*/ 0 w 2400300"/>
                            <a:gd name="connsiteY0" fmla="*/ 1019175 h 1019175"/>
                            <a:gd name="connsiteX1" fmla="*/ 228600 w 2400300"/>
                            <a:gd name="connsiteY1" fmla="*/ 628650 h 1019175"/>
                            <a:gd name="connsiteX2" fmla="*/ 619125 w 2400300"/>
                            <a:gd name="connsiteY2" fmla="*/ 361950 h 1019175"/>
                            <a:gd name="connsiteX3" fmla="*/ 1095375 w 2400300"/>
                            <a:gd name="connsiteY3" fmla="*/ 95250 h 1019175"/>
                            <a:gd name="connsiteX4" fmla="*/ 2400300 w 2400300"/>
                            <a:gd name="connsiteY4" fmla="*/ 0 h 1019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0" h="1019175">
                              <a:moveTo>
                                <a:pt x="0" y="1019175"/>
                              </a:moveTo>
                              <a:cubicBezTo>
                                <a:pt x="62706" y="878681"/>
                                <a:pt x="125413" y="738187"/>
                                <a:pt x="228600" y="628650"/>
                              </a:cubicBezTo>
                              <a:cubicBezTo>
                                <a:pt x="331787" y="519113"/>
                                <a:pt x="474663" y="450850"/>
                                <a:pt x="619125" y="361950"/>
                              </a:cubicBezTo>
                              <a:cubicBezTo>
                                <a:pt x="763587" y="273050"/>
                                <a:pt x="798513" y="155575"/>
                                <a:pt x="1095375" y="95250"/>
                              </a:cubicBezTo>
                              <a:cubicBezTo>
                                <a:pt x="1392238" y="34925"/>
                                <a:pt x="1896269" y="17462"/>
                                <a:pt x="2400300" y="0"/>
                              </a:cubicBezTo>
                            </a:path>
                          </a:pathLst>
                        </a:custGeom>
                        <a:noFill/>
                        <a:ln>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62" name="Freeform: Shape 61">
                  <a:extLst>
                    <a:ext uri="{FF2B5EF4-FFF2-40B4-BE49-F238E27FC236}">
                      <a16:creationId xmlns:a16="http://schemas.microsoft.com/office/drawing/2014/main" id="{7E813C44-5EE9-4A33-B6B8-3DDCB0BDB88A}"/>
                    </a:ext>
                  </a:extLst>
                </p:cNvPr>
                <p:cNvSpPr/>
                <p:nvPr/>
              </p:nvSpPr>
              <p:spPr>
                <a:xfrm>
                  <a:off x="8875837" y="1876425"/>
                  <a:ext cx="2468438" cy="1314450"/>
                </a:xfrm>
                <a:custGeom>
                  <a:avLst/>
                  <a:gdLst>
                    <a:gd name="connsiteX0" fmla="*/ 1463 w 2468438"/>
                    <a:gd name="connsiteY0" fmla="*/ 0 h 1314450"/>
                    <a:gd name="connsiteX1" fmla="*/ 106238 w 2468438"/>
                    <a:gd name="connsiteY1" fmla="*/ 466725 h 1314450"/>
                    <a:gd name="connsiteX2" fmla="*/ 677738 w 2468438"/>
                    <a:gd name="connsiteY2" fmla="*/ 695325 h 1314450"/>
                    <a:gd name="connsiteX3" fmla="*/ 1592138 w 2468438"/>
                    <a:gd name="connsiteY3" fmla="*/ 1162050 h 1314450"/>
                    <a:gd name="connsiteX4" fmla="*/ 2468438 w 2468438"/>
                    <a:gd name="connsiteY4" fmla="*/ 1314450 h 131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438" h="1314450">
                      <a:moveTo>
                        <a:pt x="1463" y="0"/>
                      </a:moveTo>
                      <a:cubicBezTo>
                        <a:pt x="-2506" y="175419"/>
                        <a:pt x="-6474" y="350838"/>
                        <a:pt x="106238" y="466725"/>
                      </a:cubicBezTo>
                      <a:cubicBezTo>
                        <a:pt x="218950" y="582612"/>
                        <a:pt x="430088" y="579438"/>
                        <a:pt x="677738" y="695325"/>
                      </a:cubicBezTo>
                      <a:cubicBezTo>
                        <a:pt x="925388" y="811212"/>
                        <a:pt x="1293688" y="1058863"/>
                        <a:pt x="1592138" y="1162050"/>
                      </a:cubicBezTo>
                      <a:cubicBezTo>
                        <a:pt x="1890588" y="1265237"/>
                        <a:pt x="2179513" y="1289843"/>
                        <a:pt x="2468438" y="1314450"/>
                      </a:cubicBezTo>
                    </a:path>
                  </a:pathLst>
                </a:custGeom>
                <a:noFill/>
                <a:ln>
                  <a:solidFill>
                    <a:srgbClr val="942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22" name="Rectangle 121">
                  <a:extLst>
                    <a:ext uri="{FF2B5EF4-FFF2-40B4-BE49-F238E27FC236}">
                      <a16:creationId xmlns:a16="http://schemas.microsoft.com/office/drawing/2014/main" id="{318C05CA-23B5-42E8-A4C9-3D600FD30DCE}"/>
                    </a:ext>
                  </a:extLst>
                </p:cNvPr>
                <p:cNvSpPr/>
                <p:nvPr/>
              </p:nvSpPr>
              <p:spPr>
                <a:xfrm>
                  <a:off x="10583406" y="3068640"/>
                  <a:ext cx="733323" cy="338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0" dirty="0" smtClean="0">
                            <a:solidFill>
                              <a:schemeClr val="bg1">
                                <a:lumMod val="50000"/>
                              </a:schemeClr>
                            </a:solidFill>
                            <a:latin typeface="Cambria Math" panose="02040503050406030204" pitchFamily="18" charset="0"/>
                          </a:rPr>
                          <m:t>−</m:t>
                        </m:r>
                        <m:r>
                          <m:rPr>
                            <m:sty m:val="p"/>
                          </m:rPr>
                          <a:rPr lang="en-US" sz="2000" b="0" i="0" dirty="0" smtClean="0">
                            <a:solidFill>
                              <a:schemeClr val="bg1">
                                <a:lumMod val="50000"/>
                              </a:schemeClr>
                            </a:solidFill>
                            <a:latin typeface="Cambria Math" panose="02040503050406030204" pitchFamily="18" charset="0"/>
                          </a:rPr>
                          <m:t>log</m:t>
                        </m:r>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𝑧</m:t>
                        </m:r>
                        <m:r>
                          <a:rPr lang="en-US" sz="2000" b="0" i="1" dirty="0" smtClean="0">
                            <a:solidFill>
                              <a:schemeClr val="bg1">
                                <a:lumMod val="50000"/>
                              </a:schemeClr>
                            </a:solidFill>
                            <a:latin typeface="Cambria Math" panose="02040503050406030204" pitchFamily="18" charset="0"/>
                          </a:rPr>
                          <m:t>)</m:t>
                        </m:r>
                      </m:oMath>
                    </m:oMathPara>
                  </a14:m>
                  <a:endParaRPr lang="en-US" sz="2000" baseline="-10000" dirty="0">
                    <a:solidFill>
                      <a:schemeClr val="bg1">
                        <a:lumMod val="50000"/>
                      </a:schemeClr>
                    </a:solidFill>
                  </a:endParaRPr>
                </a:p>
              </p:txBody>
            </p:sp>
          </mc:Choice>
          <mc:Fallback xmlns="">
            <p:sp>
              <p:nvSpPr>
                <p:cNvPr id="122" name="Rectangle 121">
                  <a:extLst>
                    <a:ext uri="{FF2B5EF4-FFF2-40B4-BE49-F238E27FC236}">
                      <a16:creationId xmlns:a16="http://schemas.microsoft.com/office/drawing/2014/main" id="{318C05CA-23B5-42E8-A4C9-3D600FD30DCE}"/>
                    </a:ext>
                  </a:extLst>
                </p:cNvPr>
                <p:cNvSpPr>
                  <a:spLocks noRot="1" noChangeAspect="1" noMove="1" noResize="1" noEditPoints="1" noAdjustHandles="1" noChangeArrowheads="1" noChangeShapeType="1" noTextEdit="1"/>
                </p:cNvSpPr>
                <p:nvPr/>
              </p:nvSpPr>
              <p:spPr>
                <a:xfrm>
                  <a:off x="10583406" y="3068640"/>
                  <a:ext cx="733323" cy="338661"/>
                </a:xfrm>
                <a:prstGeom prst="rect">
                  <a:avLst/>
                </a:prstGeom>
                <a:blipFill>
                  <a:blip r:embed="rId19"/>
                  <a:stretch>
                    <a:fillRect l="-5785" t="-1818" r="-32231" b="-25455"/>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B19CFE04-482E-46FD-AF70-98F2F3FF3025}"/>
                  </a:ext>
                </a:extLst>
              </p:cNvPr>
              <p:cNvSpPr/>
              <p:nvPr/>
            </p:nvSpPr>
            <p:spPr>
              <a:xfrm>
                <a:off x="640395" y="2711696"/>
                <a:ext cx="730805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m:t>
                      </m:r>
                      <m:func>
                        <m:funcPr>
                          <m:ctrlPr>
                            <a:rPr lang="en-US" sz="2400" b="0" i="1" dirty="0" smtClean="0">
                              <a:solidFill>
                                <a:schemeClr val="tx1"/>
                              </a:solidFill>
                              <a:latin typeface="Cambria Math" panose="02040503050406030204" pitchFamily="18" charset="0"/>
                            </a:rPr>
                          </m:ctrlPr>
                        </m:funcPr>
                        <m:fName>
                          <m:r>
                            <a:rPr lang="en-US" sz="2400" b="0" i="0" dirty="0" smtClean="0">
                              <a:solidFill>
                                <a:schemeClr val="tx1"/>
                              </a:solidFill>
                              <a:latin typeface="Cambria Math" panose="02040503050406030204" pitchFamily="18" charset="0"/>
                            </a:rPr>
                            <m:t>−</m:t>
                          </m:r>
                          <m:r>
                            <m:rPr>
                              <m:sty m:val="p"/>
                            </m:rPr>
                            <a:rPr lang="en-US" sz="2400" b="0" i="0" dirty="0" smtClean="0">
                              <a:solidFill>
                                <a:schemeClr val="tx1"/>
                              </a:solidFill>
                              <a:latin typeface="Cambria Math" panose="02040503050406030204" pitchFamily="18" charset="0"/>
                            </a:rPr>
                            <m:t>log</m:t>
                          </m:r>
                        </m:fName>
                        <m:e>
                          <m:d>
                            <m:dPr>
                              <m:ctrlPr>
                                <a:rPr lang="en-US" sz="2400" b="0" i="1" dirty="0" smtClean="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e>
                          </m:d>
                        </m:e>
                      </m:func>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𝐶𝑜𝑠𝑡</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m:t>
                      </m:r>
                    </m:oMath>
                  </m:oMathPara>
                </a14:m>
                <a:endParaRPr lang="en-US" sz="2400" baseline="-10000" dirty="0">
                  <a:solidFill>
                    <a:schemeClr val="tx1"/>
                  </a:solidFill>
                </a:endParaRPr>
              </a:p>
            </p:txBody>
          </p:sp>
        </mc:Choice>
        <mc:Fallback xmlns="">
          <p:sp>
            <p:nvSpPr>
              <p:cNvPr id="124" name="Rectangle 123">
                <a:extLst>
                  <a:ext uri="{FF2B5EF4-FFF2-40B4-BE49-F238E27FC236}">
                    <a16:creationId xmlns:a16="http://schemas.microsoft.com/office/drawing/2014/main" id="{B19CFE04-482E-46FD-AF70-98F2F3FF3025}"/>
                  </a:ext>
                </a:extLst>
              </p:cNvPr>
              <p:cNvSpPr>
                <a:spLocks noRot="1" noChangeAspect="1" noMove="1" noResize="1" noEditPoints="1" noAdjustHandles="1" noChangeArrowheads="1" noChangeShapeType="1" noTextEdit="1"/>
              </p:cNvSpPr>
              <p:nvPr/>
            </p:nvSpPr>
            <p:spPr>
              <a:xfrm>
                <a:off x="640395" y="2711696"/>
                <a:ext cx="7308052" cy="472581"/>
              </a:xfrm>
              <a:prstGeom prst="rect">
                <a:avLst/>
              </a:prstGeom>
              <a:blipFill>
                <a:blip r:embed="rId20"/>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97925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63038" y="237150"/>
            <a:ext cx="10862187" cy="598435"/>
          </a:xfrm>
        </p:spPr>
        <p:txBody>
          <a:bodyPr>
            <a:normAutofit fontScale="90000"/>
          </a:bodyPr>
          <a:lstStyle/>
          <a:p>
            <a:r>
              <a:rPr lang="en-US" dirty="0"/>
              <a:t>Simplified Cost function</a:t>
            </a:r>
          </a:p>
        </p:txBody>
      </p:sp>
      <p:cxnSp>
        <p:nvCxnSpPr>
          <p:cNvPr id="6" name="Straight Connector 5">
            <a:extLst>
              <a:ext uri="{FF2B5EF4-FFF2-40B4-BE49-F238E27FC236}">
                <a16:creationId xmlns:a16="http://schemas.microsoft.com/office/drawing/2014/main" id="{1092ACAE-42FB-4434-AE15-6827AD4711B4}"/>
              </a:ext>
            </a:extLst>
          </p:cNvPr>
          <p:cNvCxnSpPr>
            <a:cxnSpLocks/>
          </p:cNvCxnSpPr>
          <p:nvPr/>
        </p:nvCxnSpPr>
        <p:spPr>
          <a:xfrm>
            <a:off x="4848279" y="617161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29EA86C-5792-4371-BCC1-BAA4A885EDA5}"/>
              </a:ext>
            </a:extLst>
          </p:cNvPr>
          <p:cNvGrpSpPr/>
          <p:nvPr/>
        </p:nvGrpSpPr>
        <p:grpSpPr>
          <a:xfrm>
            <a:off x="463038" y="1244086"/>
            <a:ext cx="11557512" cy="1152436"/>
            <a:chOff x="463038" y="940140"/>
            <a:chExt cx="11557512" cy="1152436"/>
          </a:xfrm>
        </p:grpSpPr>
        <p:sp>
          <p:nvSpPr>
            <p:cNvPr id="3" name="Rectangle: Rounded Corners 2">
              <a:extLst>
                <a:ext uri="{FF2B5EF4-FFF2-40B4-BE49-F238E27FC236}">
                  <a16:creationId xmlns:a16="http://schemas.microsoft.com/office/drawing/2014/main" id="{C49F8E45-33D7-4B8E-8313-C0D04EA476B1}"/>
                </a:ext>
              </a:extLst>
            </p:cNvPr>
            <p:cNvSpPr/>
            <p:nvPr/>
          </p:nvSpPr>
          <p:spPr>
            <a:xfrm>
              <a:off x="463038" y="940140"/>
              <a:ext cx="11557512" cy="115243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C5E4F2C7-F2FC-47D5-ACC4-16537A1727E9}"/>
                    </a:ext>
                  </a:extLst>
                </p:cNvPr>
                <p:cNvSpPr/>
                <p:nvPr/>
              </p:nvSpPr>
              <p:spPr>
                <a:xfrm>
                  <a:off x="642499" y="1071300"/>
                  <a:ext cx="3871662" cy="890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𝐽</m:t>
                        </m:r>
                        <m:d>
                          <m:dPr>
                            <m:ctrlPr>
                              <a:rPr lang="en-US" sz="2000" b="0" i="1" dirty="0" smtClean="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𝜃</m:t>
                            </m:r>
                          </m:e>
                        </m:d>
                        <m:r>
                          <a:rPr lang="en-US" sz="2000" b="0" i="1" dirty="0" smtClean="0">
                            <a:solidFill>
                              <a:schemeClr val="tx1"/>
                            </a:solidFill>
                            <a:latin typeface="Cambria Math" panose="02040503050406030204" pitchFamily="18" charset="0"/>
                            <a:ea typeface="Cambria Math" panose="02040503050406030204" pitchFamily="18" charset="0"/>
                          </a:rPr>
                          <m:t>=</m:t>
                        </m:r>
                        <m:f>
                          <m:fPr>
                            <m:ctrlPr>
                              <a:rPr lang="en-US" sz="2000" i="1" dirty="0">
                                <a:solidFill>
                                  <a:schemeClr val="tx1"/>
                                </a:solidFill>
                                <a:latin typeface="Cambria Math" panose="02040503050406030204" pitchFamily="18" charset="0"/>
                              </a:rPr>
                            </m:ctrlPr>
                          </m:fPr>
                          <m:num>
                            <m:r>
                              <a:rPr lang="en-US" sz="2000" i="1" dirty="0">
                                <a:solidFill>
                                  <a:schemeClr val="tx1"/>
                                </a:solidFill>
                                <a:latin typeface="Cambria Math" panose="02040503050406030204" pitchFamily="18" charset="0"/>
                              </a:rPr>
                              <m:t>1</m:t>
                            </m:r>
                          </m:num>
                          <m:den>
                            <m:r>
                              <a:rPr lang="en-US" sz="2000" i="1" dirty="0">
                                <a:solidFill>
                                  <a:schemeClr val="tx1"/>
                                </a:solidFill>
                                <a:latin typeface="Cambria Math" panose="02040503050406030204" pitchFamily="18" charset="0"/>
                              </a:rPr>
                              <m:t>𝑚</m:t>
                            </m:r>
                          </m:den>
                        </m:f>
                        <m:nary>
                          <m:naryPr>
                            <m:chr m:val="∑"/>
                            <m:ctrlPr>
                              <a:rPr lang="en-US" sz="2000" i="1" dirty="0">
                                <a:solidFill>
                                  <a:schemeClr val="tx1"/>
                                </a:solidFill>
                                <a:latin typeface="Cambria Math" panose="02040503050406030204" pitchFamily="18" charset="0"/>
                              </a:rPr>
                            </m:ctrlPr>
                          </m:naryPr>
                          <m:sub>
                            <m:r>
                              <m:rPr>
                                <m:brk m:alnAt="23"/>
                              </m:rPr>
                              <a:rPr lang="en-US" sz="2000" i="1" dirty="0">
                                <a:solidFill>
                                  <a:schemeClr val="tx1"/>
                                </a:solidFill>
                                <a:latin typeface="Cambria Math" panose="02040503050406030204" pitchFamily="18" charset="0"/>
                              </a:rPr>
                              <m:t>𝑖</m:t>
                            </m:r>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0</m:t>
                            </m:r>
                          </m:sub>
                          <m:sup>
                            <m:r>
                              <a:rPr lang="en-US" sz="2000" i="1" dirty="0">
                                <a:solidFill>
                                  <a:schemeClr val="tx1"/>
                                </a:solidFill>
                                <a:latin typeface="Cambria Math" panose="02040503050406030204" pitchFamily="18" charset="0"/>
                              </a:rPr>
                              <m:t>𝑚</m:t>
                            </m:r>
                          </m:sup>
                          <m:e>
                            <m:r>
                              <a:rPr lang="en-US" sz="2000" i="1" dirty="0" smtClean="0">
                                <a:solidFill>
                                  <a:schemeClr val="tx1"/>
                                </a:solidFill>
                                <a:latin typeface="Cambria Math" panose="02040503050406030204" pitchFamily="18" charset="0"/>
                              </a:rPr>
                              <m:t>𝐶</m:t>
                            </m:r>
                            <m:r>
                              <a:rPr lang="en-US" sz="2000" b="0" i="1" dirty="0" smtClean="0">
                                <a:solidFill>
                                  <a:schemeClr val="tx1"/>
                                </a:solidFill>
                                <a:latin typeface="Cambria Math" panose="02040503050406030204" pitchFamily="18" charset="0"/>
                              </a:rPr>
                              <m:t>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d>
                                      <m:dPr>
                                        <m:ctrlPr>
                                          <a:rPr lang="en-US" sz="2000" i="1" baseline="30000" dirty="0">
                                            <a:solidFill>
                                              <a:schemeClr val="tx1"/>
                                            </a:solidFill>
                                            <a:latin typeface="Cambria Math" panose="02040503050406030204" pitchFamily="18" charset="0"/>
                                            <a:ea typeface="Cambria Math" panose="02040503050406030204" pitchFamily="18" charset="0"/>
                                          </a:rPr>
                                        </m:ctrlPr>
                                      </m:dPr>
                                      <m:e>
                                        <m:r>
                                          <a:rPr lang="en-US" sz="2000" i="1" baseline="10000" dirty="0">
                                            <a:solidFill>
                                              <a:schemeClr val="tx1"/>
                                            </a:solidFill>
                                            <a:latin typeface="Cambria Math" panose="02040503050406030204" pitchFamily="18" charset="0"/>
                                            <a:ea typeface="Cambria Math" panose="02040503050406030204" pitchFamily="18" charset="0"/>
                                          </a:rPr>
                                          <m:t>𝑖</m:t>
                                        </m:r>
                                      </m:e>
                                    </m:d>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e>
                        </m:nary>
                      </m:oMath>
                    </m:oMathPara>
                  </a14:m>
                  <a:endParaRPr lang="en-US" sz="2000" dirty="0">
                    <a:solidFill>
                      <a:schemeClr val="tx1"/>
                    </a:solidFill>
                    <a:ea typeface="Cambria Math" panose="02040503050406030204" pitchFamily="18" charset="0"/>
                  </a:endParaRPr>
                </a:p>
              </p:txBody>
            </p:sp>
          </mc:Choice>
          <mc:Fallback xmlns="">
            <p:sp>
              <p:nvSpPr>
                <p:cNvPr id="67" name="Rectangle 66">
                  <a:extLst>
                    <a:ext uri="{FF2B5EF4-FFF2-40B4-BE49-F238E27FC236}">
                      <a16:creationId xmlns:a16="http://schemas.microsoft.com/office/drawing/2014/main" id="{C5E4F2C7-F2FC-47D5-ACC4-16537A1727E9}"/>
                    </a:ext>
                  </a:extLst>
                </p:cNvPr>
                <p:cNvSpPr>
                  <a:spLocks noRot="1" noChangeAspect="1" noMove="1" noResize="1" noEditPoints="1" noAdjustHandles="1" noChangeArrowheads="1" noChangeShapeType="1" noTextEdit="1"/>
                </p:cNvSpPr>
                <p:nvPr/>
              </p:nvSpPr>
              <p:spPr>
                <a:xfrm>
                  <a:off x="642499" y="1071300"/>
                  <a:ext cx="3871662" cy="890115"/>
                </a:xfrm>
                <a:prstGeom prst="rect">
                  <a:avLst/>
                </a:prstGeom>
                <a:blipFill>
                  <a:blip r:embed="rId2"/>
                  <a:stretch>
                    <a:fillRect l="-62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673AA4C9-C9F5-415D-89B6-ED24E4076DE8}"/>
                    </a:ext>
                  </a:extLst>
                </p:cNvPr>
                <p:cNvSpPr/>
                <p:nvPr/>
              </p:nvSpPr>
              <p:spPr>
                <a:xfrm>
                  <a:off x="4169005" y="1052470"/>
                  <a:ext cx="5975120" cy="902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𝐶𝑜𝑠𝑡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smtClean="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𝑦</m:t>
                            </m:r>
                          </m:e>
                        </m:d>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eqArr>
                              <m:eqArrPr>
                                <m:ctrlPr>
                                  <a:rPr lang="en-US" sz="2000" i="1" dirty="0">
                                    <a:solidFill>
                                      <a:schemeClr val="tx1"/>
                                    </a:solidFill>
                                    <a:latin typeface="Cambria Math" panose="02040503050406030204" pitchFamily="18" charset="0"/>
                                    <a:ea typeface="Cambria Math" panose="02040503050406030204" pitchFamily="18" charset="0"/>
                                  </a:rPr>
                                </m:ctrlPr>
                              </m:eqArrPr>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b="0" i="1" dirty="0" smtClean="0">
                                    <a:solidFill>
                                      <a:schemeClr val="tx1"/>
                                    </a:solidFill>
                                    <a:latin typeface="Cambria Math" panose="02040503050406030204" pitchFamily="18" charset="0"/>
                                    <a:ea typeface="Cambria Math" panose="02040503050406030204" pitchFamily="18" charset="0"/>
                                  </a:rPr>
                                  <m:t>                   </m:t>
                                </m:r>
                              </m:e>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0</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r>
                                      <a:rPr lang="en-US" sz="2000" i="1" dirty="0">
                                        <a:solidFill>
                                          <a:schemeClr val="tx1"/>
                                        </a:solidFill>
                                        <a:latin typeface="Cambria Math" panose="02040503050406030204" pitchFamily="18" charset="0"/>
                                        <a:ea typeface="Cambria Math" panose="02040503050406030204" pitchFamily="18" charset="0"/>
                                      </a:rPr>
                                      <m:t>           </m:t>
                                    </m:r>
                                  </m:e>
                                </m:func>
                              </m:e>
                            </m:eqArr>
                          </m:e>
                        </m:d>
                      </m:oMath>
                    </m:oMathPara>
                  </a14:m>
                  <a:endParaRPr lang="en-US" sz="2000" dirty="0">
                    <a:solidFill>
                      <a:schemeClr val="tx1"/>
                    </a:solidFill>
                    <a:ea typeface="Cambria Math" panose="02040503050406030204" pitchFamily="18" charset="0"/>
                  </a:endParaRPr>
                </a:p>
              </p:txBody>
            </p:sp>
          </mc:Choice>
          <mc:Fallback xmlns="">
            <p:sp>
              <p:nvSpPr>
                <p:cNvPr id="36" name="Rectangle 35">
                  <a:extLst>
                    <a:ext uri="{FF2B5EF4-FFF2-40B4-BE49-F238E27FC236}">
                      <a16:creationId xmlns:a16="http://schemas.microsoft.com/office/drawing/2014/main" id="{673AA4C9-C9F5-415D-89B6-ED24E4076DE8}"/>
                    </a:ext>
                  </a:extLst>
                </p:cNvPr>
                <p:cNvSpPr>
                  <a:spLocks noRot="1" noChangeAspect="1" noMove="1" noResize="1" noEditPoints="1" noAdjustHandles="1" noChangeArrowheads="1" noChangeShapeType="1" noTextEdit="1"/>
                </p:cNvSpPr>
                <p:nvPr/>
              </p:nvSpPr>
              <p:spPr>
                <a:xfrm>
                  <a:off x="4169005" y="1052470"/>
                  <a:ext cx="5975120" cy="902039"/>
                </a:xfrm>
                <a:prstGeom prst="rect">
                  <a:avLst/>
                </a:prstGeom>
                <a:blipFill>
                  <a:blip r:embed="rId3"/>
                  <a:stretch>
                    <a:fillRect b="-816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469A2344-B977-42D9-8042-51FD99D4B92A}"/>
                    </a:ext>
                  </a:extLst>
                </p:cNvPr>
                <p:cNvSpPr/>
                <p:nvPr/>
              </p:nvSpPr>
              <p:spPr>
                <a:xfrm>
                  <a:off x="10292170" y="1277094"/>
                  <a:ext cx="1446317"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m:t>
                        </m:r>
                      </m:oMath>
                    </m:oMathPara>
                  </a14:m>
                  <a:endParaRPr lang="en-US" sz="2400" dirty="0">
                    <a:solidFill>
                      <a:schemeClr val="tx1"/>
                    </a:solidFill>
                    <a:ea typeface="Cambria Math" panose="02040503050406030204" pitchFamily="18" charset="0"/>
                  </a:endParaRPr>
                </a:p>
              </p:txBody>
            </p:sp>
          </mc:Choice>
          <mc:Fallback xmlns="">
            <p:sp>
              <p:nvSpPr>
                <p:cNvPr id="68" name="Rectangle 67">
                  <a:extLst>
                    <a:ext uri="{FF2B5EF4-FFF2-40B4-BE49-F238E27FC236}">
                      <a16:creationId xmlns:a16="http://schemas.microsoft.com/office/drawing/2014/main" id="{469A2344-B977-42D9-8042-51FD99D4B92A}"/>
                    </a:ext>
                  </a:extLst>
                </p:cNvPr>
                <p:cNvSpPr>
                  <a:spLocks noRot="1" noChangeAspect="1" noMove="1" noResize="1" noEditPoints="1" noAdjustHandles="1" noChangeArrowheads="1" noChangeShapeType="1" noTextEdit="1"/>
                </p:cNvSpPr>
                <p:nvPr/>
              </p:nvSpPr>
              <p:spPr>
                <a:xfrm>
                  <a:off x="10292170" y="1277094"/>
                  <a:ext cx="1446317" cy="472581"/>
                </a:xfrm>
                <a:prstGeom prst="rect">
                  <a:avLst/>
                </a:prstGeom>
                <a:blipFill>
                  <a:blip r:embed="rId4"/>
                  <a:stretch>
                    <a:fillRect l="-2941" b="-5128"/>
                  </a:stretch>
                </a:blipFill>
                <a:ln>
                  <a:noFill/>
                </a:ln>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B1AE48C3-CC0C-421F-AA24-586F52343C2B}"/>
                </a:ext>
              </a:extLst>
            </p:cNvPr>
            <p:cNvCxnSpPr/>
            <p:nvPr/>
          </p:nvCxnSpPr>
          <p:spPr>
            <a:xfrm>
              <a:off x="4000500" y="1071300"/>
              <a:ext cx="0" cy="883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F08DECA-930D-4AC0-A436-7AB45827AE34}"/>
                </a:ext>
              </a:extLst>
            </p:cNvPr>
            <p:cNvCxnSpPr/>
            <p:nvPr/>
          </p:nvCxnSpPr>
          <p:spPr>
            <a:xfrm>
              <a:off x="9877425" y="1071300"/>
              <a:ext cx="0" cy="88320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D4F2C974-195D-4477-A68C-F88BE634FB5E}"/>
              </a:ext>
            </a:extLst>
          </p:cNvPr>
          <p:cNvGrpSpPr/>
          <p:nvPr/>
        </p:nvGrpSpPr>
        <p:grpSpPr>
          <a:xfrm>
            <a:off x="463038" y="2560976"/>
            <a:ext cx="11557512" cy="1160980"/>
            <a:chOff x="463038" y="2551451"/>
            <a:chExt cx="11557512" cy="1160980"/>
          </a:xfrm>
        </p:grpSpPr>
        <p:grpSp>
          <p:nvGrpSpPr>
            <p:cNvPr id="10" name="Group 9">
              <a:extLst>
                <a:ext uri="{FF2B5EF4-FFF2-40B4-BE49-F238E27FC236}">
                  <a16:creationId xmlns:a16="http://schemas.microsoft.com/office/drawing/2014/main" id="{4E700C76-7B45-42D7-B647-41295101DFE9}"/>
                </a:ext>
              </a:extLst>
            </p:cNvPr>
            <p:cNvGrpSpPr/>
            <p:nvPr/>
          </p:nvGrpSpPr>
          <p:grpSpPr>
            <a:xfrm>
              <a:off x="463038" y="3052371"/>
              <a:ext cx="11557512" cy="660060"/>
              <a:chOff x="529713" y="2530815"/>
              <a:chExt cx="11557512" cy="660060"/>
            </a:xfrm>
          </p:grpSpPr>
          <p:sp>
            <p:nvSpPr>
              <p:cNvPr id="78" name="Rectangle: Rounded Corners 77">
                <a:extLst>
                  <a:ext uri="{FF2B5EF4-FFF2-40B4-BE49-F238E27FC236}">
                    <a16:creationId xmlns:a16="http://schemas.microsoft.com/office/drawing/2014/main" id="{6EF77915-2E9E-48DD-BA03-37D607569230}"/>
                  </a:ext>
                </a:extLst>
              </p:cNvPr>
              <p:cNvSpPr/>
              <p:nvPr/>
            </p:nvSpPr>
            <p:spPr>
              <a:xfrm>
                <a:off x="529713" y="2530815"/>
                <a:ext cx="11557512" cy="66006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CF565F7A-45A4-4BAB-A43A-123DFE56E52F}"/>
                      </a:ext>
                    </a:extLst>
                  </p:cNvPr>
                  <p:cNvSpPr/>
                  <p:nvPr/>
                </p:nvSpPr>
                <p:spPr>
                  <a:xfrm>
                    <a:off x="642499" y="2654118"/>
                    <a:ext cx="10658156" cy="413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r>
                          <a:rPr lang="en-US" sz="2000" i="1" dirty="0">
                            <a:solidFill>
                              <a:schemeClr val="tx1"/>
                            </a:solidFill>
                            <a:latin typeface="Cambria Math" panose="02040503050406030204" pitchFamily="18" charset="0"/>
                            <a:ea typeface="Cambria Math" panose="02040503050406030204" pitchFamily="18" charset="0"/>
                          </a:rPr>
                          <m:t>𝐶𝑜𝑠𝑡</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dirty="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y</m:t>
                        </m:r>
                        <m: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i="1"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i="1" dirty="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oMath>
                    </a14:m>
                    <a:r>
                      <a:rPr lang="en-US" sz="2000" dirty="0">
                        <a:solidFill>
                          <a:schemeClr val="tx1"/>
                        </a:solidFill>
                        <a:latin typeface="Cambria Math" panose="02040503050406030204" pitchFamily="18" charset="0"/>
                        <a:ea typeface="Cambria Math" panose="02040503050406030204" pitchFamily="18" charset="0"/>
                      </a:rPr>
                      <a:t>)</a:t>
                    </a:r>
                  </a:p>
                  <a:p>
                    <a:endParaRPr lang="en-US" sz="2000" dirty="0">
                      <a:solidFill>
                        <a:schemeClr val="tx1"/>
                      </a:solidFill>
                      <a:ea typeface="Cambria Math" panose="02040503050406030204" pitchFamily="18" charset="0"/>
                    </a:endParaRPr>
                  </a:p>
                </p:txBody>
              </p:sp>
            </mc:Choice>
            <mc:Fallback xmlns="">
              <p:sp>
                <p:nvSpPr>
                  <p:cNvPr id="83" name="Rectangle 82">
                    <a:extLst>
                      <a:ext uri="{FF2B5EF4-FFF2-40B4-BE49-F238E27FC236}">
                        <a16:creationId xmlns:a16="http://schemas.microsoft.com/office/drawing/2014/main" id="{CF565F7A-45A4-4BAB-A43A-123DFE56E52F}"/>
                      </a:ext>
                    </a:extLst>
                  </p:cNvPr>
                  <p:cNvSpPr>
                    <a:spLocks noRot="1" noChangeAspect="1" noMove="1" noResize="1" noEditPoints="1" noAdjustHandles="1" noChangeArrowheads="1" noChangeShapeType="1" noTextEdit="1"/>
                  </p:cNvSpPr>
                  <p:nvPr/>
                </p:nvSpPr>
                <p:spPr>
                  <a:xfrm>
                    <a:off x="642499" y="2654118"/>
                    <a:ext cx="10658156" cy="413453"/>
                  </a:xfrm>
                  <a:prstGeom prst="rect">
                    <a:avLst/>
                  </a:prstGeom>
                  <a:blipFill>
                    <a:blip r:embed="rId5"/>
                    <a:stretch>
                      <a:fillRect l="-800" t="-16418" b="-14925"/>
                    </a:stretch>
                  </a:blipFill>
                  <a:ln>
                    <a:noFill/>
                  </a:ln>
                </p:spPr>
                <p:txBody>
                  <a:bodyPr/>
                  <a:lstStyle/>
                  <a:p>
                    <a:r>
                      <a:rPr lang="he-IL">
                        <a:noFill/>
                      </a:rPr>
                      <a:t> </a:t>
                    </a:r>
                  </a:p>
                </p:txBody>
              </p:sp>
            </mc:Fallback>
          </mc:AlternateContent>
        </p:grpSp>
        <p:sp>
          <p:nvSpPr>
            <p:cNvPr id="8" name="Arrow: Down 7">
              <a:extLst>
                <a:ext uri="{FF2B5EF4-FFF2-40B4-BE49-F238E27FC236}">
                  <a16:creationId xmlns:a16="http://schemas.microsoft.com/office/drawing/2014/main" id="{67DA4D20-C07C-4FA8-92E3-B820DB49FFE9}"/>
                </a:ext>
              </a:extLst>
            </p:cNvPr>
            <p:cNvSpPr/>
            <p:nvPr/>
          </p:nvSpPr>
          <p:spPr>
            <a:xfrm>
              <a:off x="6096000" y="2551451"/>
              <a:ext cx="295275" cy="359115"/>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AB41EA2C-B639-431F-BCFA-B27A47A23EDE}"/>
              </a:ext>
            </a:extLst>
          </p:cNvPr>
          <p:cNvGrpSpPr/>
          <p:nvPr/>
        </p:nvGrpSpPr>
        <p:grpSpPr>
          <a:xfrm>
            <a:off x="642499" y="3544836"/>
            <a:ext cx="9863578" cy="1352283"/>
            <a:chOff x="642499" y="3544836"/>
            <a:chExt cx="9863578" cy="1352283"/>
          </a:xfrm>
        </p:grpSpPr>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9438CAB9-3A51-4554-B0DE-35E42F5E4B82}"/>
                    </a:ext>
                  </a:extLst>
                </p:cNvPr>
                <p:cNvSpPr/>
                <p:nvPr/>
              </p:nvSpPr>
              <p:spPr>
                <a:xfrm>
                  <a:off x="642499" y="4483666"/>
                  <a:ext cx="9863578" cy="413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𝑖𝑓</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𝑦</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𝑐𝑜𝑠𝑡</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b="0" i="0" dirty="0" smtClean="0">
                            <a:solidFill>
                              <a:schemeClr val="tx1"/>
                            </a:solidFill>
                            <a:latin typeface="Cambria Math" panose="02040503050406030204" pitchFamily="18" charset="0"/>
                            <a:ea typeface="Cambria Math" panose="02040503050406030204" pitchFamily="18" charset="0"/>
                          </a:rPr>
                          <m:t>=</m:t>
                        </m:r>
                        <m:r>
                          <a:rPr lang="en-US" sz="2000" dirty="0">
                            <a:solidFill>
                              <a:schemeClr val="tx1"/>
                            </a:solidFill>
                            <a:latin typeface="Cambria Math" panose="02040503050406030204" pitchFamily="18" charset="0"/>
                            <a:ea typeface="Cambria Math" panose="02040503050406030204" pitchFamily="18" charset="0"/>
                          </a:rPr>
                          <m:t>−</m:t>
                        </m:r>
                        <m:r>
                          <a:rPr lang="en-US" sz="2000" b="0" i="0" dirty="0" smtClean="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0</m:t>
                        </m:r>
                        <m:r>
                          <a:rPr lang="en-US" sz="2000" b="0" i="1" dirty="0" smtClean="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r>
                              <a:rPr lang="en-US" sz="2000" i="1" dirty="0">
                                <a:solidFill>
                                  <a:schemeClr val="tx1"/>
                                </a:solidFill>
                                <a:latin typeface="Cambria Math" panose="02040503050406030204" pitchFamily="18" charset="0"/>
                                <a:ea typeface="Cambria Math" panose="02040503050406030204" pitchFamily="18" charset="0"/>
                              </a:rPr>
                              <m:t>)</m:t>
                            </m:r>
                          </m:e>
                        </m:d>
                        <m:r>
                          <a:rPr lang="en-US" sz="2000" b="0" i="0" dirty="0" smtClean="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a:rPr lang="en-US" sz="2000" b="0" i="0" dirty="0" smtClean="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oMath>
                    </m:oMathPara>
                  </a14:m>
                  <a:endParaRPr lang="en-US" sz="2000" dirty="0">
                    <a:latin typeface="Cambria Math" panose="02040503050406030204" pitchFamily="18" charset="0"/>
                    <a:ea typeface="Cambria Math" panose="02040503050406030204" pitchFamily="18" charset="0"/>
                  </a:endParaRPr>
                </a:p>
                <a:p>
                  <a:endParaRPr lang="en-US" sz="2000" dirty="0">
                    <a:solidFill>
                      <a:schemeClr val="tx1"/>
                    </a:solidFill>
                    <a:ea typeface="Cambria Math" panose="02040503050406030204" pitchFamily="18" charset="0"/>
                  </a:endParaRPr>
                </a:p>
              </p:txBody>
            </p:sp>
          </mc:Choice>
          <mc:Fallback xmlns="">
            <p:sp>
              <p:nvSpPr>
                <p:cNvPr id="91" name="Rectangle 90">
                  <a:extLst>
                    <a:ext uri="{FF2B5EF4-FFF2-40B4-BE49-F238E27FC236}">
                      <a16:creationId xmlns:a16="http://schemas.microsoft.com/office/drawing/2014/main" id="{9438CAB9-3A51-4554-B0DE-35E42F5E4B82}"/>
                    </a:ext>
                  </a:extLst>
                </p:cNvPr>
                <p:cNvSpPr>
                  <a:spLocks noRot="1" noChangeAspect="1" noMove="1" noResize="1" noEditPoints="1" noAdjustHandles="1" noChangeArrowheads="1" noChangeShapeType="1" noTextEdit="1"/>
                </p:cNvSpPr>
                <p:nvPr/>
              </p:nvSpPr>
              <p:spPr>
                <a:xfrm>
                  <a:off x="642499" y="4483666"/>
                  <a:ext cx="9863578" cy="413453"/>
                </a:xfrm>
                <a:prstGeom prst="rect">
                  <a:avLst/>
                </a:prstGeom>
                <a:blipFill>
                  <a:blip r:embed="rId6"/>
                  <a:stretch>
                    <a:fillRect l="-1174" b="-7463"/>
                  </a:stretch>
                </a:blipFill>
                <a:ln>
                  <a:noFill/>
                </a:ln>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DC87B473-2723-4C42-9B73-A454E1E4D396}"/>
                </a:ext>
              </a:extLst>
            </p:cNvPr>
            <p:cNvGrpSpPr/>
            <p:nvPr/>
          </p:nvGrpSpPr>
          <p:grpSpPr>
            <a:xfrm>
              <a:off x="2498343" y="3544836"/>
              <a:ext cx="2279419" cy="938830"/>
              <a:chOff x="2578331" y="3009522"/>
              <a:chExt cx="2279419" cy="938830"/>
            </a:xfrm>
          </p:grpSpPr>
          <p:cxnSp>
            <p:nvCxnSpPr>
              <p:cNvPr id="88" name="Straight Connector 87">
                <a:extLst>
                  <a:ext uri="{FF2B5EF4-FFF2-40B4-BE49-F238E27FC236}">
                    <a16:creationId xmlns:a16="http://schemas.microsoft.com/office/drawing/2014/main" id="{F1FC36D8-D1B3-4F0E-8182-C33A73D0CF37}"/>
                  </a:ext>
                </a:extLst>
              </p:cNvPr>
              <p:cNvCxnSpPr>
                <a:cxnSpLocks/>
              </p:cNvCxnSpPr>
              <p:nvPr/>
            </p:nvCxnSpPr>
            <p:spPr>
              <a:xfrm>
                <a:off x="3419475" y="3229348"/>
                <a:ext cx="0" cy="334341"/>
              </a:xfrm>
              <a:prstGeom prst="line">
                <a:avLst/>
              </a:prstGeom>
              <a:ln>
                <a:tailEnd type="non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17964CA-EAF3-45C1-A149-5CDDE4A7F792}"/>
                  </a:ext>
                </a:extLst>
              </p:cNvPr>
              <p:cNvSpPr/>
              <p:nvPr/>
            </p:nvSpPr>
            <p:spPr>
              <a:xfrm rot="16200000">
                <a:off x="3313777" y="2274076"/>
                <a:ext cx="198930" cy="16698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6892FFA4-9059-46DC-AB4A-E6173B223FF6}"/>
                  </a:ext>
                </a:extLst>
              </p:cNvPr>
              <p:cNvCxnSpPr>
                <a:cxnSpLocks/>
              </p:cNvCxnSpPr>
              <p:nvPr/>
            </p:nvCxnSpPr>
            <p:spPr>
              <a:xfrm>
                <a:off x="4857750" y="3563689"/>
                <a:ext cx="0" cy="38466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A417552-8154-457C-8259-1FE3D802FD15}"/>
                  </a:ext>
                </a:extLst>
              </p:cNvPr>
              <p:cNvCxnSpPr>
                <a:cxnSpLocks/>
              </p:cNvCxnSpPr>
              <p:nvPr/>
            </p:nvCxnSpPr>
            <p:spPr>
              <a:xfrm flipH="1">
                <a:off x="3419476" y="3563689"/>
                <a:ext cx="1438274" cy="0"/>
              </a:xfrm>
              <a:prstGeom prst="line">
                <a:avLst/>
              </a:prstGeom>
              <a:ln>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46320F18-1B4B-42D6-BD6F-CC59720797BB}"/>
              </a:ext>
            </a:extLst>
          </p:cNvPr>
          <p:cNvGrpSpPr/>
          <p:nvPr/>
        </p:nvGrpSpPr>
        <p:grpSpPr>
          <a:xfrm>
            <a:off x="575824" y="3544835"/>
            <a:ext cx="10825603" cy="2095873"/>
            <a:chOff x="639578" y="2997925"/>
            <a:chExt cx="10825603" cy="2095873"/>
          </a:xfrm>
        </p:grpSpPr>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35D05410-0481-48BE-8718-5418B02BF4DA}"/>
                    </a:ext>
                  </a:extLst>
                </p:cNvPr>
                <p:cNvSpPr/>
                <p:nvPr/>
              </p:nvSpPr>
              <p:spPr>
                <a:xfrm>
                  <a:off x="639578" y="4680345"/>
                  <a:ext cx="10825603" cy="413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𝑖𝑓</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𝑦</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0</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𝑐𝑜𝑠𝑡</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b="0" i="0" dirty="0" smtClean="0">
                            <a:solidFill>
                              <a:schemeClr val="tx1"/>
                            </a:solidFill>
                            <a:latin typeface="Cambria Math" panose="02040503050406030204" pitchFamily="18" charset="0"/>
                            <a:ea typeface="Cambria Math" panose="02040503050406030204" pitchFamily="18" charset="0"/>
                          </a:rPr>
                          <m:t>=</m:t>
                        </m:r>
                        <m:r>
                          <a:rPr lang="en-US" sz="2000" dirty="0">
                            <a:solidFill>
                              <a:schemeClr val="tx1"/>
                            </a:solidFill>
                            <a:latin typeface="Cambria Math" panose="02040503050406030204" pitchFamily="18" charset="0"/>
                            <a:ea typeface="Cambria Math" panose="02040503050406030204" pitchFamily="18" charset="0"/>
                          </a:rPr>
                          <m:t>−</m:t>
                        </m:r>
                        <m:r>
                          <a:rPr lang="en-US" sz="2000" b="0" i="0" dirty="0" smtClean="0">
                            <a:solidFill>
                              <a:schemeClr val="tx1"/>
                            </a:solidFill>
                            <a:latin typeface="Cambria Math" panose="02040503050406030204" pitchFamily="18" charset="0"/>
                            <a:ea typeface="Cambria Math" panose="02040503050406030204" pitchFamily="18" charset="0"/>
                          </a:rPr>
                          <m:t>0</m:t>
                        </m:r>
                        <m: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i="1"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i="1" dirty="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r>
                              <a:rPr lang="en-US" sz="2000" b="0" i="1" dirty="0" smtClean="0">
                                <a:solidFill>
                                  <a:schemeClr val="tx1"/>
                                </a:solidFill>
                                <a:latin typeface="Cambria Math" panose="02040503050406030204" pitchFamily="18" charset="0"/>
                                <a:ea typeface="Cambria Math" panose="02040503050406030204" pitchFamily="18" charset="0"/>
                              </a:rPr>
                              <m:t>)</m:t>
                            </m:r>
                          </m:e>
                        </m:d>
                        <m:r>
                          <a:rPr lang="en-US" sz="2000" b="0" i="0" dirty="0" smtClean="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a:rPr lang="en-US" sz="2000" b="0" i="0" dirty="0" smtClean="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oMath>
                    </m:oMathPara>
                  </a14:m>
                  <a:endParaRPr lang="en-US" sz="2000" dirty="0">
                    <a:latin typeface="Cambria Math" panose="02040503050406030204" pitchFamily="18" charset="0"/>
                    <a:ea typeface="Cambria Math" panose="02040503050406030204" pitchFamily="18" charset="0"/>
                  </a:endParaRPr>
                </a:p>
                <a:p>
                  <a:endParaRPr lang="en-US" sz="2000" dirty="0">
                    <a:solidFill>
                      <a:schemeClr val="tx1"/>
                    </a:solidFill>
                    <a:ea typeface="Cambria Math" panose="02040503050406030204" pitchFamily="18" charset="0"/>
                  </a:endParaRPr>
                </a:p>
              </p:txBody>
            </p:sp>
          </mc:Choice>
          <mc:Fallback xmlns="">
            <p:sp>
              <p:nvSpPr>
                <p:cNvPr id="97" name="Rectangle 96">
                  <a:extLst>
                    <a:ext uri="{FF2B5EF4-FFF2-40B4-BE49-F238E27FC236}">
                      <a16:creationId xmlns:a16="http://schemas.microsoft.com/office/drawing/2014/main" id="{35D05410-0481-48BE-8718-5418B02BF4DA}"/>
                    </a:ext>
                  </a:extLst>
                </p:cNvPr>
                <p:cNvSpPr>
                  <a:spLocks noRot="1" noChangeAspect="1" noMove="1" noResize="1" noEditPoints="1" noAdjustHandles="1" noChangeArrowheads="1" noChangeShapeType="1" noTextEdit="1"/>
                </p:cNvSpPr>
                <p:nvPr/>
              </p:nvSpPr>
              <p:spPr>
                <a:xfrm>
                  <a:off x="639578" y="4680345"/>
                  <a:ext cx="10825603" cy="413453"/>
                </a:xfrm>
                <a:prstGeom prst="rect">
                  <a:avLst/>
                </a:prstGeom>
                <a:blipFill>
                  <a:blip r:embed="rId7"/>
                  <a:stretch>
                    <a:fillRect l="-1070" b="-5882"/>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AF0DA17A-AF9C-489A-9D6A-6D7F15D8366E}"/>
                </a:ext>
              </a:extLst>
            </p:cNvPr>
            <p:cNvGrpSpPr/>
            <p:nvPr/>
          </p:nvGrpSpPr>
          <p:grpSpPr>
            <a:xfrm>
              <a:off x="4514163" y="2997925"/>
              <a:ext cx="2408540" cy="1682420"/>
              <a:chOff x="4514163" y="2997925"/>
              <a:chExt cx="2408540" cy="1682420"/>
            </a:xfrm>
          </p:grpSpPr>
          <p:sp>
            <p:nvSpPr>
              <p:cNvPr id="96" name="Left Brace 95">
                <a:extLst>
                  <a:ext uri="{FF2B5EF4-FFF2-40B4-BE49-F238E27FC236}">
                    <a16:creationId xmlns:a16="http://schemas.microsoft.com/office/drawing/2014/main" id="{63191B92-C1F7-427C-96D5-FEA6EB1F7F91}"/>
                  </a:ext>
                </a:extLst>
              </p:cNvPr>
              <p:cNvSpPr/>
              <p:nvPr/>
            </p:nvSpPr>
            <p:spPr>
              <a:xfrm rot="5400000" flipH="1">
                <a:off x="5620116" y="1891972"/>
                <a:ext cx="196633" cy="24085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B2380927-89C6-46E5-AFCB-2E5872A95B2A}"/>
                  </a:ext>
                </a:extLst>
              </p:cNvPr>
              <p:cNvCxnSpPr>
                <a:cxnSpLocks/>
              </p:cNvCxnSpPr>
              <p:nvPr/>
            </p:nvCxnSpPr>
            <p:spPr>
              <a:xfrm flipH="1">
                <a:off x="5715000" y="3209925"/>
                <a:ext cx="9525" cy="353764"/>
              </a:xfrm>
              <a:prstGeom prst="line">
                <a:avLst/>
              </a:prstGeom>
              <a:ln>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3C352B2-B8DE-4D8C-AC74-D0169960634D}"/>
                  </a:ext>
                </a:extLst>
              </p:cNvPr>
              <p:cNvCxnSpPr>
                <a:cxnSpLocks/>
              </p:cNvCxnSpPr>
              <p:nvPr/>
            </p:nvCxnSpPr>
            <p:spPr>
              <a:xfrm>
                <a:off x="6894128" y="3563689"/>
                <a:ext cx="0" cy="1116656"/>
              </a:xfrm>
              <a:prstGeom prst="line">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A9D6F67-100D-49C5-986B-34400E8E20C2}"/>
                  </a:ext>
                </a:extLst>
              </p:cNvPr>
              <p:cNvCxnSpPr>
                <a:cxnSpLocks/>
              </p:cNvCxnSpPr>
              <p:nvPr/>
            </p:nvCxnSpPr>
            <p:spPr>
              <a:xfrm>
                <a:off x="5705475" y="3563689"/>
                <a:ext cx="1188653" cy="0"/>
              </a:xfrm>
              <a:prstGeom prst="line">
                <a:avLst/>
              </a:prstGeom>
              <a:ln>
                <a:solidFill>
                  <a:srgbClr val="7030A0"/>
                </a:solidFill>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7927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8166563"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8166563" cy="5477080"/>
              </a:xfrm>
              <a:prstGeom prst="rect">
                <a:avLst/>
              </a:prstGeom>
              <a:blipFill>
                <a:blip r:embed="rId2"/>
                <a:stretch>
                  <a:fillRect b="-3248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Logistic Regression – fit parameters</a:t>
            </a:r>
          </a:p>
        </p:txBody>
      </p:sp>
      <p:grpSp>
        <p:nvGrpSpPr>
          <p:cNvPr id="3" name="Group 2">
            <a:extLst>
              <a:ext uri="{FF2B5EF4-FFF2-40B4-BE49-F238E27FC236}">
                <a16:creationId xmlns:a16="http://schemas.microsoft.com/office/drawing/2014/main" id="{764C6129-E6AC-4598-9370-75052A2209BA}"/>
              </a:ext>
            </a:extLst>
          </p:cNvPr>
          <p:cNvGrpSpPr/>
          <p:nvPr/>
        </p:nvGrpSpPr>
        <p:grpSpPr>
          <a:xfrm>
            <a:off x="691643" y="3099880"/>
            <a:ext cx="10171710" cy="1839929"/>
            <a:chOff x="724890" y="2746785"/>
            <a:chExt cx="10171710" cy="2573354"/>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B298F4C-BA6A-453C-9A6F-071DE3329AE6}"/>
                    </a:ext>
                  </a:extLst>
                </p:cNvPr>
                <p:cNvSpPr/>
                <p:nvPr/>
              </p:nvSpPr>
              <p:spPr>
                <a:xfrm>
                  <a:off x="724890" y="2746785"/>
                  <a:ext cx="10171710" cy="25733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2400"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2400" b="0" i="1" dirty="0" smtClean="0">
                                <a:solidFill>
                                  <a:schemeClr val="tx1"/>
                                </a:solidFill>
                                <a:latin typeface="Cambria Math" panose="02040503050406030204" pitchFamily="18" charset="0"/>
                                <a:ea typeface="Cambria Math" panose="02040503050406030204" pitchFamily="18" charset="0"/>
                              </a:rPr>
                              <m:t>𝑖</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b="0" i="1" dirty="0" smtClean="0">
                                <a:solidFill>
                                  <a:schemeClr val="tx1"/>
                                </a:solidFill>
                                <a:latin typeface="Cambria Math" panose="02040503050406030204" pitchFamily="18" charset="0"/>
                                <a:ea typeface="Cambria Math" panose="02040503050406030204" pitchFamily="18" charset="0"/>
                              </a:rPr>
                              <m:t>𝑚</m:t>
                            </m:r>
                          </m:sup>
                          <m:e>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ea typeface="Cambria Math" panose="02040503050406030204" pitchFamily="18" charset="0"/>
                                  </a:rPr>
                                </m:ctrlPr>
                              </m:dPr>
                              <m:e>
                                <m:sSup>
                                  <m:sSupPr>
                                    <m:ctrlPr>
                                      <a:rPr lang="en-US" sz="2400" b="0" i="1" dirty="0" smtClean="0">
                                        <a:solidFill>
                                          <a:schemeClr val="tx1"/>
                                        </a:solidFill>
                                        <a:latin typeface="Cambria Math" panose="02040503050406030204" pitchFamily="18" charset="0"/>
                                        <a:ea typeface="Cambria Math" panose="02040503050406030204" pitchFamily="18" charset="0"/>
                                      </a:rPr>
                                    </m:ctrlPr>
                                  </m:sSupPr>
                                  <m:e>
                                    <m:r>
                                      <a:rPr lang="en-US" sz="2400" b="0" i="1" dirty="0" smtClean="0">
                                        <a:solidFill>
                                          <a:schemeClr val="tx1"/>
                                        </a:solidFill>
                                        <a:latin typeface="Cambria Math" panose="02040503050406030204" pitchFamily="18" charset="0"/>
                                        <a:ea typeface="Cambria Math" panose="02040503050406030204" pitchFamily="18" charset="0"/>
                                      </a:rPr>
                                      <m:t>𝑥</m:t>
                                    </m:r>
                                  </m:e>
                                  <m:sup>
                                    <m:r>
                                      <a:rPr lang="en-US" sz="2400" b="0" i="1" dirty="0" smtClean="0">
                                        <a:solidFill>
                                          <a:schemeClr val="tx1"/>
                                        </a:solidFill>
                                        <a:latin typeface="Cambria Math" panose="02040503050406030204" pitchFamily="18" charset="0"/>
                                        <a:ea typeface="Cambria Math" panose="02040503050406030204" pitchFamily="18" charset="0"/>
                                      </a:rPr>
                                      <m:t>𝑖</m:t>
                                    </m:r>
                                  </m:sup>
                                </m:sSup>
                              </m:e>
                            </m:d>
                            <m:r>
                              <a:rPr lang="en-US" sz="2400" b="0" i="1" dirty="0" smtClean="0">
                                <a:solidFill>
                                  <a:schemeClr val="tx1"/>
                                </a:solidFill>
                                <a:latin typeface="Cambria Math" panose="02040503050406030204" pitchFamily="18" charset="0"/>
                                <a:ea typeface="Cambria Math" panose="02040503050406030204" pitchFamily="18" charset="0"/>
                              </a:rPr>
                              <m:t>− </m:t>
                            </m:r>
                            <m:sSup>
                              <m:sSupPr>
                                <m:ctrlPr>
                                  <a:rPr lang="en-US" sz="2400" b="0" i="1" dirty="0" smtClean="0">
                                    <a:solidFill>
                                      <a:schemeClr val="tx1"/>
                                    </a:solidFill>
                                    <a:latin typeface="Cambria Math" panose="02040503050406030204" pitchFamily="18" charset="0"/>
                                    <a:ea typeface="Cambria Math" panose="02040503050406030204" pitchFamily="18" charset="0"/>
                                  </a:rPr>
                                </m:ctrlPr>
                              </m:sSupPr>
                              <m:e>
                                <m:r>
                                  <a:rPr lang="en-US" sz="2400" b="0" i="1" dirty="0" smtClean="0">
                                    <a:solidFill>
                                      <a:schemeClr val="tx1"/>
                                    </a:solidFill>
                                    <a:latin typeface="Cambria Math" panose="02040503050406030204" pitchFamily="18" charset="0"/>
                                    <a:ea typeface="Cambria Math" panose="02040503050406030204" pitchFamily="18" charset="0"/>
                                  </a:rPr>
                                  <m:t>𝑦</m:t>
                                </m:r>
                              </m:e>
                              <m:sup>
                                <m:r>
                                  <a:rPr lang="en-US" sz="2400" b="0" i="1" dirty="0" smtClean="0">
                                    <a:solidFill>
                                      <a:schemeClr val="tx1"/>
                                    </a:solidFill>
                                    <a:latin typeface="Cambria Math" panose="02040503050406030204" pitchFamily="18" charset="0"/>
                                    <a:ea typeface="Cambria Math" panose="02040503050406030204" pitchFamily="18" charset="0"/>
                                  </a:rPr>
                                  <m:t>𝑖</m:t>
                                </m:r>
                              </m:sup>
                            </m:sSup>
                            <m:r>
                              <a:rPr lang="en-US" sz="2400" b="0" i="1" dirty="0" smtClean="0">
                                <a:solidFill>
                                  <a:schemeClr val="tx1"/>
                                </a:solidFill>
                                <a:latin typeface="Cambria Math" panose="02040503050406030204" pitchFamily="18" charset="0"/>
                                <a:ea typeface="Cambria Math" panose="02040503050406030204" pitchFamily="18" charset="0"/>
                              </a:rPr>
                              <m:t>)∙</m:t>
                            </m:r>
                            <m:sSubSup>
                              <m:sSubSupPr>
                                <m:ctrlPr>
                                  <a:rPr lang="en-US" sz="2400" b="0" i="1" dirty="0" smtClean="0">
                                    <a:solidFill>
                                      <a:schemeClr val="tx1"/>
                                    </a:solidFill>
                                    <a:latin typeface="Cambria Math" panose="02040503050406030204" pitchFamily="18" charset="0"/>
                                    <a:ea typeface="Cambria Math" panose="02040503050406030204" pitchFamily="18" charset="0"/>
                                  </a:rPr>
                                </m:ctrlPr>
                              </m:sSubSup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𝑗</m:t>
                                </m:r>
                              </m:sub>
                              <m: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𝑖</m:t>
                                </m:r>
                                <m:r>
                                  <a:rPr lang="en-US" sz="2400" b="0" i="1" dirty="0" smtClean="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7B298F4C-BA6A-453C-9A6F-071DE3329AE6}"/>
                    </a:ext>
                  </a:extLst>
                </p:cNvPr>
                <p:cNvSpPr>
                  <a:spLocks noRot="1" noChangeAspect="1" noMove="1" noResize="1" noEditPoints="1" noAdjustHandles="1" noChangeArrowheads="1" noChangeShapeType="1" noTextEdit="1"/>
                </p:cNvSpPr>
                <p:nvPr/>
              </p:nvSpPr>
              <p:spPr>
                <a:xfrm>
                  <a:off x="724890" y="2746785"/>
                  <a:ext cx="10171710" cy="2573354"/>
                </a:xfrm>
                <a:prstGeom prst="rect">
                  <a:avLst/>
                </a:prstGeom>
                <a:blipFill>
                  <a:blip r:embed="rId3"/>
                  <a:stretch>
                    <a:fillRect l="-1378" b="-132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7E7A778B-BEDF-4BDD-A85B-01535FA20FC5}"/>
                    </a:ext>
                  </a:extLst>
                </p:cNvPr>
                <p:cNvSpPr/>
                <p:nvPr/>
              </p:nvSpPr>
              <p:spPr>
                <a:xfrm>
                  <a:off x="6227692" y="3427780"/>
                  <a:ext cx="3489463" cy="385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latin typeface="Cambria Math" panose="02040503050406030204" pitchFamily="18" charset="0"/>
                      <a:ea typeface="Cambria Math" panose="02040503050406030204" pitchFamily="18" charset="0"/>
                    </a:rPr>
                    <a:t>Simultaneously update all</a:t>
                  </a:r>
                  <a:r>
                    <a:rPr lang="en-US"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𝜃</m:t>
                          </m:r>
                        </m:e>
                        <m:sub>
                          <m:r>
                            <a:rPr lang="en-US" sz="2000" i="1" dirty="0">
                              <a:solidFill>
                                <a:schemeClr val="tx1"/>
                              </a:solidFill>
                              <a:latin typeface="Cambria Math" panose="02040503050406030204" pitchFamily="18" charset="0"/>
                              <a:ea typeface="Cambria Math" panose="02040503050406030204" pitchFamily="18" charset="0"/>
                            </a:rPr>
                            <m:t>𝑗</m:t>
                          </m:r>
                          <m:r>
                            <a:rPr lang="en-US" sz="2000" i="1" dirty="0">
                              <a:solidFill>
                                <a:schemeClr val="tx1"/>
                              </a:solidFill>
                              <a:latin typeface="Cambria Math" panose="02040503050406030204" pitchFamily="18" charset="0"/>
                              <a:ea typeface="Cambria Math" panose="02040503050406030204" pitchFamily="18" charset="0"/>
                            </a:rPr>
                            <m:t> </m:t>
                          </m:r>
                        </m:sub>
                      </m:sSub>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7" name="Rectangle 26">
                  <a:extLst>
                    <a:ext uri="{FF2B5EF4-FFF2-40B4-BE49-F238E27FC236}">
                      <a16:creationId xmlns:a16="http://schemas.microsoft.com/office/drawing/2014/main" id="{7E7A778B-BEDF-4BDD-A85B-01535FA20FC5}"/>
                    </a:ext>
                  </a:extLst>
                </p:cNvPr>
                <p:cNvSpPr>
                  <a:spLocks noRot="1" noChangeAspect="1" noMove="1" noResize="1" noEditPoints="1" noAdjustHandles="1" noChangeArrowheads="1" noChangeShapeType="1" noTextEdit="1"/>
                </p:cNvSpPr>
                <p:nvPr/>
              </p:nvSpPr>
              <p:spPr>
                <a:xfrm>
                  <a:off x="6227692" y="3427780"/>
                  <a:ext cx="3489463" cy="385338"/>
                </a:xfrm>
                <a:prstGeom prst="rect">
                  <a:avLst/>
                </a:prstGeom>
                <a:blipFill>
                  <a:blip r:embed="rId4"/>
                  <a:stretch>
                    <a:fillRect l="-4188" t="-10870" b="-69565"/>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691643" y="1191636"/>
                <a:ext cx="7280781" cy="1417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𝑇𝑜</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𝑝𝑎𝑟𝑎𝑚𝑡𝑒𝑟𝑠</m:t>
                      </m:r>
                      <m:r>
                        <a:rPr lang="en-US" sz="2400" b="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𝑤𝑖𝑡</m:t>
                      </m:r>
                      <m:r>
                        <a:rPr lang="en-US" sz="2400" b="0" i="1" dirty="0" smtClean="0">
                          <a:solidFill>
                            <a:schemeClr val="tx1"/>
                          </a:solidFill>
                          <a:latin typeface="Cambria Math" panose="02040503050406030204" pitchFamily="18" charset="0"/>
                          <a:ea typeface="Cambria Math" panose="02040503050406030204" pitchFamily="18" charset="0"/>
                        </a:rPr>
                        <m:t>h</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𝑐𝑜𝑠𝑡</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𝑓𝑢𝑛𝑐𝑡𝑖𝑜𝑛</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𝐽</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m:t>
                      </m:r>
                    </m:oMath>
                  </m:oMathPara>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691643" y="1191636"/>
                <a:ext cx="7280781" cy="1417493"/>
              </a:xfrm>
              <a:prstGeom prst="rect">
                <a:avLst/>
              </a:prstGeom>
              <a:blipFill>
                <a:blip r:embed="rId5"/>
                <a:stretch>
                  <a:fillRect l="-142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F9DC5E2-0EC2-4411-9AF4-02B9A0591D81}"/>
                  </a:ext>
                </a:extLst>
              </p:cNvPr>
              <p:cNvSpPr/>
              <p:nvPr/>
            </p:nvSpPr>
            <p:spPr>
              <a:xfrm>
                <a:off x="691643" y="1901243"/>
                <a:ext cx="2171616"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chemeClr val="bg1">
                              <a:lumMod val="50000"/>
                            </a:schemeClr>
                          </a:solidFill>
                          <a:latin typeface="Cambria Math" panose="02040503050406030204" pitchFamily="18" charset="0"/>
                        </a:rPr>
                        <m:t>𝑀𝑖𝑛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𝐽</m:t>
                      </m:r>
                      <m:d>
                        <m:dPr>
                          <m:ctrlPr>
                            <a:rPr lang="en-US" sz="2000" b="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ea typeface="Cambria Math" panose="02040503050406030204" pitchFamily="18" charset="0"/>
                            </a:rPr>
                            <m:t>𝜃</m:t>
                          </m:r>
                        </m:e>
                      </m:d>
                    </m:oMath>
                  </m:oMathPara>
                </a14:m>
                <a:endParaRPr lang="en-US" sz="2000" b="0" dirty="0">
                  <a:solidFill>
                    <a:schemeClr val="bg1">
                      <a:lumMod val="50000"/>
                    </a:schemeClr>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dirty="0" smtClean="0">
                          <a:solidFill>
                            <a:schemeClr val="bg1">
                              <a:lumMod val="50000"/>
                            </a:schemeClr>
                          </a:solidFill>
                          <a:latin typeface="Cambria Math" panose="02040503050406030204" pitchFamily="18" charset="0"/>
                          <a:ea typeface="Cambria Math" panose="02040503050406030204" pitchFamily="18" charset="0"/>
                        </a:rPr>
                        <m:t>𝜃</m:t>
                      </m:r>
                    </m:oMath>
                  </m:oMathPara>
                </a14:m>
                <a:endParaRPr lang="en-US" sz="2000" dirty="0">
                  <a:solidFill>
                    <a:schemeClr val="bg1">
                      <a:lumMod val="50000"/>
                    </a:schemeClr>
                  </a:solidFill>
                </a:endParaRPr>
              </a:p>
            </p:txBody>
          </p:sp>
        </mc:Choice>
        <mc:Fallback xmlns="">
          <p:sp>
            <p:nvSpPr>
              <p:cNvPr id="30" name="Rectangle 29">
                <a:extLst>
                  <a:ext uri="{FF2B5EF4-FFF2-40B4-BE49-F238E27FC236}">
                    <a16:creationId xmlns:a16="http://schemas.microsoft.com/office/drawing/2014/main" id="{4F9DC5E2-0EC2-4411-9AF4-02B9A0591D81}"/>
                  </a:ext>
                </a:extLst>
              </p:cNvPr>
              <p:cNvSpPr>
                <a:spLocks noRot="1" noChangeAspect="1" noMove="1" noResize="1" noEditPoints="1" noAdjustHandles="1" noChangeArrowheads="1" noChangeShapeType="1" noTextEdit="1"/>
              </p:cNvSpPr>
              <p:nvPr/>
            </p:nvSpPr>
            <p:spPr>
              <a:xfrm>
                <a:off x="691643" y="1901243"/>
                <a:ext cx="2171616" cy="70788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794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8166563"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8166563" cy="5477080"/>
              </a:xfrm>
              <a:prstGeom prst="rect">
                <a:avLst/>
              </a:prstGeom>
              <a:blipFill>
                <a:blip r:embed="rId2"/>
                <a:stretch>
                  <a:fillRect b="-3248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Logistic Regression – Multiclass classification</a:t>
            </a: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691643" y="1191636"/>
                <a:ext cx="4484039" cy="426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r>
                      <a:rPr lang="en-US" sz="2400" i="1" dirty="0">
                        <a:solidFill>
                          <a:schemeClr val="tx1"/>
                        </a:solidFill>
                        <a:latin typeface="Cambria Math" panose="02040503050406030204" pitchFamily="18" charset="0"/>
                      </a:rPr>
                      <m:t>𝑠𝑢𝑝𝑝𝑜𝑠𝑒</m:t>
                    </m:r>
                  </m:oMath>
                </a14:m>
                <a:r>
                  <a:rPr lang="en-US" sz="2400" b="0" dirty="0">
                    <a:solidFill>
                      <a:schemeClr val="tx1"/>
                    </a:solidFill>
                    <a:ea typeface="Cambria Math" panose="02040503050406030204" pitchFamily="18" charset="0"/>
                  </a:rPr>
                  <a:t> we have a training set like:</a:t>
                </a: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691643" y="1191636"/>
                <a:ext cx="4484039" cy="426379"/>
              </a:xfrm>
              <a:prstGeom prst="rect">
                <a:avLst/>
              </a:prstGeom>
              <a:blipFill>
                <a:blip r:embed="rId3"/>
                <a:stretch>
                  <a:fillRect l="-2446" t="-21429" r="-3261" b="-30000"/>
                </a:stretch>
              </a:blipFill>
              <a:ln>
                <a:noFill/>
              </a:ln>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EADC6F63-F747-4C8D-BF44-0F6BB13CC781}"/>
              </a:ext>
            </a:extLst>
          </p:cNvPr>
          <p:cNvGrpSpPr/>
          <p:nvPr/>
        </p:nvGrpSpPr>
        <p:grpSpPr>
          <a:xfrm>
            <a:off x="1215519" y="4671723"/>
            <a:ext cx="1565782" cy="1364097"/>
            <a:chOff x="1215519" y="4671723"/>
            <a:chExt cx="1565782" cy="1364097"/>
          </a:xfrm>
        </p:grpSpPr>
        <p:sp>
          <p:nvSpPr>
            <p:cNvPr id="27" name="Rectangle 26">
              <a:extLst>
                <a:ext uri="{FF2B5EF4-FFF2-40B4-BE49-F238E27FC236}">
                  <a16:creationId xmlns:a16="http://schemas.microsoft.com/office/drawing/2014/main" id="{7E7A778B-BEDF-4BDD-A85B-01535FA20FC5}"/>
                </a:ext>
              </a:extLst>
            </p:cNvPr>
            <p:cNvSpPr/>
            <p:nvPr/>
          </p:nvSpPr>
          <p:spPr>
            <a:xfrm>
              <a:off x="1215519" y="4671723"/>
              <a:ext cx="1565782" cy="4263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u="sng" baseline="-10000" dirty="0">
                  <a:solidFill>
                    <a:schemeClr val="tx1"/>
                  </a:solidFill>
                  <a:latin typeface="Cambria Math" panose="02040503050406030204" pitchFamily="18" charset="0"/>
                  <a:ea typeface="Cambria Math" panose="02040503050406030204" pitchFamily="18" charset="0"/>
                </a:rPr>
                <a:t>One – vs - all</a:t>
              </a:r>
              <a:endParaRPr lang="en-US" sz="2400" u="sng" baseline="-10000" dirty="0">
                <a:solidFill>
                  <a:schemeClr val="tx1"/>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F9DC5E2-0EC2-4411-9AF4-02B9A0591D81}"/>
                    </a:ext>
                  </a:extLst>
                </p:cNvPr>
                <p:cNvSpPr/>
                <p:nvPr/>
              </p:nvSpPr>
              <p:spPr>
                <a:xfrm>
                  <a:off x="1215519" y="5230224"/>
                  <a:ext cx="1565782" cy="80559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b="0" i="1" dirty="0" smtClean="0">
                            <a:solidFill>
                              <a:srgbClr val="0070C0"/>
                            </a:solidFill>
                            <a:latin typeface="Cambria Math" panose="02040503050406030204" pitchFamily="18" charset="0"/>
                          </a:rPr>
                          <m:t>𝑀𝑎𝑥</m:t>
                        </m:r>
                        <m:r>
                          <a:rPr lang="en-US" sz="2000" b="0" i="1" dirty="0" smtClean="0">
                            <a:solidFill>
                              <a:srgbClr val="0070C0"/>
                            </a:solidFill>
                            <a:latin typeface="Cambria Math" panose="02040503050406030204" pitchFamily="18" charset="0"/>
                          </a:rPr>
                          <m:t> </m:t>
                        </m:r>
                        <m:sSubSup>
                          <m:sSubSupPr>
                            <m:ctrlPr>
                              <a:rPr lang="en-US" sz="2000" i="1" dirty="0">
                                <a:solidFill>
                                  <a:srgbClr val="0070C0"/>
                                </a:solidFill>
                                <a:latin typeface="Cambria Math" panose="02040503050406030204" pitchFamily="18" charset="0"/>
                                <a:ea typeface="Cambria Math" panose="02040503050406030204" pitchFamily="18" charset="0"/>
                              </a:rPr>
                            </m:ctrlPr>
                          </m:sSubSupPr>
                          <m:e>
                            <m:r>
                              <a:rPr lang="en-US" sz="2000" i="1" dirty="0">
                                <a:solidFill>
                                  <a:srgbClr val="0070C0"/>
                                </a:solidFill>
                                <a:latin typeface="Cambria Math" panose="02040503050406030204" pitchFamily="18" charset="0"/>
                                <a:ea typeface="Cambria Math" panose="02040503050406030204" pitchFamily="18" charset="0"/>
                              </a:rPr>
                              <m:t>h</m:t>
                            </m:r>
                          </m:e>
                          <m:sub>
                            <m:r>
                              <a:rPr lang="en-US" sz="2000" i="1" dirty="0">
                                <a:solidFill>
                                  <a:srgbClr val="0070C0"/>
                                </a:solidFill>
                                <a:latin typeface="Cambria Math" panose="02040503050406030204" pitchFamily="18" charset="0"/>
                                <a:ea typeface="Cambria Math" panose="02040503050406030204" pitchFamily="18" charset="0"/>
                              </a:rPr>
                              <m:t>𝜃</m:t>
                            </m:r>
                          </m:sub>
                          <m:sup>
                            <m:r>
                              <a:rPr lang="en-US" sz="2000" i="1" dirty="0">
                                <a:solidFill>
                                  <a:srgbClr val="0070C0"/>
                                </a:solidFill>
                                <a:latin typeface="Cambria Math" panose="02040503050406030204" pitchFamily="18" charset="0"/>
                                <a:ea typeface="Cambria Math" panose="02040503050406030204" pitchFamily="18" charset="0"/>
                              </a:rPr>
                              <m:t>(</m:t>
                            </m:r>
                            <m:r>
                              <a:rPr lang="en-US" sz="2000" b="0" i="1" dirty="0" smtClean="0">
                                <a:solidFill>
                                  <a:srgbClr val="0070C0"/>
                                </a:solidFill>
                                <a:latin typeface="Cambria Math" panose="02040503050406030204" pitchFamily="18" charset="0"/>
                                <a:ea typeface="Cambria Math" panose="02040503050406030204" pitchFamily="18" charset="0"/>
                              </a:rPr>
                              <m:t>𝑖</m:t>
                            </m:r>
                            <m:r>
                              <a:rPr lang="en-US" sz="2000" i="1" dirty="0">
                                <a:solidFill>
                                  <a:srgbClr val="0070C0"/>
                                </a:solidFill>
                                <a:latin typeface="Cambria Math" panose="02040503050406030204" pitchFamily="18" charset="0"/>
                                <a:ea typeface="Cambria Math" panose="02040503050406030204" pitchFamily="18" charset="0"/>
                              </a:rPr>
                              <m:t>)</m:t>
                            </m:r>
                          </m:sup>
                        </m:sSubSup>
                        <m:sSub>
                          <m:sSubPr>
                            <m:ctrlPr>
                              <a:rPr lang="en-US" sz="2000" i="1" dirty="0">
                                <a:solidFill>
                                  <a:srgbClr val="0070C0"/>
                                </a:solidFill>
                                <a:latin typeface="Cambria Math" panose="02040503050406030204" pitchFamily="18" charset="0"/>
                                <a:ea typeface="Cambria Math" panose="02040503050406030204" pitchFamily="18" charset="0"/>
                              </a:rPr>
                            </m:ctrlPr>
                          </m:sSubPr>
                          <m:e>
                            <m:r>
                              <a:rPr lang="en-US" sz="2000" i="1" dirty="0">
                                <a:solidFill>
                                  <a:srgbClr val="0070C0"/>
                                </a:solidFill>
                                <a:latin typeface="Cambria Math" panose="02040503050406030204" pitchFamily="18" charset="0"/>
                                <a:ea typeface="Cambria Math" panose="02040503050406030204" pitchFamily="18" charset="0"/>
                              </a:rPr>
                              <m:t>(</m:t>
                            </m:r>
                            <m:r>
                              <a:rPr lang="en-US" sz="2000" i="1" dirty="0">
                                <a:solidFill>
                                  <a:srgbClr val="0070C0"/>
                                </a:solidFill>
                                <a:latin typeface="Cambria Math" panose="02040503050406030204" pitchFamily="18" charset="0"/>
                                <a:ea typeface="Cambria Math" panose="02040503050406030204" pitchFamily="18" charset="0"/>
                              </a:rPr>
                              <m:t>𝑥</m:t>
                            </m:r>
                            <m:r>
                              <a:rPr lang="en-US" sz="2000" i="1" dirty="0">
                                <a:solidFill>
                                  <a:srgbClr val="0070C0"/>
                                </a:solidFill>
                                <a:latin typeface="Cambria Math" panose="02040503050406030204" pitchFamily="18" charset="0"/>
                                <a:ea typeface="Cambria Math" panose="02040503050406030204" pitchFamily="18" charset="0"/>
                              </a:rPr>
                              <m:t>)</m:t>
                            </m:r>
                          </m:e>
                          <m:sub>
                            <m:r>
                              <a:rPr lang="en-US" sz="2000" i="1" dirty="0">
                                <a:solidFill>
                                  <a:srgbClr val="0070C0"/>
                                </a:solidFill>
                                <a:latin typeface="Cambria Math" panose="02040503050406030204" pitchFamily="18" charset="0"/>
                                <a:ea typeface="Cambria Math" panose="02040503050406030204" pitchFamily="18" charset="0"/>
                              </a:rPr>
                              <m:t> </m:t>
                            </m:r>
                          </m:sub>
                        </m:sSub>
                      </m:oMath>
                    </m:oMathPara>
                  </a14:m>
                  <a:endParaRPr lang="en-US" sz="2000" b="0" dirty="0">
                    <a:solidFill>
                      <a:srgbClr val="0070C0"/>
                    </a:solidFill>
                    <a:ea typeface="Cambria Math" panose="02040503050406030204" pitchFamily="18" charset="0"/>
                  </a:endParaRPr>
                </a:p>
                <a:p>
                  <a:r>
                    <a:rPr lang="en-US" sz="2000" dirty="0">
                      <a:solidFill>
                        <a:srgbClr val="0070C0"/>
                      </a:solidFill>
                      <a:ea typeface="Cambria Math" panose="02040503050406030204" pitchFamily="18" charset="0"/>
                    </a:rPr>
                    <a:t>    </a:t>
                  </a:r>
                  <a14:m>
                    <m:oMath xmlns:m="http://schemas.openxmlformats.org/officeDocument/2006/math">
                      <m:r>
                        <a:rPr lang="en-US" sz="2000" b="0" i="1" dirty="0" smtClean="0">
                          <a:solidFill>
                            <a:srgbClr val="0070C0"/>
                          </a:solidFill>
                          <a:latin typeface="Cambria Math" panose="02040503050406030204" pitchFamily="18" charset="0"/>
                          <a:ea typeface="Cambria Math" panose="02040503050406030204" pitchFamily="18" charset="0"/>
                        </a:rPr>
                        <m:t>𝑖</m:t>
                      </m:r>
                    </m:oMath>
                  </a14:m>
                  <a:endParaRPr lang="en-US" sz="2000" dirty="0">
                    <a:solidFill>
                      <a:srgbClr val="0070C0"/>
                    </a:solidFill>
                  </a:endParaRPr>
                </a:p>
              </p:txBody>
            </p:sp>
          </mc:Choice>
          <mc:Fallback xmlns="">
            <p:sp>
              <p:nvSpPr>
                <p:cNvPr id="30" name="Rectangle 29">
                  <a:extLst>
                    <a:ext uri="{FF2B5EF4-FFF2-40B4-BE49-F238E27FC236}">
                      <a16:creationId xmlns:a16="http://schemas.microsoft.com/office/drawing/2014/main" id="{4F9DC5E2-0EC2-4411-9AF4-02B9A0591D81}"/>
                    </a:ext>
                  </a:extLst>
                </p:cNvPr>
                <p:cNvSpPr>
                  <a:spLocks noRot="1" noChangeAspect="1" noMove="1" noResize="1" noEditPoints="1" noAdjustHandles="1" noChangeArrowheads="1" noChangeShapeType="1" noTextEdit="1"/>
                </p:cNvSpPr>
                <p:nvPr/>
              </p:nvSpPr>
              <p:spPr>
                <a:xfrm>
                  <a:off x="1215519" y="5230224"/>
                  <a:ext cx="1565782" cy="805596"/>
                </a:xfrm>
                <a:prstGeom prst="rect">
                  <a:avLst/>
                </a:prstGeom>
                <a:blipFill>
                  <a:blip r:embed="rId4"/>
                  <a:stretch>
                    <a:fillRect/>
                  </a:stretch>
                </a:blipFill>
              </p:spPr>
              <p:txBody>
                <a:bodyPr/>
                <a:lstStyle/>
                <a:p>
                  <a:r>
                    <a:rPr lang="en-US">
                      <a:noFill/>
                    </a:rPr>
                    <a:t> </a:t>
                  </a:r>
                </a:p>
              </p:txBody>
            </p:sp>
          </mc:Fallback>
        </mc:AlternateContent>
      </p:grpSp>
      <p:pic>
        <p:nvPicPr>
          <p:cNvPr id="4" name="Picture 3">
            <a:extLst>
              <a:ext uri="{FF2B5EF4-FFF2-40B4-BE49-F238E27FC236}">
                <a16:creationId xmlns:a16="http://schemas.microsoft.com/office/drawing/2014/main" id="{848F8751-23BC-4CB9-8A01-2404F7787FD2}"/>
              </a:ext>
            </a:extLst>
          </p:cNvPr>
          <p:cNvPicPr>
            <a:picLocks noChangeAspect="1"/>
          </p:cNvPicPr>
          <p:nvPr/>
        </p:nvPicPr>
        <p:blipFill>
          <a:blip r:embed="rId5"/>
          <a:stretch>
            <a:fillRect/>
          </a:stretch>
        </p:blipFill>
        <p:spPr>
          <a:xfrm>
            <a:off x="691643" y="1864544"/>
            <a:ext cx="3028101" cy="2688610"/>
          </a:xfrm>
          <a:prstGeom prst="rect">
            <a:avLst/>
          </a:prstGeom>
        </p:spPr>
      </p:pic>
      <p:sp>
        <p:nvSpPr>
          <p:cNvPr id="10" name="Rectangle 9">
            <a:extLst>
              <a:ext uri="{FF2B5EF4-FFF2-40B4-BE49-F238E27FC236}">
                <a16:creationId xmlns:a16="http://schemas.microsoft.com/office/drawing/2014/main" id="{4F584A84-3997-4815-88C2-A883675E507A}"/>
              </a:ext>
            </a:extLst>
          </p:cNvPr>
          <p:cNvSpPr/>
          <p:nvPr/>
        </p:nvSpPr>
        <p:spPr>
          <a:xfrm>
            <a:off x="3865517" y="1810319"/>
            <a:ext cx="1544683" cy="1237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b="0" dirty="0">
                <a:solidFill>
                  <a:schemeClr val="tx1"/>
                </a:solidFill>
                <a:ea typeface="Cambria Math" panose="02040503050406030204" pitchFamily="18" charset="0"/>
              </a:rPr>
              <a:t>Class A: </a:t>
            </a:r>
          </a:p>
          <a:p>
            <a:r>
              <a:rPr lang="en-US" sz="2400" dirty="0">
                <a:solidFill>
                  <a:schemeClr val="tx1"/>
                </a:solidFill>
                <a:ea typeface="Cambria Math" panose="02040503050406030204" pitchFamily="18" charset="0"/>
              </a:rPr>
              <a:t>Class B: </a:t>
            </a:r>
            <a:endParaRPr lang="en-US" sz="2400" b="0" dirty="0">
              <a:solidFill>
                <a:schemeClr val="tx1"/>
              </a:solidFill>
              <a:ea typeface="Cambria Math" panose="02040503050406030204" pitchFamily="18" charset="0"/>
            </a:endParaRPr>
          </a:p>
          <a:p>
            <a:r>
              <a:rPr lang="en-US" sz="2400" dirty="0">
                <a:solidFill>
                  <a:schemeClr val="tx1"/>
                </a:solidFill>
                <a:ea typeface="Cambria Math" panose="02040503050406030204" pitchFamily="18" charset="0"/>
              </a:rPr>
              <a:t>Class B:</a:t>
            </a:r>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p:sp>
        <p:nvSpPr>
          <p:cNvPr id="5" name="Isosceles Triangle 4">
            <a:extLst>
              <a:ext uri="{FF2B5EF4-FFF2-40B4-BE49-F238E27FC236}">
                <a16:creationId xmlns:a16="http://schemas.microsoft.com/office/drawing/2014/main" id="{44C0D89C-4C84-450C-B628-1743E98D6719}"/>
              </a:ext>
            </a:extLst>
          </p:cNvPr>
          <p:cNvSpPr/>
          <p:nvPr/>
        </p:nvSpPr>
        <p:spPr>
          <a:xfrm>
            <a:off x="4924424" y="1879812"/>
            <a:ext cx="200025" cy="232731"/>
          </a:xfrm>
          <a:prstGeom prst="triangle">
            <a:avLst/>
          </a:prstGeom>
          <a:noFill/>
          <a:ln w="25400">
            <a:solidFill>
              <a:srgbClr val="0EB0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68ED7C3-DF83-4822-8D1D-498F14F412D6}"/>
              </a:ext>
            </a:extLst>
          </p:cNvPr>
          <p:cNvSpPr/>
          <p:nvPr/>
        </p:nvSpPr>
        <p:spPr>
          <a:xfrm>
            <a:off x="4895850" y="2236697"/>
            <a:ext cx="247650" cy="2327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1228F4D-B119-4F9E-A984-EF1099127E08}"/>
              </a:ext>
            </a:extLst>
          </p:cNvPr>
          <p:cNvGrpSpPr/>
          <p:nvPr/>
        </p:nvGrpSpPr>
        <p:grpSpPr>
          <a:xfrm>
            <a:off x="4914899" y="2617957"/>
            <a:ext cx="232207" cy="232731"/>
            <a:chOff x="4895850" y="2637007"/>
            <a:chExt cx="130032" cy="159095"/>
          </a:xfrm>
        </p:grpSpPr>
        <p:cxnSp>
          <p:nvCxnSpPr>
            <p:cNvPr id="8" name="Straight Connector 7">
              <a:extLst>
                <a:ext uri="{FF2B5EF4-FFF2-40B4-BE49-F238E27FC236}">
                  <a16:creationId xmlns:a16="http://schemas.microsoft.com/office/drawing/2014/main" id="{15F8CCD8-09CC-43EF-8646-919425971997}"/>
                </a:ext>
              </a:extLst>
            </p:cNvPr>
            <p:cNvCxnSpPr>
              <a:cxnSpLocks/>
            </p:cNvCxnSpPr>
            <p:nvPr/>
          </p:nvCxnSpPr>
          <p:spPr>
            <a:xfrm>
              <a:off x="4895850" y="2647950"/>
              <a:ext cx="123825" cy="14815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821529A-6C4A-4F7D-85FC-6B5D20A578B7}"/>
                </a:ext>
              </a:extLst>
            </p:cNvPr>
            <p:cNvCxnSpPr>
              <a:cxnSpLocks/>
            </p:cNvCxnSpPr>
            <p:nvPr/>
          </p:nvCxnSpPr>
          <p:spPr>
            <a:xfrm flipH="1">
              <a:off x="4895850" y="2637007"/>
              <a:ext cx="130032" cy="15909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D5B41359-CE7C-4501-9D1B-EE7D86C91ED6}"/>
              </a:ext>
            </a:extLst>
          </p:cNvPr>
          <p:cNvGrpSpPr/>
          <p:nvPr/>
        </p:nvGrpSpPr>
        <p:grpSpPr>
          <a:xfrm>
            <a:off x="6095999" y="1250646"/>
            <a:ext cx="3925119" cy="4989380"/>
            <a:chOff x="6095999" y="1250646"/>
            <a:chExt cx="3925119" cy="4989380"/>
          </a:xfrm>
        </p:grpSpPr>
        <p:pic>
          <p:nvPicPr>
            <p:cNvPr id="18" name="Picture 17">
              <a:extLst>
                <a:ext uri="{FF2B5EF4-FFF2-40B4-BE49-F238E27FC236}">
                  <a16:creationId xmlns:a16="http://schemas.microsoft.com/office/drawing/2014/main" id="{C34DBAA6-13D2-4675-8119-A04EAD786029}"/>
                </a:ext>
              </a:extLst>
            </p:cNvPr>
            <p:cNvPicPr>
              <a:picLocks noChangeAspect="1"/>
            </p:cNvPicPr>
            <p:nvPr/>
          </p:nvPicPr>
          <p:blipFill>
            <a:blip r:embed="rId6"/>
            <a:stretch>
              <a:fillRect/>
            </a:stretch>
          </p:blipFill>
          <p:spPr>
            <a:xfrm>
              <a:off x="6173833" y="1250646"/>
              <a:ext cx="2268294" cy="1600041"/>
            </a:xfrm>
            <a:prstGeom prst="rect">
              <a:avLst/>
            </a:prstGeom>
          </p:spPr>
        </p:pic>
        <p:pic>
          <p:nvPicPr>
            <p:cNvPr id="19" name="Picture 18">
              <a:extLst>
                <a:ext uri="{FF2B5EF4-FFF2-40B4-BE49-F238E27FC236}">
                  <a16:creationId xmlns:a16="http://schemas.microsoft.com/office/drawing/2014/main" id="{38FBFC46-A483-40B4-8BF5-DC2D64215406}"/>
                </a:ext>
              </a:extLst>
            </p:cNvPr>
            <p:cNvPicPr>
              <a:picLocks noChangeAspect="1"/>
            </p:cNvPicPr>
            <p:nvPr/>
          </p:nvPicPr>
          <p:blipFill>
            <a:blip r:embed="rId7"/>
            <a:stretch>
              <a:fillRect/>
            </a:stretch>
          </p:blipFill>
          <p:spPr>
            <a:xfrm>
              <a:off x="6095999" y="2990594"/>
              <a:ext cx="2346127" cy="1604269"/>
            </a:xfrm>
            <a:prstGeom prst="rect">
              <a:avLst/>
            </a:prstGeom>
          </p:spPr>
        </p:pic>
        <p:pic>
          <p:nvPicPr>
            <p:cNvPr id="20" name="Picture 19">
              <a:extLst>
                <a:ext uri="{FF2B5EF4-FFF2-40B4-BE49-F238E27FC236}">
                  <a16:creationId xmlns:a16="http://schemas.microsoft.com/office/drawing/2014/main" id="{750EAA96-5D09-4BDC-A2FD-D2FEE7DCF7CF}"/>
                </a:ext>
              </a:extLst>
            </p:cNvPr>
            <p:cNvPicPr>
              <a:picLocks noChangeAspect="1"/>
            </p:cNvPicPr>
            <p:nvPr/>
          </p:nvPicPr>
          <p:blipFill>
            <a:blip r:embed="rId8"/>
            <a:stretch>
              <a:fillRect/>
            </a:stretch>
          </p:blipFill>
          <p:spPr>
            <a:xfrm>
              <a:off x="6159605" y="4594863"/>
              <a:ext cx="2171615" cy="1645163"/>
            </a:xfrm>
            <a:prstGeom prst="rect">
              <a:avLst/>
            </a:prstGeom>
          </p:spPr>
        </p:pic>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38A9A3B9-A751-4B69-A645-01CF0E3666A7}"/>
                    </a:ext>
                  </a:extLst>
                </p:cNvPr>
                <p:cNvSpPr/>
                <p:nvPr/>
              </p:nvSpPr>
              <p:spPr>
                <a:xfrm>
                  <a:off x="8535587" y="1729139"/>
                  <a:ext cx="1485531" cy="534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400" i="1" dirty="0" smtClean="0">
                              <a:solidFill>
                                <a:schemeClr val="tx1"/>
                              </a:solidFill>
                              <a:latin typeface="Cambria Math" panose="02040503050406030204" pitchFamily="18" charset="0"/>
                              <a:ea typeface="Cambria Math" panose="02040503050406030204" pitchFamily="18" charset="0"/>
                            </a:rPr>
                          </m:ctrlPr>
                        </m:sSubSupPr>
                        <m:e>
                          <m:r>
                            <a:rPr lang="en-US" sz="2400" b="0" i="1" dirty="0" smtClean="0">
                              <a:solidFill>
                                <a:schemeClr val="tx1"/>
                              </a:solidFill>
                              <a:latin typeface="Cambria Math" panose="02040503050406030204" pitchFamily="18" charset="0"/>
                              <a:ea typeface="Cambria Math" panose="02040503050406030204" pitchFamily="18" charset="0"/>
                            </a:rPr>
                            <m:t>h</m:t>
                          </m:r>
                        </m:e>
                        <m:sub>
                          <m:r>
                            <a:rPr lang="en-US" sz="2400" i="1" dirty="0" smtClean="0">
                              <a:solidFill>
                                <a:schemeClr val="tx1"/>
                              </a:solidFill>
                              <a:latin typeface="Cambria Math" panose="02040503050406030204" pitchFamily="18" charset="0"/>
                              <a:ea typeface="Cambria Math" panose="02040503050406030204" pitchFamily="18" charset="0"/>
                            </a:rPr>
                            <m:t>𝜃</m:t>
                          </m:r>
                        </m:sub>
                        <m: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m:t>
                          </m:r>
                        </m:sup>
                      </m:sSubSup>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𝑥</m:t>
                          </m:r>
                          <m:r>
                            <a:rPr lang="en-US" sz="2400" b="0" i="1" dirty="0" smtClean="0">
                              <a:solidFill>
                                <a:schemeClr val="tx1"/>
                              </a:solidFill>
                              <a:latin typeface="Cambria Math" panose="02040503050406030204" pitchFamily="18" charset="0"/>
                              <a:ea typeface="Cambria Math" panose="02040503050406030204" pitchFamily="18" charset="0"/>
                            </a:rPr>
                            <m:t>)</m:t>
                          </m:r>
                        </m:e>
                        <m:sub>
                          <m:r>
                            <a:rPr lang="en-US" sz="2400" i="1" dirty="0">
                              <a:solidFill>
                                <a:schemeClr val="tx1"/>
                              </a:solidFill>
                              <a:latin typeface="Cambria Math" panose="02040503050406030204" pitchFamily="18" charset="0"/>
                              <a:ea typeface="Cambria Math" panose="02040503050406030204" pitchFamily="18" charset="0"/>
                            </a:rPr>
                            <m:t> </m:t>
                          </m:r>
                        </m:sub>
                      </m:sSub>
                    </m:oMath>
                  </a14:m>
                  <a:endParaRPr lang="en-US" sz="24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8" name="Rectangle 27">
                  <a:extLst>
                    <a:ext uri="{FF2B5EF4-FFF2-40B4-BE49-F238E27FC236}">
                      <a16:creationId xmlns:a16="http://schemas.microsoft.com/office/drawing/2014/main" id="{38A9A3B9-A751-4B69-A645-01CF0E3666A7}"/>
                    </a:ext>
                  </a:extLst>
                </p:cNvPr>
                <p:cNvSpPr>
                  <a:spLocks noRot="1" noChangeAspect="1" noMove="1" noResize="1" noEditPoints="1" noAdjustHandles="1" noChangeArrowheads="1" noChangeShapeType="1" noTextEdit="1"/>
                </p:cNvSpPr>
                <p:nvPr/>
              </p:nvSpPr>
              <p:spPr>
                <a:xfrm>
                  <a:off x="8535587" y="1729139"/>
                  <a:ext cx="1485531" cy="534075"/>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048732F-3E88-44F2-BEE7-485C9B755425}"/>
                    </a:ext>
                  </a:extLst>
                </p:cNvPr>
                <p:cNvSpPr/>
                <p:nvPr/>
              </p:nvSpPr>
              <p:spPr>
                <a:xfrm>
                  <a:off x="8493817" y="3299754"/>
                  <a:ext cx="1485531" cy="534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000" i="1" dirty="0" smtClean="0">
                              <a:solidFill>
                                <a:schemeClr val="tx1"/>
                              </a:solidFill>
                              <a:latin typeface="Cambria Math" panose="02040503050406030204" pitchFamily="18" charset="0"/>
                              <a:ea typeface="Cambria Math" panose="02040503050406030204" pitchFamily="18" charset="0"/>
                            </a:rPr>
                          </m:ctrlPr>
                        </m:sSubSup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i="1" dirty="0" smtClean="0">
                              <a:solidFill>
                                <a:schemeClr val="tx1"/>
                              </a:solidFill>
                              <a:latin typeface="Cambria Math" panose="02040503050406030204" pitchFamily="18" charset="0"/>
                              <a:ea typeface="Cambria Math" panose="02040503050406030204" pitchFamily="18" charset="0"/>
                            </a:rPr>
                            <m:t>𝜃</m:t>
                          </m:r>
                        </m:sub>
                        <m:sup>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2</m:t>
                          </m:r>
                          <m:r>
                            <a:rPr lang="en-US" sz="2000" b="0" i="1" dirty="0" smtClean="0">
                              <a:solidFill>
                                <a:schemeClr val="tx1"/>
                              </a:solidFill>
                              <a:latin typeface="Cambria Math" panose="02040503050406030204" pitchFamily="18" charset="0"/>
                              <a:ea typeface="Cambria Math" panose="02040503050406030204" pitchFamily="18" charset="0"/>
                            </a:rPr>
                            <m:t>)</m:t>
                          </m:r>
                        </m:sup>
                      </m:sSubSup>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𝑥</m:t>
                          </m:r>
                          <m:r>
                            <a:rPr lang="en-US" sz="2000" b="0" i="1" dirty="0" smtClean="0">
                              <a:solidFill>
                                <a:schemeClr val="tx1"/>
                              </a:solidFill>
                              <a:latin typeface="Cambria Math" panose="02040503050406030204" pitchFamily="18" charset="0"/>
                              <a:ea typeface="Cambria Math" panose="02040503050406030204" pitchFamily="18" charset="0"/>
                            </a:rPr>
                            <m:t>)</m:t>
                          </m:r>
                        </m:e>
                        <m:sub>
                          <m:r>
                            <a:rPr lang="en-US" sz="2000" i="1" dirty="0">
                              <a:solidFill>
                                <a:schemeClr val="tx1"/>
                              </a:solidFill>
                              <a:latin typeface="Cambria Math" panose="02040503050406030204" pitchFamily="18" charset="0"/>
                              <a:ea typeface="Cambria Math" panose="02040503050406030204" pitchFamily="18" charset="0"/>
                            </a:rPr>
                            <m:t> </m:t>
                          </m:r>
                        </m:sub>
                      </m:sSub>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9" name="Rectangle 28">
                  <a:extLst>
                    <a:ext uri="{FF2B5EF4-FFF2-40B4-BE49-F238E27FC236}">
                      <a16:creationId xmlns:a16="http://schemas.microsoft.com/office/drawing/2014/main" id="{F048732F-3E88-44F2-BEE7-485C9B755425}"/>
                    </a:ext>
                  </a:extLst>
                </p:cNvPr>
                <p:cNvSpPr>
                  <a:spLocks noRot="1" noChangeAspect="1" noMove="1" noResize="1" noEditPoints="1" noAdjustHandles="1" noChangeArrowheads="1" noChangeShapeType="1" noTextEdit="1"/>
                </p:cNvSpPr>
                <p:nvPr/>
              </p:nvSpPr>
              <p:spPr>
                <a:xfrm>
                  <a:off x="8493817" y="3299754"/>
                  <a:ext cx="1485531" cy="534075"/>
                </a:xfrm>
                <a:prstGeom prst="rect">
                  <a:avLst/>
                </a:prstGeom>
                <a:blipFill>
                  <a:blip r:embed="rId10"/>
                  <a:stretch>
                    <a:fillRect l="-2459" t="-227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961B1847-8952-476A-B512-FB34D1878A5C}"/>
                    </a:ext>
                  </a:extLst>
                </p:cNvPr>
                <p:cNvSpPr/>
                <p:nvPr/>
              </p:nvSpPr>
              <p:spPr>
                <a:xfrm>
                  <a:off x="8442126" y="5132289"/>
                  <a:ext cx="1485531" cy="534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000" i="1" dirty="0" smtClean="0">
                              <a:solidFill>
                                <a:schemeClr val="tx1"/>
                              </a:solidFill>
                              <a:latin typeface="Cambria Math" panose="02040503050406030204" pitchFamily="18" charset="0"/>
                              <a:ea typeface="Cambria Math" panose="02040503050406030204" pitchFamily="18" charset="0"/>
                            </a:rPr>
                          </m:ctrlPr>
                        </m:sSubSup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i="1" dirty="0" smtClean="0">
                              <a:solidFill>
                                <a:schemeClr val="tx1"/>
                              </a:solidFill>
                              <a:latin typeface="Cambria Math" panose="02040503050406030204" pitchFamily="18" charset="0"/>
                              <a:ea typeface="Cambria Math" panose="02040503050406030204" pitchFamily="18" charset="0"/>
                            </a:rPr>
                            <m:t>𝜃</m:t>
                          </m:r>
                        </m:sub>
                        <m:sup>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3</m:t>
                          </m:r>
                          <m:r>
                            <a:rPr lang="en-US" sz="2000" b="0" i="1" dirty="0" smtClean="0">
                              <a:solidFill>
                                <a:schemeClr val="tx1"/>
                              </a:solidFill>
                              <a:latin typeface="Cambria Math" panose="02040503050406030204" pitchFamily="18" charset="0"/>
                              <a:ea typeface="Cambria Math" panose="02040503050406030204" pitchFamily="18" charset="0"/>
                            </a:rPr>
                            <m:t>)</m:t>
                          </m:r>
                        </m:sup>
                      </m:sSubSup>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𝑥</m:t>
                          </m:r>
                          <m:r>
                            <a:rPr lang="en-US" sz="2000" b="0" i="1" dirty="0" smtClean="0">
                              <a:solidFill>
                                <a:schemeClr val="tx1"/>
                              </a:solidFill>
                              <a:latin typeface="Cambria Math" panose="02040503050406030204" pitchFamily="18" charset="0"/>
                              <a:ea typeface="Cambria Math" panose="02040503050406030204" pitchFamily="18" charset="0"/>
                            </a:rPr>
                            <m:t>)</m:t>
                          </m:r>
                        </m:e>
                        <m:sub>
                          <m:r>
                            <a:rPr lang="en-US" sz="2000" i="1" dirty="0">
                              <a:solidFill>
                                <a:schemeClr val="tx1"/>
                              </a:solidFill>
                              <a:latin typeface="Cambria Math" panose="02040503050406030204" pitchFamily="18" charset="0"/>
                              <a:ea typeface="Cambria Math" panose="02040503050406030204" pitchFamily="18" charset="0"/>
                            </a:rPr>
                            <m:t> </m:t>
                          </m:r>
                        </m:sub>
                      </m:sSub>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961B1847-8952-476A-B512-FB34D1878A5C}"/>
                    </a:ext>
                  </a:extLst>
                </p:cNvPr>
                <p:cNvSpPr>
                  <a:spLocks noRot="1" noChangeAspect="1" noMove="1" noResize="1" noEditPoints="1" noAdjustHandles="1" noChangeArrowheads="1" noChangeShapeType="1" noTextEdit="1"/>
                </p:cNvSpPr>
                <p:nvPr/>
              </p:nvSpPr>
              <p:spPr>
                <a:xfrm>
                  <a:off x="8442126" y="5132289"/>
                  <a:ext cx="1485531" cy="534075"/>
                </a:xfrm>
                <a:prstGeom prst="rect">
                  <a:avLst/>
                </a:prstGeom>
                <a:blipFill>
                  <a:blip r:embed="rId11"/>
                  <a:stretch>
                    <a:fillRect l="-2459" t="-3409"/>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410325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3689160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Workshop – 1</a:t>
            </a:r>
            <a:br>
              <a:rPr lang="en-US" dirty="0"/>
            </a:br>
            <a:r>
              <a:rPr lang="en-US" dirty="0"/>
              <a:t>Tensors Introduction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4007736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6367666-28E3-46AF-84A6-D4238E4ADB7D}"/>
              </a:ext>
            </a:extLst>
          </p:cNvPr>
          <p:cNvSpPr>
            <a:spLocks noGrp="1"/>
          </p:cNvSpPr>
          <p:nvPr>
            <p:ph idx="1"/>
          </p:nvPr>
        </p:nvSpPr>
        <p:spPr>
          <a:xfrm>
            <a:off x="838200" y="1038686"/>
            <a:ext cx="10801350" cy="5138277"/>
          </a:xfrm>
        </p:spPr>
        <p:txBody>
          <a:bodyPr/>
          <a:lstStyle/>
          <a:p>
            <a:pPr marL="0" indent="0">
              <a:buNone/>
            </a:pPr>
            <a:endParaRPr lang="en-US" dirty="0"/>
          </a:p>
        </p:txBody>
      </p:sp>
      <p:sp>
        <p:nvSpPr>
          <p:cNvPr id="2" name="Title 1">
            <a:extLst>
              <a:ext uri="{FF2B5EF4-FFF2-40B4-BE49-F238E27FC236}">
                <a16:creationId xmlns:a16="http://schemas.microsoft.com/office/drawing/2014/main" id="{0599D510-9E46-4EBA-A024-CC64F2731283}"/>
              </a:ext>
            </a:extLst>
          </p:cNvPr>
          <p:cNvSpPr>
            <a:spLocks noGrp="1"/>
          </p:cNvSpPr>
          <p:nvPr>
            <p:ph type="title"/>
          </p:nvPr>
        </p:nvSpPr>
        <p:spPr>
          <a:xfrm>
            <a:off x="838200" y="365125"/>
            <a:ext cx="10515600" cy="673561"/>
          </a:xfrm>
        </p:spPr>
        <p:txBody>
          <a:bodyPr>
            <a:normAutofit fontScale="90000"/>
          </a:bodyPr>
          <a:lstStyle/>
          <a:p>
            <a:r>
              <a:rPr lang="en-US" dirty="0"/>
              <a:t>Model Representation</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84A1CBD-EE97-4381-8B46-2C47FDAEA4FD}"/>
                  </a:ext>
                </a:extLst>
              </p:cNvPr>
              <p:cNvSpPr/>
              <p:nvPr/>
            </p:nvSpPr>
            <p:spPr>
              <a:xfrm>
                <a:off x="838200" y="1895476"/>
                <a:ext cx="7010400" cy="353377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sz="3600" u="sng" dirty="0">
                    <a:solidFill>
                      <a:schemeClr val="tx1"/>
                    </a:solidFill>
                  </a:rPr>
                  <a:t>Notation</a:t>
                </a:r>
              </a:p>
              <a:p>
                <a:pPr>
                  <a:spcAft>
                    <a:spcPts val="1200"/>
                  </a:spcAft>
                </a:pPr>
                <a:r>
                  <a:rPr lang="en-US" sz="2800" b="1" dirty="0">
                    <a:solidFill>
                      <a:schemeClr val="tx1"/>
                    </a:solidFill>
                  </a:rPr>
                  <a:t>m</a:t>
                </a:r>
                <a:r>
                  <a:rPr lang="en-US" sz="2800" dirty="0">
                    <a:solidFill>
                      <a:schemeClr val="tx1"/>
                    </a:solidFill>
                  </a:rPr>
                  <a:t> = number of training examples</a:t>
                </a:r>
              </a:p>
              <a:p>
                <a:pPr>
                  <a:spcAft>
                    <a:spcPts val="1200"/>
                  </a:spcAft>
                </a:pPr>
                <a:r>
                  <a:rPr lang="en-US" sz="2800" dirty="0">
                    <a:solidFill>
                      <a:schemeClr val="tx1"/>
                    </a:solidFill>
                  </a:rPr>
                  <a:t>X</a:t>
                </a:r>
                <a:r>
                  <a:rPr lang="en-US" sz="2800" baseline="30000" dirty="0">
                    <a:solidFill>
                      <a:schemeClr val="tx1"/>
                    </a:solidFill>
                  </a:rPr>
                  <a:t>’s</a:t>
                </a:r>
                <a:r>
                  <a:rPr lang="en-US" sz="2800" dirty="0">
                    <a:solidFill>
                      <a:schemeClr val="tx1"/>
                    </a:solidFill>
                  </a:rPr>
                  <a:t> = input variable / features</a:t>
                </a:r>
              </a:p>
              <a:p>
                <a:pPr>
                  <a:spcAft>
                    <a:spcPts val="1200"/>
                  </a:spcAft>
                </a:pPr>
                <a:r>
                  <a:rPr lang="en-US" sz="2800" dirty="0">
                    <a:solidFill>
                      <a:schemeClr val="tx1"/>
                    </a:solidFill>
                  </a:rPr>
                  <a:t>Y</a:t>
                </a:r>
                <a:r>
                  <a:rPr lang="en-US" sz="2800" baseline="30000" dirty="0">
                    <a:solidFill>
                      <a:schemeClr val="tx1"/>
                    </a:solidFill>
                  </a:rPr>
                  <a:t>’s</a:t>
                </a:r>
                <a:r>
                  <a:rPr lang="en-US" sz="2800" dirty="0">
                    <a:solidFill>
                      <a:schemeClr val="tx1"/>
                    </a:solidFill>
                  </a:rPr>
                  <a:t> = output variable / target</a:t>
                </a:r>
              </a:p>
              <a:p>
                <a14:m>
                  <m:oMath xmlns:m="http://schemas.openxmlformats.org/officeDocument/2006/math">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𝑥</m:t>
                    </m:r>
                    <m:d>
                      <m:dPr>
                        <m:ctrlPr>
                          <a:rPr lang="en-US" sz="2800" b="0" i="1" baseline="20000" smtClean="0">
                            <a:solidFill>
                              <a:schemeClr val="tx1"/>
                            </a:solidFill>
                            <a:latin typeface="Cambria Math" panose="02040503050406030204" pitchFamily="18" charset="0"/>
                          </a:rPr>
                        </m:ctrlPr>
                      </m:dPr>
                      <m:e>
                        <m:r>
                          <a:rPr lang="en-US" sz="2800" b="0" i="1" baseline="20000" smtClean="0">
                            <a:solidFill>
                              <a:schemeClr val="tx1"/>
                            </a:solidFill>
                            <a:latin typeface="Cambria Math" panose="02040503050406030204" pitchFamily="18" charset="0"/>
                          </a:rPr>
                          <m:t>𝑖</m:t>
                        </m:r>
                      </m:e>
                    </m:d>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𝑦</m:t>
                    </m:r>
                    <m:d>
                      <m:dPr>
                        <m:ctrlPr>
                          <a:rPr lang="en-US" sz="2800" b="0" i="1" baseline="20000" smtClean="0">
                            <a:solidFill>
                              <a:schemeClr val="tx1"/>
                            </a:solidFill>
                            <a:latin typeface="Cambria Math" panose="02040503050406030204" pitchFamily="18" charset="0"/>
                          </a:rPr>
                        </m:ctrlPr>
                      </m:dPr>
                      <m:e>
                        <m:r>
                          <a:rPr lang="en-US" sz="2800" b="0" i="1" baseline="20000" smtClean="0">
                            <a:solidFill>
                              <a:schemeClr val="tx1"/>
                            </a:solidFill>
                            <a:latin typeface="Cambria Math" panose="02040503050406030204" pitchFamily="18" charset="0"/>
                          </a:rPr>
                          <m:t>𝑖</m:t>
                        </m:r>
                      </m:e>
                    </m:d>
                    <m:r>
                      <a:rPr lang="en-US" sz="2800" b="0" i="1" smtClean="0">
                        <a:solidFill>
                          <a:schemeClr val="tx1"/>
                        </a:solidFill>
                        <a:latin typeface="Cambria Math" panose="02040503050406030204" pitchFamily="18" charset="0"/>
                      </a:rPr>
                      <m:t>): </m:t>
                    </m:r>
                  </m:oMath>
                </a14:m>
                <a:r>
                  <a:rPr lang="en-US" sz="2800" dirty="0">
                    <a:solidFill>
                      <a:schemeClr val="tx1"/>
                    </a:solidFill>
                  </a:rPr>
                  <a:t>i</a:t>
                </a:r>
                <a:r>
                  <a:rPr lang="en-US" sz="2800" baseline="20000" dirty="0">
                    <a:solidFill>
                      <a:schemeClr val="tx1"/>
                    </a:solidFill>
                  </a:rPr>
                  <a:t>th</a:t>
                </a:r>
                <a:r>
                  <a:rPr lang="en-US" sz="2800" dirty="0">
                    <a:solidFill>
                      <a:schemeClr val="tx1"/>
                    </a:solidFill>
                  </a:rPr>
                  <a:t> training example</a:t>
                </a:r>
                <a:endParaRPr lang="en-US" sz="2800" baseline="20000" dirty="0">
                  <a:solidFill>
                    <a:schemeClr val="tx1"/>
                  </a:solidFill>
                </a:endParaRPr>
              </a:p>
              <a:p>
                <a:endParaRPr lang="en-US" dirty="0">
                  <a:solidFill>
                    <a:schemeClr val="tx1"/>
                  </a:solidFill>
                </a:endParaRPr>
              </a:p>
              <a:p>
                <a:pPr algn="ctr"/>
                <a:endParaRPr lang="en-US" dirty="0">
                  <a:solidFill>
                    <a:schemeClr val="tx1"/>
                  </a:solidFill>
                </a:endParaRPr>
              </a:p>
            </p:txBody>
          </p:sp>
        </mc:Choice>
        <mc:Fallback xmlns="">
          <p:sp>
            <p:nvSpPr>
              <p:cNvPr id="7" name="Rectangle 6">
                <a:extLst>
                  <a:ext uri="{FF2B5EF4-FFF2-40B4-BE49-F238E27FC236}">
                    <a16:creationId xmlns:a16="http://schemas.microsoft.com/office/drawing/2014/main" id="{184A1CBD-EE97-4381-8B46-2C47FDAEA4FD}"/>
                  </a:ext>
                </a:extLst>
              </p:cNvPr>
              <p:cNvSpPr>
                <a:spLocks noRot="1" noChangeAspect="1" noMove="1" noResize="1" noEditPoints="1" noAdjustHandles="1" noChangeArrowheads="1" noChangeShapeType="1" noTextEdit="1"/>
              </p:cNvSpPr>
              <p:nvPr/>
            </p:nvSpPr>
            <p:spPr>
              <a:xfrm>
                <a:off x="838200" y="1895476"/>
                <a:ext cx="7010400" cy="3533774"/>
              </a:xfrm>
              <a:prstGeom prst="rect">
                <a:avLst/>
              </a:prstGeom>
              <a:blipFill>
                <a:blip r:embed="rId2"/>
                <a:stretch>
                  <a:fillRect l="-2604" t="-2577"/>
                </a:stretch>
              </a:blipFill>
              <a:ln>
                <a:prstDash val="dash"/>
              </a:ln>
            </p:spPr>
            <p:txBody>
              <a:bodyPr/>
              <a:lstStyle/>
              <a:p>
                <a:r>
                  <a:rPr lang="en-US">
                    <a:noFill/>
                  </a:rPr>
                  <a:t> </a:t>
                </a:r>
              </a:p>
            </p:txBody>
          </p:sp>
        </mc:Fallback>
      </mc:AlternateContent>
      <p:sp>
        <p:nvSpPr>
          <p:cNvPr id="11" name="Rectangle 10">
            <a:extLst>
              <a:ext uri="{FF2B5EF4-FFF2-40B4-BE49-F238E27FC236}">
                <a16:creationId xmlns:a16="http://schemas.microsoft.com/office/drawing/2014/main" id="{9C1A972B-3D5A-4365-8F96-236555409D7D}"/>
              </a:ext>
            </a:extLst>
          </p:cNvPr>
          <p:cNvSpPr/>
          <p:nvPr/>
        </p:nvSpPr>
        <p:spPr>
          <a:xfrm>
            <a:off x="4975219" y="1133072"/>
            <a:ext cx="3200401" cy="673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spcAft>
                <a:spcPts val="1200"/>
              </a:spcAft>
            </a:pPr>
            <a:r>
              <a:rPr lang="en-US" dirty="0">
                <a:solidFill>
                  <a:schemeClr val="tx1"/>
                </a:solidFill>
              </a:rPr>
              <a:t>A dataset of pricing houses in Tal-Aviv</a:t>
            </a:r>
          </a:p>
          <a:p>
            <a:endParaRPr lang="en-US" u="sng" dirty="0">
              <a:solidFill>
                <a:schemeClr val="tx1"/>
              </a:solidFill>
            </a:endParaRPr>
          </a:p>
        </p:txBody>
      </p:sp>
      <p:graphicFrame>
        <p:nvGraphicFramePr>
          <p:cNvPr id="13" name="Table 13">
            <a:extLst>
              <a:ext uri="{FF2B5EF4-FFF2-40B4-BE49-F238E27FC236}">
                <a16:creationId xmlns:a16="http://schemas.microsoft.com/office/drawing/2014/main" id="{86811694-3F68-42E7-95A1-51E9EBB1BA2A}"/>
              </a:ext>
            </a:extLst>
          </p:cNvPr>
          <p:cNvGraphicFramePr>
            <a:graphicFrameLocks noGrp="1"/>
          </p:cNvGraphicFramePr>
          <p:nvPr>
            <p:extLst>
              <p:ext uri="{D42A27DB-BD31-4B8C-83A1-F6EECF244321}">
                <p14:modId xmlns:p14="http://schemas.microsoft.com/office/powerpoint/2010/main" val="1786462725"/>
              </p:ext>
            </p:extLst>
          </p:nvPr>
        </p:nvGraphicFramePr>
        <p:xfrm>
          <a:off x="8105776" y="1038686"/>
          <a:ext cx="3371850" cy="3419015"/>
        </p:xfrm>
        <a:graphic>
          <a:graphicData uri="http://schemas.openxmlformats.org/drawingml/2006/table">
            <a:tbl>
              <a:tblPr firstRow="1" bandRow="1">
                <a:tableStyleId>{5C22544A-7EE6-4342-B048-85BDC9FD1C3A}</a:tableStyleId>
              </a:tblPr>
              <a:tblGrid>
                <a:gridCol w="1438656">
                  <a:extLst>
                    <a:ext uri="{9D8B030D-6E8A-4147-A177-3AD203B41FA5}">
                      <a16:colId xmlns:a16="http://schemas.microsoft.com/office/drawing/2014/main" val="2496916170"/>
                    </a:ext>
                  </a:extLst>
                </a:gridCol>
                <a:gridCol w="1933194">
                  <a:extLst>
                    <a:ext uri="{9D8B030D-6E8A-4147-A177-3AD203B41FA5}">
                      <a16:colId xmlns:a16="http://schemas.microsoft.com/office/drawing/2014/main" val="3808411912"/>
                    </a:ext>
                  </a:extLst>
                </a:gridCol>
              </a:tblGrid>
              <a:tr h="683803">
                <a:tc>
                  <a:txBody>
                    <a:bodyPr/>
                    <a:lstStyle/>
                    <a:p>
                      <a:r>
                        <a:rPr lang="en-US" dirty="0"/>
                        <a:t>Size (M</a:t>
                      </a:r>
                      <a:r>
                        <a:rPr lang="en-US" baseline="30000" dirty="0"/>
                        <a:t>2</a:t>
                      </a:r>
                      <a:r>
                        <a:rPr lang="en-US" dirty="0"/>
                        <a:t>) - X</a:t>
                      </a:r>
                    </a:p>
                  </a:txBody>
                  <a:tcPr/>
                </a:tc>
                <a:tc>
                  <a:txBody>
                    <a:bodyPr/>
                    <a:lstStyle/>
                    <a:p>
                      <a:r>
                        <a:rPr lang="en-US" dirty="0"/>
                        <a:t>Price (M</a:t>
                      </a:r>
                      <a:r>
                        <a:rPr lang="he-IL" dirty="0"/>
                        <a:t>ש"ח </a:t>
                      </a:r>
                      <a:r>
                        <a:rPr lang="en-US" dirty="0"/>
                        <a:t>) - Y</a:t>
                      </a:r>
                    </a:p>
                  </a:txBody>
                  <a:tcPr/>
                </a:tc>
                <a:extLst>
                  <a:ext uri="{0D108BD9-81ED-4DB2-BD59-A6C34878D82A}">
                    <a16:rowId xmlns:a16="http://schemas.microsoft.com/office/drawing/2014/main" val="1026792261"/>
                  </a:ext>
                </a:extLst>
              </a:tr>
              <a:tr h="683803">
                <a:tc>
                  <a:txBody>
                    <a:bodyPr/>
                    <a:lstStyle/>
                    <a:p>
                      <a:r>
                        <a:rPr lang="en-US" dirty="0"/>
                        <a:t>80</a:t>
                      </a:r>
                    </a:p>
                  </a:txBody>
                  <a:tcPr/>
                </a:tc>
                <a:tc>
                  <a:txBody>
                    <a:bodyPr/>
                    <a:lstStyle/>
                    <a:p>
                      <a:r>
                        <a:rPr lang="en-US" dirty="0"/>
                        <a:t>3.5</a:t>
                      </a:r>
                    </a:p>
                  </a:txBody>
                  <a:tcPr/>
                </a:tc>
                <a:extLst>
                  <a:ext uri="{0D108BD9-81ED-4DB2-BD59-A6C34878D82A}">
                    <a16:rowId xmlns:a16="http://schemas.microsoft.com/office/drawing/2014/main" val="2341614775"/>
                  </a:ext>
                </a:extLst>
              </a:tr>
              <a:tr h="683803">
                <a:tc>
                  <a:txBody>
                    <a:bodyPr/>
                    <a:lstStyle/>
                    <a:p>
                      <a:r>
                        <a:rPr lang="en-US" dirty="0"/>
                        <a:t>100</a:t>
                      </a:r>
                    </a:p>
                  </a:txBody>
                  <a:tcPr/>
                </a:tc>
                <a:tc>
                  <a:txBody>
                    <a:bodyPr/>
                    <a:lstStyle/>
                    <a:p>
                      <a:r>
                        <a:rPr lang="en-US" dirty="0"/>
                        <a:t>4.5</a:t>
                      </a:r>
                    </a:p>
                  </a:txBody>
                  <a:tcPr/>
                </a:tc>
                <a:extLst>
                  <a:ext uri="{0D108BD9-81ED-4DB2-BD59-A6C34878D82A}">
                    <a16:rowId xmlns:a16="http://schemas.microsoft.com/office/drawing/2014/main" val="1008287199"/>
                  </a:ext>
                </a:extLst>
              </a:tr>
              <a:tr h="683803">
                <a:tc>
                  <a:txBody>
                    <a:bodyPr/>
                    <a:lstStyle/>
                    <a:p>
                      <a:r>
                        <a:rPr lang="en-US" dirty="0"/>
                        <a:t>50</a:t>
                      </a:r>
                    </a:p>
                  </a:txBody>
                  <a:tcPr/>
                </a:tc>
                <a:tc>
                  <a:txBody>
                    <a:bodyPr/>
                    <a:lstStyle/>
                    <a:p>
                      <a:r>
                        <a:rPr lang="en-US" dirty="0"/>
                        <a:t>1.5</a:t>
                      </a:r>
                    </a:p>
                  </a:txBody>
                  <a:tcPr/>
                </a:tc>
                <a:extLst>
                  <a:ext uri="{0D108BD9-81ED-4DB2-BD59-A6C34878D82A}">
                    <a16:rowId xmlns:a16="http://schemas.microsoft.com/office/drawing/2014/main" val="2924404113"/>
                  </a:ext>
                </a:extLst>
              </a:tr>
              <a:tr h="683803">
                <a:tc>
                  <a:txBody>
                    <a:bodyPr/>
                    <a:lstStyle/>
                    <a:p>
                      <a:r>
                        <a:rPr lang="en-US" dirty="0"/>
                        <a:t>140</a:t>
                      </a:r>
                    </a:p>
                  </a:txBody>
                  <a:tcPr/>
                </a:tc>
                <a:tc>
                  <a:txBody>
                    <a:bodyPr/>
                    <a:lstStyle/>
                    <a:p>
                      <a:r>
                        <a:rPr lang="en-US" dirty="0"/>
                        <a:t>5.5</a:t>
                      </a:r>
                    </a:p>
                  </a:txBody>
                  <a:tcPr/>
                </a:tc>
                <a:extLst>
                  <a:ext uri="{0D108BD9-81ED-4DB2-BD59-A6C34878D82A}">
                    <a16:rowId xmlns:a16="http://schemas.microsoft.com/office/drawing/2014/main" val="2418642831"/>
                  </a:ext>
                </a:extLst>
              </a:tr>
            </a:tbl>
          </a:graphicData>
        </a:graphic>
      </p:graphicFrame>
    </p:spTree>
    <p:extLst>
      <p:ext uri="{BB962C8B-B14F-4D97-AF65-F5344CB8AC3E}">
        <p14:creationId xmlns:p14="http://schemas.microsoft.com/office/powerpoint/2010/main" val="2186927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PyTorch Tensor Operations</a:t>
            </a:r>
          </a:p>
        </p:txBody>
      </p:sp>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567612" y="1181813"/>
            <a:ext cx="11403564" cy="5381096"/>
          </a:xfrm>
        </p:spPr>
        <p:txBody>
          <a:bodyPr/>
          <a:lstStyle/>
          <a:p>
            <a:pPr>
              <a:spcBef>
                <a:spcPts val="1800"/>
              </a:spcBef>
              <a:spcAft>
                <a:spcPts val="600"/>
              </a:spcAft>
            </a:pPr>
            <a:r>
              <a:rPr lang="en-US" b="0" dirty="0">
                <a:effectLst/>
                <a:latin typeface="Consolas" panose="020B0609020204030204" pitchFamily="49" charset="0"/>
              </a:rPr>
              <a:t>Tensors are the building block of all PyTorch operations</a:t>
            </a:r>
          </a:p>
          <a:p>
            <a:pPr>
              <a:spcBef>
                <a:spcPts val="1800"/>
              </a:spcBef>
              <a:spcAft>
                <a:spcPts val="600"/>
              </a:spcAft>
            </a:pPr>
            <a:r>
              <a:rPr lang="en-US" b="0" dirty="0">
                <a:effectLst/>
                <a:latin typeface="Consolas" panose="020B0609020204030204" pitchFamily="49" charset="0"/>
              </a:rPr>
              <a:t>At its core, PyTorch is a library for processing tensors</a:t>
            </a:r>
          </a:p>
          <a:p>
            <a:pPr>
              <a:spcBef>
                <a:spcPts val="1800"/>
              </a:spcBef>
              <a:spcAft>
                <a:spcPts val="600"/>
              </a:spcAft>
            </a:pPr>
            <a:r>
              <a:rPr lang="en-US" b="0" dirty="0">
                <a:effectLst/>
                <a:latin typeface="Consolas" panose="020B0609020204030204" pitchFamily="49" charset="0"/>
              </a:rPr>
              <a:t>A tensor is a number, vector, matrix, or any n-dimensional array</a:t>
            </a:r>
          </a:p>
          <a:p>
            <a:pPr>
              <a:spcBef>
                <a:spcPts val="1800"/>
              </a:spcBef>
              <a:spcAft>
                <a:spcPts val="600"/>
              </a:spcAft>
            </a:pPr>
            <a:r>
              <a:rPr lang="en-US" b="0" dirty="0">
                <a:solidFill>
                  <a:srgbClr val="C00000"/>
                </a:solidFill>
                <a:effectLst/>
                <a:latin typeface="Consolas" panose="020B0609020204030204" pitchFamily="49" charset="0"/>
              </a:rPr>
              <a:t>Important</a:t>
            </a:r>
            <a:r>
              <a:rPr lang="en-US" b="0" dirty="0">
                <a:effectLst/>
                <a:latin typeface="Consolas" panose="020B0609020204030204" pitchFamily="49" charset="0"/>
              </a:rPr>
              <a:t>: all elements of a tensors require same data type.</a:t>
            </a:r>
          </a:p>
          <a:p>
            <a:endParaRPr lang="en-US" b="0" dirty="0">
              <a:effectLst/>
              <a:latin typeface="Consolas" panose="020B0609020204030204" pitchFamily="49" charset="0"/>
            </a:endParaRPr>
          </a:p>
          <a:p>
            <a:endParaRPr lang="he-IL" dirty="0"/>
          </a:p>
        </p:txBody>
      </p:sp>
    </p:spTree>
    <p:extLst>
      <p:ext uri="{BB962C8B-B14F-4D97-AF65-F5344CB8AC3E}">
        <p14:creationId xmlns:p14="http://schemas.microsoft.com/office/powerpoint/2010/main" val="1260335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8800" dirty="0">
                <a:solidFill>
                  <a:schemeClr val="accent1">
                    <a:lumMod val="40000"/>
                    <a:lumOff val="60000"/>
                  </a:schemeClr>
                </a:solidFill>
              </a:rPr>
              <a:t>Creating a Tensor</a:t>
            </a:r>
          </a:p>
        </p:txBody>
      </p:sp>
    </p:spTree>
    <p:extLst>
      <p:ext uri="{BB962C8B-B14F-4D97-AF65-F5344CB8AC3E}">
        <p14:creationId xmlns:p14="http://schemas.microsoft.com/office/powerpoint/2010/main" val="2117618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37322"/>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Data Types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1288639"/>
            <a:chOff x="576938" y="1040748"/>
            <a:chExt cx="10776858" cy="1288639"/>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Tensor can be scalar,  vector, matrix or multi dimension matrix</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923330"/>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note: a is a scalar, there is no dimension to scalars.</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endParaRPr lang="en-US" b="0" dirty="0">
                <a:solidFill>
                  <a:srgbClr val="D4D4D4"/>
                </a:solidFill>
                <a:effectLst/>
                <a:latin typeface="Consolas" panose="020B0609020204030204" pitchFamily="49" charset="0"/>
              </a:endParaRP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8" y="2683295"/>
            <a:ext cx="10776857" cy="1103807"/>
            <a:chOff x="576937" y="3423909"/>
            <a:chExt cx="10776857" cy="1103807"/>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723275"/>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var(--notebook-cell-output-font-family)"/>
                </a:rPr>
                <a:t>torch.Size</a:t>
              </a:r>
              <a:r>
                <a:rPr lang="en-US" b="0" i="0" dirty="0">
                  <a:solidFill>
                    <a:srgbClr val="D4D4D4"/>
                  </a:solidFill>
                  <a:effectLst/>
                  <a:latin typeface="var(--notebook-cell-output-font-family)"/>
                </a:rPr>
                <a:t>([]) </a:t>
              </a:r>
              <a:endParaRPr lang="en-US" b="0" i="0" dirty="0">
                <a:solidFill>
                  <a:srgbClr val="D4D4D4"/>
                </a:solidFill>
                <a:effectLst/>
                <a:latin typeface="Segoe WPC"/>
              </a:endParaRPr>
            </a:p>
            <a:p>
              <a:pPr algn="l"/>
              <a:r>
                <a:rPr lang="en-US" b="0" i="0" dirty="0">
                  <a:solidFill>
                    <a:srgbClr val="D4D4D4"/>
                  </a:solidFill>
                  <a:effectLst/>
                  <a:latin typeface="var(--notebook-cell-output-font-family)"/>
                </a:rPr>
                <a:t>torch.float32</a:t>
              </a: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19" name="Group 18">
            <a:extLst>
              <a:ext uri="{FF2B5EF4-FFF2-40B4-BE49-F238E27FC236}">
                <a16:creationId xmlns:a16="http://schemas.microsoft.com/office/drawing/2014/main" id="{E68F9E94-CC46-FB2B-3DE4-74CAB36A82DC}"/>
              </a:ext>
            </a:extLst>
          </p:cNvPr>
          <p:cNvGrpSpPr/>
          <p:nvPr/>
        </p:nvGrpSpPr>
        <p:grpSpPr>
          <a:xfrm>
            <a:off x="576936" y="4199284"/>
            <a:ext cx="10776858" cy="1070378"/>
            <a:chOff x="424536" y="4317475"/>
            <a:chExt cx="10776858" cy="1070378"/>
          </a:xfrm>
        </p:grpSpPr>
        <p:sp>
          <p:nvSpPr>
            <p:cNvPr id="20" name="TextBox 19">
              <a:extLst>
                <a:ext uri="{FF2B5EF4-FFF2-40B4-BE49-F238E27FC236}">
                  <a16:creationId xmlns:a16="http://schemas.microsoft.com/office/drawing/2014/main" id="{6F845881-FD37-02BB-1739-0015CD0A9C56}"/>
                </a:ext>
              </a:extLst>
            </p:cNvPr>
            <p:cNvSpPr txBox="1"/>
            <p:nvPr/>
          </p:nvSpPr>
          <p:spPr>
            <a:xfrm>
              <a:off x="424536" y="4317475"/>
              <a:ext cx="10776857" cy="646331"/>
            </a:xfrm>
            <a:prstGeom prst="rect">
              <a:avLst/>
            </a:prstGeom>
            <a:solidFill>
              <a:schemeClr val="tx1"/>
            </a:solidFill>
          </p:spPr>
          <p:txBody>
            <a:bodyPr wrap="square">
              <a:spAutoFit/>
            </a:bodyPr>
            <a:lstStyle/>
            <a:p>
              <a:r>
                <a:rPr lang="en-US" dirty="0">
                  <a:solidFill>
                    <a:srgbClr val="D4D4D4"/>
                  </a:solidFill>
                  <a:latin typeface="var(--notebook-cell-output-font-family)"/>
                </a:rPr>
                <a:t>Tensor can be scalar,  vector, matrix or multi dimension matrix</a:t>
              </a:r>
            </a:p>
            <a:p>
              <a:pPr algn="l"/>
              <a:endParaRPr lang="en-US" dirty="0">
                <a:solidFill>
                  <a:schemeClr val="bg1">
                    <a:lumMod val="75000"/>
                  </a:schemeClr>
                </a:solidFill>
                <a:latin typeface="var(--notebook-cell-output-font-family)"/>
              </a:endParaRPr>
            </a:p>
          </p:txBody>
        </p:sp>
        <p:sp>
          <p:nvSpPr>
            <p:cNvPr id="21" name="TextBox 20">
              <a:extLst>
                <a:ext uri="{FF2B5EF4-FFF2-40B4-BE49-F238E27FC236}">
                  <a16:creationId xmlns:a16="http://schemas.microsoft.com/office/drawing/2014/main" id="{CF18DBBB-8B1D-24E2-0242-DDB140DB0B9E}"/>
                </a:ext>
              </a:extLst>
            </p:cNvPr>
            <p:cNvSpPr txBox="1"/>
            <p:nvPr/>
          </p:nvSpPr>
          <p:spPr>
            <a:xfrm>
              <a:off x="424537" y="4741522"/>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all tensors' items need to be the same data type</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v</a:t>
              </a:r>
              <a:endParaRPr lang="en-US" b="0" dirty="0">
                <a:solidFill>
                  <a:srgbClr val="D4D4D4"/>
                </a:solidFill>
                <a:effectLst/>
                <a:latin typeface="Consolas" panose="020B0609020204030204" pitchFamily="49" charset="0"/>
              </a:endParaRPr>
            </a:p>
          </p:txBody>
        </p:sp>
      </p:grpSp>
      <p:grpSp>
        <p:nvGrpSpPr>
          <p:cNvPr id="22" name="Group 21">
            <a:extLst>
              <a:ext uri="{FF2B5EF4-FFF2-40B4-BE49-F238E27FC236}">
                <a16:creationId xmlns:a16="http://schemas.microsoft.com/office/drawing/2014/main" id="{D18708BA-28E6-7B2F-AC24-B78E7A0A4BA1}"/>
              </a:ext>
            </a:extLst>
          </p:cNvPr>
          <p:cNvGrpSpPr/>
          <p:nvPr/>
        </p:nvGrpSpPr>
        <p:grpSpPr>
          <a:xfrm>
            <a:off x="576936" y="5451943"/>
            <a:ext cx="10776857" cy="1103807"/>
            <a:chOff x="576937" y="3423909"/>
            <a:chExt cx="10776857" cy="1103807"/>
          </a:xfrm>
        </p:grpSpPr>
        <p:sp>
          <p:nvSpPr>
            <p:cNvPr id="23" name="TextBox 22">
              <a:extLst>
                <a:ext uri="{FF2B5EF4-FFF2-40B4-BE49-F238E27FC236}">
                  <a16:creationId xmlns:a16="http://schemas.microsoft.com/office/drawing/2014/main" id="{44496EE3-CC08-BCB8-6C8A-41AD50810E4E}"/>
                </a:ext>
              </a:extLst>
            </p:cNvPr>
            <p:cNvSpPr txBox="1"/>
            <p:nvPr/>
          </p:nvSpPr>
          <p:spPr>
            <a:xfrm>
              <a:off x="576937" y="3804441"/>
              <a:ext cx="10776857" cy="723275"/>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var(--notebook-cell-output-font-family)"/>
                </a:rPr>
                <a:t>torch.float32 </a:t>
              </a:r>
              <a:endParaRPr lang="en-US" b="0" i="0" dirty="0">
                <a:solidFill>
                  <a:srgbClr val="D4D4D4"/>
                </a:solidFill>
                <a:effectLst/>
                <a:latin typeface="Segoe WPC"/>
              </a:endParaRPr>
            </a:p>
            <a:p>
              <a:pPr algn="l"/>
              <a:r>
                <a:rPr lang="en-US" b="0" i="0" dirty="0">
                  <a:solidFill>
                    <a:srgbClr val="D4D4D4"/>
                  </a:solidFill>
                  <a:effectLst/>
                  <a:latin typeface="var(--notebook-cell-output-font-family)"/>
                </a:rPr>
                <a:t>tensor([4., 5., 6., 7.])</a:t>
              </a:r>
            </a:p>
          </p:txBody>
        </p:sp>
        <p:sp>
          <p:nvSpPr>
            <p:cNvPr id="24" name="TextBox 23">
              <a:extLst>
                <a:ext uri="{FF2B5EF4-FFF2-40B4-BE49-F238E27FC236}">
                  <a16:creationId xmlns:a16="http://schemas.microsoft.com/office/drawing/2014/main" id="{9FAE52ED-74E8-912F-0B53-5B9720B475B3}"/>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852832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Data Type</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182117"/>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FloatTensor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float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a:t>
            </a:r>
          </a:p>
        </p:txBody>
      </p:sp>
      <p:grpSp>
        <p:nvGrpSpPr>
          <p:cNvPr id="17" name="Group 16">
            <a:extLst>
              <a:ext uri="{FF2B5EF4-FFF2-40B4-BE49-F238E27FC236}">
                <a16:creationId xmlns:a16="http://schemas.microsoft.com/office/drawing/2014/main" id="{01AD284D-FCD6-8B0B-6A71-FD305A143F98}"/>
              </a:ext>
            </a:extLst>
          </p:cNvPr>
          <p:cNvGrpSpPr/>
          <p:nvPr/>
        </p:nvGrpSpPr>
        <p:grpSpPr>
          <a:xfrm>
            <a:off x="576938" y="1936835"/>
            <a:ext cx="10776857" cy="749864"/>
            <a:chOff x="576937" y="3423909"/>
            <a:chExt cx="10776857" cy="749864"/>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Consolas" panose="020B0609020204030204" pitchFamily="49" charset="0"/>
                </a:rPr>
                <a:t>torch.float32</a:t>
              </a:r>
              <a:endParaRPr lang="en-US" b="0" i="0" dirty="0">
                <a:solidFill>
                  <a:srgbClr val="D4D4D4"/>
                </a:solidFill>
                <a:effectLst/>
                <a:latin typeface="var(--notebook-cell-output-font-family)"/>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21" name="TextBox 20">
            <a:extLst>
              <a:ext uri="{FF2B5EF4-FFF2-40B4-BE49-F238E27FC236}">
                <a16:creationId xmlns:a16="http://schemas.microsoft.com/office/drawing/2014/main" id="{CF18DBBB-8B1D-24E2-0242-DDB140DB0B9E}"/>
              </a:ext>
            </a:extLst>
          </p:cNvPr>
          <p:cNvSpPr txBox="1"/>
          <p:nvPr/>
        </p:nvSpPr>
        <p:spPr>
          <a:xfrm>
            <a:off x="576935" y="3524971"/>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int64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size</a:t>
            </a:r>
            <a:r>
              <a:rPr lang="en-US" b="0" dirty="0">
                <a:solidFill>
                  <a:srgbClr val="D4D4D4"/>
                </a:solidFill>
                <a:effectLst/>
                <a:latin typeface="Consolas" panose="020B0609020204030204" pitchFamily="49" charset="0"/>
              </a:rPr>
              <a:t>())</a:t>
            </a:r>
          </a:p>
        </p:txBody>
      </p:sp>
      <p:grpSp>
        <p:nvGrpSpPr>
          <p:cNvPr id="22" name="Group 21">
            <a:extLst>
              <a:ext uri="{FF2B5EF4-FFF2-40B4-BE49-F238E27FC236}">
                <a16:creationId xmlns:a16="http://schemas.microsoft.com/office/drawing/2014/main" id="{D18708BA-28E6-7B2F-AC24-B78E7A0A4BA1}"/>
              </a:ext>
            </a:extLst>
          </p:cNvPr>
          <p:cNvGrpSpPr/>
          <p:nvPr/>
        </p:nvGrpSpPr>
        <p:grpSpPr>
          <a:xfrm>
            <a:off x="576935" y="4259710"/>
            <a:ext cx="10776857" cy="749864"/>
            <a:chOff x="576937" y="3423909"/>
            <a:chExt cx="10776857" cy="749864"/>
          </a:xfrm>
        </p:grpSpPr>
        <p:sp>
          <p:nvSpPr>
            <p:cNvPr id="23" name="TextBox 22">
              <a:extLst>
                <a:ext uri="{FF2B5EF4-FFF2-40B4-BE49-F238E27FC236}">
                  <a16:creationId xmlns:a16="http://schemas.microsoft.com/office/drawing/2014/main" id="{44496EE3-CC08-BCB8-6C8A-41AD50810E4E}"/>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Consolas" panose="020B0609020204030204" pitchFamily="49" charset="0"/>
                </a:rPr>
                <a:t>torch.Size</a:t>
              </a:r>
              <a:r>
                <a:rPr lang="en-US" b="0" i="0" dirty="0">
                  <a:solidFill>
                    <a:srgbClr val="D4D4D4"/>
                  </a:solidFill>
                  <a:effectLst/>
                  <a:latin typeface="Consolas" panose="020B0609020204030204" pitchFamily="49" charset="0"/>
                </a:rPr>
                <a:t>([6])</a:t>
              </a:r>
              <a:endParaRPr lang="en-US" b="0" i="0" dirty="0">
                <a:solidFill>
                  <a:srgbClr val="D4D4D4"/>
                </a:solidFill>
                <a:effectLst/>
                <a:latin typeface="var(--notebook-cell-output-font-family)"/>
              </a:endParaRPr>
            </a:p>
          </p:txBody>
        </p:sp>
        <p:sp>
          <p:nvSpPr>
            <p:cNvPr id="24" name="TextBox 23">
              <a:extLst>
                <a:ext uri="{FF2B5EF4-FFF2-40B4-BE49-F238E27FC236}">
                  <a16:creationId xmlns:a16="http://schemas.microsoft.com/office/drawing/2014/main" id="{9FAE52ED-74E8-912F-0B53-5B9720B475B3}"/>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040106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Rearrange</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182117"/>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FloatTensor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float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rearange</a:t>
            </a:r>
            <a:r>
              <a:rPr lang="en-US" b="0" dirty="0">
                <a:solidFill>
                  <a:srgbClr val="6A9955"/>
                </a:solidFill>
                <a:effectLst/>
                <a:latin typeface="Consolas" panose="020B0609020204030204" pitchFamily="49" charset="0"/>
              </a:rPr>
              <a:t> to a (3, 2) matrix</a:t>
            </a:r>
            <a:endParaRPr lang="en-US" b="0" dirty="0">
              <a:solidFill>
                <a:srgbClr val="D4D4D4"/>
              </a:solidFill>
              <a:effectLst/>
              <a:latin typeface="Consolas" panose="020B0609020204030204" pitchFamily="49" charset="0"/>
            </a:endParaRPr>
          </a:p>
        </p:txBody>
      </p:sp>
      <p:grpSp>
        <p:nvGrpSpPr>
          <p:cNvPr id="17" name="Group 16">
            <a:extLst>
              <a:ext uri="{FF2B5EF4-FFF2-40B4-BE49-F238E27FC236}">
                <a16:creationId xmlns:a16="http://schemas.microsoft.com/office/drawing/2014/main" id="{01AD284D-FCD6-8B0B-6A71-FD305A143F98}"/>
              </a:ext>
            </a:extLst>
          </p:cNvPr>
          <p:cNvGrpSpPr/>
          <p:nvPr/>
        </p:nvGrpSpPr>
        <p:grpSpPr>
          <a:xfrm>
            <a:off x="576938" y="1843525"/>
            <a:ext cx="10776857" cy="1457750"/>
            <a:chOff x="576937" y="3423909"/>
            <a:chExt cx="10776857" cy="1457750"/>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1077218"/>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Consolas" panose="020B0609020204030204" pitchFamily="49" charset="0"/>
                </a:rPr>
                <a:t>tensor([[1., 2.],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[3., 4.],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[5., 6.]])</a:t>
              </a:r>
              <a:endParaRPr lang="en-US" b="0" i="0" dirty="0">
                <a:solidFill>
                  <a:srgbClr val="D4D4D4"/>
                </a:solidFill>
                <a:effectLst/>
                <a:latin typeface="var(--notebook-cell-output-font-family)"/>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21" name="TextBox 20">
            <a:extLst>
              <a:ext uri="{FF2B5EF4-FFF2-40B4-BE49-F238E27FC236}">
                <a16:creationId xmlns:a16="http://schemas.microsoft.com/office/drawing/2014/main" id="{CF18DBBB-8B1D-24E2-0242-DDB140DB0B9E}"/>
              </a:ext>
            </a:extLst>
          </p:cNvPr>
          <p:cNvSpPr txBox="1"/>
          <p:nvPr/>
        </p:nvSpPr>
        <p:spPr>
          <a:xfrm>
            <a:off x="576934" y="3990668"/>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FloatTensor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float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-1 =&gt; infer the number of columns, rearrange to a (3, 2)</a:t>
            </a:r>
            <a:endParaRPr lang="en-US" b="0" dirty="0">
              <a:solidFill>
                <a:srgbClr val="D4D4D4"/>
              </a:solidFill>
              <a:effectLst/>
              <a:latin typeface="Consolas" panose="020B0609020204030204" pitchFamily="49" charset="0"/>
            </a:endParaRPr>
          </a:p>
        </p:txBody>
      </p:sp>
      <p:grpSp>
        <p:nvGrpSpPr>
          <p:cNvPr id="22" name="Group 21">
            <a:extLst>
              <a:ext uri="{FF2B5EF4-FFF2-40B4-BE49-F238E27FC236}">
                <a16:creationId xmlns:a16="http://schemas.microsoft.com/office/drawing/2014/main" id="{D18708BA-28E6-7B2F-AC24-B78E7A0A4BA1}"/>
              </a:ext>
            </a:extLst>
          </p:cNvPr>
          <p:cNvGrpSpPr/>
          <p:nvPr/>
        </p:nvGrpSpPr>
        <p:grpSpPr>
          <a:xfrm>
            <a:off x="576935" y="4735567"/>
            <a:ext cx="10776856" cy="1457750"/>
            <a:chOff x="576937" y="3423909"/>
            <a:chExt cx="10776857" cy="1457750"/>
          </a:xfrm>
        </p:grpSpPr>
        <p:sp>
          <p:nvSpPr>
            <p:cNvPr id="23" name="TextBox 22">
              <a:extLst>
                <a:ext uri="{FF2B5EF4-FFF2-40B4-BE49-F238E27FC236}">
                  <a16:creationId xmlns:a16="http://schemas.microsoft.com/office/drawing/2014/main" id="{44496EE3-CC08-BCB8-6C8A-41AD50810E4E}"/>
                </a:ext>
              </a:extLst>
            </p:cNvPr>
            <p:cNvSpPr txBox="1"/>
            <p:nvPr/>
          </p:nvSpPr>
          <p:spPr>
            <a:xfrm>
              <a:off x="576937" y="3804441"/>
              <a:ext cx="10776857" cy="1077218"/>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Consolas" panose="020B0609020204030204" pitchFamily="49" charset="0"/>
                </a:rPr>
                <a:t>tensor([[1., 2.],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[3., 4.],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[5., 6.]])</a:t>
              </a:r>
              <a:endParaRPr lang="en-US" b="0" i="0" dirty="0">
                <a:solidFill>
                  <a:srgbClr val="D4D4D4"/>
                </a:solidFill>
                <a:effectLst/>
                <a:latin typeface="var(--notebook-cell-output-font-family)"/>
              </a:endParaRPr>
            </a:p>
          </p:txBody>
        </p:sp>
        <p:sp>
          <p:nvSpPr>
            <p:cNvPr id="24" name="TextBox 23">
              <a:extLst>
                <a:ext uri="{FF2B5EF4-FFF2-40B4-BE49-F238E27FC236}">
                  <a16:creationId xmlns:a16="http://schemas.microsoft.com/office/drawing/2014/main" id="{9FAE52ED-74E8-912F-0B53-5B9720B475B3}"/>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112685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1842637"/>
            <a:chOff x="576938" y="1040748"/>
            <a:chExt cx="10776858" cy="1842637"/>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b="0" i="0" dirty="0">
                  <a:solidFill>
                    <a:schemeClr val="bg1">
                      <a:lumMod val="75000"/>
                    </a:schemeClr>
                  </a:solidFill>
                  <a:effectLst/>
                  <a:latin typeface="var(--notebook-cell-output-font-family)"/>
                </a:rPr>
                <a:t>A 2D Tensor </a:t>
              </a:r>
              <a:r>
                <a:rPr lang="en-US" dirty="0">
                  <a:solidFill>
                    <a:schemeClr val="bg1">
                      <a:lumMod val="75000"/>
                    </a:schemeClr>
                  </a:solidFill>
                  <a:latin typeface="var(--notebook-cell-output-font-family)"/>
                </a:rPr>
                <a:t>matrix</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1477328"/>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m</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8</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9</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                  </a:t>
              </a:r>
            </a:p>
            <a:p>
              <a:r>
                <a:rPr lang="en-US" b="0" dirty="0">
                  <a:solidFill>
                    <a:srgbClr val="9CDCFE"/>
                  </a:solidFill>
                  <a:effectLst/>
                  <a:latin typeface="Consolas" panose="020B0609020204030204" pitchFamily="49" charset="0"/>
                </a:rPr>
                <a:t>m</a:t>
              </a:r>
              <a:r>
                <a:rPr lang="en-US" b="0" dirty="0">
                  <a:solidFill>
                    <a:srgbClr val="D4D4D4"/>
                  </a:solidFill>
                  <a:effectLst/>
                  <a:latin typeface="Consolas" panose="020B0609020204030204" pitchFamily="49" charset="0"/>
                </a:rPr>
                <a:t>  </a:t>
              </a: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7" y="3395916"/>
            <a:ext cx="10776857" cy="1131800"/>
            <a:chOff x="576937" y="3395916"/>
            <a:chExt cx="10776857" cy="1131800"/>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723275"/>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var(--notebook-cell-output-font-family)"/>
                </a:rPr>
                <a:t>torch.Size</a:t>
              </a:r>
              <a:r>
                <a:rPr lang="en-US" b="0" i="0" dirty="0">
                  <a:solidFill>
                    <a:srgbClr val="D4D4D4"/>
                  </a:solidFill>
                  <a:effectLst/>
                  <a:latin typeface="var(--notebook-cell-output-font-family)"/>
                </a:rPr>
                <a:t>([3, 2])  </a:t>
              </a:r>
              <a:r>
                <a:rPr lang="en-US" b="0" i="0" dirty="0">
                  <a:solidFill>
                    <a:srgbClr val="C00000"/>
                  </a:solidFill>
                  <a:effectLst/>
                  <a:latin typeface="var(--notebook-cell-output-font-family)"/>
                  <a:sym typeface="Wingdings" panose="05000000000000000000" pitchFamily="2" charset="2"/>
                </a:rPr>
                <a:t> the shape is in the form of [rows, columns] </a:t>
              </a:r>
              <a:endParaRPr lang="en-US" b="0" i="0" dirty="0">
                <a:solidFill>
                  <a:srgbClr val="C00000"/>
                </a:solidFill>
                <a:effectLst/>
                <a:latin typeface="Segoe WPC"/>
              </a:endParaRPr>
            </a:p>
            <a:p>
              <a:pPr algn="l"/>
              <a:r>
                <a:rPr lang="en-US" b="0" i="0" dirty="0">
                  <a:solidFill>
                    <a:srgbClr val="D4D4D4"/>
                  </a:solidFill>
                  <a:effectLst/>
                  <a:latin typeface="var(--notebook-cell-output-font-family)"/>
                </a:rPr>
                <a:t>tensor([[ 5., 6.], [ 7., 8.], [ 9., 10.]])</a:t>
              </a: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763995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8800" dirty="0">
                <a:solidFill>
                  <a:schemeClr val="accent1">
                    <a:lumMod val="40000"/>
                    <a:lumOff val="60000"/>
                  </a:schemeClr>
                </a:solidFill>
              </a:rPr>
              <a:t>Tensor Slicing</a:t>
            </a:r>
          </a:p>
        </p:txBody>
      </p:sp>
    </p:spTree>
    <p:extLst>
      <p:ext uri="{BB962C8B-B14F-4D97-AF65-F5344CB8AC3E}">
        <p14:creationId xmlns:p14="http://schemas.microsoft.com/office/powerpoint/2010/main" val="1174597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Slicing</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200780"/>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slice: print items in indexes 2,3,4</a:t>
            </a:r>
            <a:endParaRPr lang="en-US" b="0" dirty="0">
              <a:solidFill>
                <a:srgbClr val="D4D4D4"/>
              </a:solidFill>
              <a:effectLst/>
              <a:latin typeface="Consolas" panose="020B0609020204030204" pitchFamily="49" charset="0"/>
            </a:endParaRPr>
          </a:p>
        </p:txBody>
      </p:sp>
      <p:grpSp>
        <p:nvGrpSpPr>
          <p:cNvPr id="17" name="Group 16">
            <a:extLst>
              <a:ext uri="{FF2B5EF4-FFF2-40B4-BE49-F238E27FC236}">
                <a16:creationId xmlns:a16="http://schemas.microsoft.com/office/drawing/2014/main" id="{01AD284D-FCD6-8B0B-6A71-FD305A143F98}"/>
              </a:ext>
            </a:extLst>
          </p:cNvPr>
          <p:cNvGrpSpPr/>
          <p:nvPr/>
        </p:nvGrpSpPr>
        <p:grpSpPr>
          <a:xfrm>
            <a:off x="576938" y="1897480"/>
            <a:ext cx="10776857" cy="777857"/>
            <a:chOff x="576937" y="3395916"/>
            <a:chExt cx="10776857" cy="777857"/>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var(--notebook-cell-output-font-family)"/>
                </a:rPr>
                <a:t>tensor([3, 4, 5]) </a:t>
              </a:r>
              <a:endParaRPr lang="en-US" b="0" i="0" dirty="0">
                <a:solidFill>
                  <a:srgbClr val="D4D4D4"/>
                </a:solidFill>
                <a:effectLst/>
                <a:latin typeface="Segoe WPC"/>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9" name="TextBox 8">
            <a:extLst>
              <a:ext uri="{FF2B5EF4-FFF2-40B4-BE49-F238E27FC236}">
                <a16:creationId xmlns:a16="http://schemas.microsoft.com/office/drawing/2014/main" id="{B77DEDB8-9772-E0A1-B06E-FA4D5394F458}"/>
              </a:ext>
            </a:extLst>
          </p:cNvPr>
          <p:cNvSpPr txBox="1"/>
          <p:nvPr/>
        </p:nvSpPr>
        <p:spPr>
          <a:xfrm>
            <a:off x="576938" y="3310772"/>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6, 7</a:t>
            </a:r>
            <a:r>
              <a:rPr lang="en-US" b="0" dirty="0">
                <a:solidFill>
                  <a:srgbClr val="D4D4D4"/>
                </a:solidFill>
                <a:effectLst/>
                <a:latin typeface="Consolas" panose="020B0609020204030204" pitchFamily="49" charset="0"/>
              </a:rPr>
              <a:t>]) </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slice: print from index 2 until the end</a:t>
            </a:r>
            <a:endParaRPr lang="en-US" b="0" dirty="0">
              <a:solidFill>
                <a:srgbClr val="D4D4D4"/>
              </a:solidFill>
              <a:effectLst/>
              <a:latin typeface="Consolas" panose="020B0609020204030204" pitchFamily="49" charset="0"/>
            </a:endParaRPr>
          </a:p>
        </p:txBody>
      </p:sp>
      <p:grpSp>
        <p:nvGrpSpPr>
          <p:cNvPr id="10" name="Group 9">
            <a:extLst>
              <a:ext uri="{FF2B5EF4-FFF2-40B4-BE49-F238E27FC236}">
                <a16:creationId xmlns:a16="http://schemas.microsoft.com/office/drawing/2014/main" id="{2C81C6E0-3B40-5E11-5C59-74C9E3FF7975}"/>
              </a:ext>
            </a:extLst>
          </p:cNvPr>
          <p:cNvGrpSpPr/>
          <p:nvPr/>
        </p:nvGrpSpPr>
        <p:grpSpPr>
          <a:xfrm>
            <a:off x="576938" y="4233033"/>
            <a:ext cx="10776857" cy="777857"/>
            <a:chOff x="576937" y="3395916"/>
            <a:chExt cx="10776857" cy="777857"/>
          </a:xfrm>
        </p:grpSpPr>
        <p:sp>
          <p:nvSpPr>
            <p:cNvPr id="11" name="TextBox 10">
              <a:extLst>
                <a:ext uri="{FF2B5EF4-FFF2-40B4-BE49-F238E27FC236}">
                  <a16:creationId xmlns:a16="http://schemas.microsoft.com/office/drawing/2014/main" id="{04EC6E86-C151-EE88-1BEF-4D51653C699D}"/>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var(--notebook-cell-output-font-family)"/>
                </a:rPr>
                <a:t>tensor([3, 4, 5, 6, 7]) </a:t>
              </a:r>
              <a:endParaRPr lang="en-US" b="0" i="0" dirty="0">
                <a:solidFill>
                  <a:srgbClr val="D4D4D4"/>
                </a:solidFill>
                <a:effectLst/>
                <a:latin typeface="Segoe WPC"/>
              </a:endParaRPr>
            </a:p>
          </p:txBody>
        </p:sp>
        <p:sp>
          <p:nvSpPr>
            <p:cNvPr id="12" name="TextBox 11">
              <a:extLst>
                <a:ext uri="{FF2B5EF4-FFF2-40B4-BE49-F238E27FC236}">
                  <a16:creationId xmlns:a16="http://schemas.microsoft.com/office/drawing/2014/main" id="{1511BAC6-D3FD-6313-E083-9F2B1F871329}"/>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773917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Slicing</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200780"/>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3D matrix</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x</a:t>
            </a:r>
            <a:endParaRPr lang="en-US"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5FC532C1-55EB-4450-D1C3-3FDF6D7141C2}"/>
              </a:ext>
            </a:extLst>
          </p:cNvPr>
          <p:cNvSpPr txBox="1"/>
          <p:nvPr/>
        </p:nvSpPr>
        <p:spPr>
          <a:xfrm>
            <a:off x="576937" y="2070575"/>
            <a:ext cx="10776857" cy="2308324"/>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Consolas" panose="020B0609020204030204" pitchFamily="49" charset="0"/>
              </a:rPr>
              <a:t>tensor([[[ 0, 1, 2],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[ 3, 4, 5]],</a:t>
            </a:r>
          </a:p>
          <a:p>
            <a:pPr algn="l"/>
            <a:r>
              <a:rPr lang="en-US" b="0" i="0" dirty="0">
                <a:solidFill>
                  <a:srgbClr val="D4D4D4"/>
                </a:solidFill>
                <a:effectLst/>
                <a:latin typeface="Consolas" panose="020B0609020204030204" pitchFamily="49" charset="0"/>
              </a:rPr>
              <a:t>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[[ 6, 7, 8],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[ 9, 10, 11]], </a:t>
            </a:r>
          </a:p>
          <a:p>
            <a:pPr algn="l"/>
            <a:endParaRPr lang="en-US" b="0" i="0" dirty="0">
              <a:solidFill>
                <a:srgbClr val="D4D4D4"/>
              </a:solidFill>
              <a:effectLst/>
              <a:latin typeface="Consolas" panose="020B0609020204030204" pitchFamily="49" charset="0"/>
            </a:endParaRP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[[12, 13, 14],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[15, 16, 17]]])</a:t>
            </a:r>
            <a:endParaRPr lang="en-US" b="0" i="0" dirty="0">
              <a:solidFill>
                <a:srgbClr val="D4D4D4"/>
              </a:solidFill>
              <a:effectLst/>
              <a:latin typeface="Segoe WPC"/>
            </a:endParaRPr>
          </a:p>
        </p:txBody>
      </p:sp>
      <p:grpSp>
        <p:nvGrpSpPr>
          <p:cNvPr id="25" name="Group 24">
            <a:extLst>
              <a:ext uri="{FF2B5EF4-FFF2-40B4-BE49-F238E27FC236}">
                <a16:creationId xmlns:a16="http://schemas.microsoft.com/office/drawing/2014/main" id="{80D7C866-F378-7FB6-4094-38DBF488FD51}"/>
              </a:ext>
            </a:extLst>
          </p:cNvPr>
          <p:cNvGrpSpPr/>
          <p:nvPr/>
        </p:nvGrpSpPr>
        <p:grpSpPr>
          <a:xfrm>
            <a:off x="576937" y="4664504"/>
            <a:ext cx="10780852" cy="1013274"/>
            <a:chOff x="576937" y="4664504"/>
            <a:chExt cx="10780852" cy="1013274"/>
          </a:xfrm>
        </p:grpSpPr>
        <p:sp>
          <p:nvSpPr>
            <p:cNvPr id="9" name="TextBox 8">
              <a:extLst>
                <a:ext uri="{FF2B5EF4-FFF2-40B4-BE49-F238E27FC236}">
                  <a16:creationId xmlns:a16="http://schemas.microsoft.com/office/drawing/2014/main" id="{B77DEDB8-9772-E0A1-B06E-FA4D5394F458}"/>
                </a:ext>
              </a:extLst>
            </p:cNvPr>
            <p:cNvSpPr txBox="1"/>
            <p:nvPr/>
          </p:nvSpPr>
          <p:spPr>
            <a:xfrm>
              <a:off x="576937" y="4664504"/>
              <a:ext cx="10776857" cy="369332"/>
            </a:xfrm>
            <a:prstGeom prst="rect">
              <a:avLst/>
            </a:prstGeom>
            <a:solidFill>
              <a:schemeClr val="tx1"/>
            </a:solidFill>
            <a:ln>
              <a:solidFill>
                <a:schemeClr val="accent1">
                  <a:lumMod val="75000"/>
                </a:schemeClr>
              </a:solidFill>
            </a:ln>
          </p:spPr>
          <p:txBody>
            <a:bodyPr wrap="square">
              <a:spAutoFit/>
            </a:bodyPr>
            <a:lstStyle/>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slice from matrix 1, row 0:1, column 1:2 (excluded)</a:t>
              </a:r>
              <a:endParaRPr lang="en-US"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04EC6E86-C151-EE88-1BEF-4D51653C699D}"/>
                </a:ext>
              </a:extLst>
            </p:cNvPr>
            <p:cNvSpPr txBox="1"/>
            <p:nvPr/>
          </p:nvSpPr>
          <p:spPr>
            <a:xfrm>
              <a:off x="580932" y="5031447"/>
              <a:ext cx="10776857" cy="646331"/>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Consolas" panose="020B0609020204030204" pitchFamily="49" charset="0"/>
                </a:rPr>
                <a:t>tensor([[[ 0, 1, 2], </a:t>
              </a:r>
            </a:p>
            <a:p>
              <a:pPr algn="l"/>
              <a:r>
                <a:rPr lang="en-US" b="0" i="0" dirty="0">
                  <a:solidFill>
                    <a:srgbClr val="D4D4D4"/>
                  </a:solidFill>
                  <a:effectLst/>
                  <a:latin typeface="Consolas" panose="020B0609020204030204" pitchFamily="49" charset="0"/>
                </a:rPr>
                <a:t>         [ 3, 4, 5]],</a:t>
              </a:r>
              <a:endParaRPr lang="en-US" b="0" i="0" dirty="0">
                <a:solidFill>
                  <a:srgbClr val="D4D4D4"/>
                </a:solidFill>
                <a:effectLst/>
                <a:latin typeface="Segoe WPC"/>
              </a:endParaRPr>
            </a:p>
          </p:txBody>
        </p:sp>
      </p:grpSp>
      <p:grpSp>
        <p:nvGrpSpPr>
          <p:cNvPr id="16" name="Group 15">
            <a:extLst>
              <a:ext uri="{FF2B5EF4-FFF2-40B4-BE49-F238E27FC236}">
                <a16:creationId xmlns:a16="http://schemas.microsoft.com/office/drawing/2014/main" id="{0DCF3D0C-DF88-3BED-2ED0-E9E7F0E9BA42}"/>
              </a:ext>
            </a:extLst>
          </p:cNvPr>
          <p:cNvGrpSpPr/>
          <p:nvPr/>
        </p:nvGrpSpPr>
        <p:grpSpPr>
          <a:xfrm>
            <a:off x="3833315" y="2176837"/>
            <a:ext cx="1595535" cy="494332"/>
            <a:chOff x="3610946" y="2186267"/>
            <a:chExt cx="1595535" cy="494332"/>
          </a:xfrm>
        </p:grpSpPr>
        <p:sp>
          <p:nvSpPr>
            <p:cNvPr id="3" name="Right Brace 2">
              <a:extLst>
                <a:ext uri="{FF2B5EF4-FFF2-40B4-BE49-F238E27FC236}">
                  <a16:creationId xmlns:a16="http://schemas.microsoft.com/office/drawing/2014/main" id="{CBA1D8B3-6EB0-4D74-9B6D-EA290D3F7632}"/>
                </a:ext>
              </a:extLst>
            </p:cNvPr>
            <p:cNvSpPr/>
            <p:nvPr/>
          </p:nvSpPr>
          <p:spPr>
            <a:xfrm>
              <a:off x="3610946" y="2186267"/>
              <a:ext cx="177282" cy="494332"/>
            </a:xfrm>
            <a:prstGeom prst="rightBrace">
              <a:avLst/>
            </a:prstGeom>
            <a:ln>
              <a:solidFill>
                <a:srgbClr val="6BA743"/>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6" name="Rectangle 5">
              <a:extLst>
                <a:ext uri="{FF2B5EF4-FFF2-40B4-BE49-F238E27FC236}">
                  <a16:creationId xmlns:a16="http://schemas.microsoft.com/office/drawing/2014/main" id="{33D9175E-AE50-A4B6-859E-CD01CE5C3C48}"/>
                </a:ext>
              </a:extLst>
            </p:cNvPr>
            <p:cNvSpPr/>
            <p:nvPr/>
          </p:nvSpPr>
          <p:spPr>
            <a:xfrm>
              <a:off x="3853538" y="2205273"/>
              <a:ext cx="1352943" cy="47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a:r>
                <a:rPr lang="en-US" dirty="0">
                  <a:ln>
                    <a:solidFill>
                      <a:schemeClr val="accent1">
                        <a:shade val="50000"/>
                      </a:schemeClr>
                    </a:solidFill>
                  </a:ln>
                  <a:solidFill>
                    <a:srgbClr val="6A9955"/>
                  </a:solidFill>
                  <a:latin typeface="Consolas" panose="020B0609020204030204" pitchFamily="49" charset="0"/>
                </a:rPr>
                <a:t>Matrix 1</a:t>
              </a:r>
              <a:endParaRPr lang="he-IL" dirty="0">
                <a:ln>
                  <a:solidFill>
                    <a:schemeClr val="accent1">
                      <a:shade val="50000"/>
                    </a:schemeClr>
                  </a:solidFill>
                </a:ln>
              </a:endParaRPr>
            </a:p>
          </p:txBody>
        </p:sp>
      </p:grpSp>
      <p:grpSp>
        <p:nvGrpSpPr>
          <p:cNvPr id="19" name="Group 18">
            <a:extLst>
              <a:ext uri="{FF2B5EF4-FFF2-40B4-BE49-F238E27FC236}">
                <a16:creationId xmlns:a16="http://schemas.microsoft.com/office/drawing/2014/main" id="{D05503D8-A972-A78E-5B67-F33EDD02D262}"/>
              </a:ext>
            </a:extLst>
          </p:cNvPr>
          <p:cNvGrpSpPr/>
          <p:nvPr/>
        </p:nvGrpSpPr>
        <p:grpSpPr>
          <a:xfrm>
            <a:off x="3823990" y="2985314"/>
            <a:ext cx="1595535" cy="494332"/>
            <a:chOff x="3610946" y="2186267"/>
            <a:chExt cx="1595535" cy="494332"/>
          </a:xfrm>
        </p:grpSpPr>
        <p:sp>
          <p:nvSpPr>
            <p:cNvPr id="20" name="Right Brace 19">
              <a:extLst>
                <a:ext uri="{FF2B5EF4-FFF2-40B4-BE49-F238E27FC236}">
                  <a16:creationId xmlns:a16="http://schemas.microsoft.com/office/drawing/2014/main" id="{DB02EBF9-DCD8-A23B-C4B8-9DA6DD92C20A}"/>
                </a:ext>
              </a:extLst>
            </p:cNvPr>
            <p:cNvSpPr/>
            <p:nvPr/>
          </p:nvSpPr>
          <p:spPr>
            <a:xfrm>
              <a:off x="3610946" y="2186267"/>
              <a:ext cx="177282" cy="494332"/>
            </a:xfrm>
            <a:prstGeom prst="rightBrace">
              <a:avLst/>
            </a:prstGeom>
            <a:ln>
              <a:solidFill>
                <a:srgbClr val="6BA743"/>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1" name="Rectangle 20">
              <a:extLst>
                <a:ext uri="{FF2B5EF4-FFF2-40B4-BE49-F238E27FC236}">
                  <a16:creationId xmlns:a16="http://schemas.microsoft.com/office/drawing/2014/main" id="{A4E14F53-EF43-A5D9-2F15-F3FBADCCF5C4}"/>
                </a:ext>
              </a:extLst>
            </p:cNvPr>
            <p:cNvSpPr/>
            <p:nvPr/>
          </p:nvSpPr>
          <p:spPr>
            <a:xfrm>
              <a:off x="3853538" y="2205273"/>
              <a:ext cx="1352943" cy="47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a:r>
                <a:rPr lang="en-US" dirty="0">
                  <a:ln>
                    <a:solidFill>
                      <a:schemeClr val="accent1">
                        <a:shade val="50000"/>
                      </a:schemeClr>
                    </a:solidFill>
                  </a:ln>
                  <a:solidFill>
                    <a:srgbClr val="6A9955"/>
                  </a:solidFill>
                  <a:latin typeface="Consolas" panose="020B0609020204030204" pitchFamily="49" charset="0"/>
                </a:rPr>
                <a:t>Matrix 2</a:t>
              </a:r>
              <a:endParaRPr lang="he-IL" dirty="0">
                <a:ln>
                  <a:solidFill>
                    <a:schemeClr val="accent1">
                      <a:shade val="50000"/>
                    </a:schemeClr>
                  </a:solidFill>
                </a:ln>
              </a:endParaRPr>
            </a:p>
          </p:txBody>
        </p:sp>
      </p:grpSp>
      <p:grpSp>
        <p:nvGrpSpPr>
          <p:cNvPr id="22" name="Group 21">
            <a:extLst>
              <a:ext uri="{FF2B5EF4-FFF2-40B4-BE49-F238E27FC236}">
                <a16:creationId xmlns:a16="http://schemas.microsoft.com/office/drawing/2014/main" id="{4622AFF5-E2CC-016D-58C6-05B7044E1882}"/>
              </a:ext>
            </a:extLst>
          </p:cNvPr>
          <p:cNvGrpSpPr/>
          <p:nvPr/>
        </p:nvGrpSpPr>
        <p:grpSpPr>
          <a:xfrm>
            <a:off x="3833315" y="3780282"/>
            <a:ext cx="1595535" cy="494332"/>
            <a:chOff x="3610946" y="2186267"/>
            <a:chExt cx="1595535" cy="494332"/>
          </a:xfrm>
        </p:grpSpPr>
        <p:sp>
          <p:nvSpPr>
            <p:cNvPr id="23" name="Right Brace 22">
              <a:extLst>
                <a:ext uri="{FF2B5EF4-FFF2-40B4-BE49-F238E27FC236}">
                  <a16:creationId xmlns:a16="http://schemas.microsoft.com/office/drawing/2014/main" id="{4DBE7B86-D1D9-DEDA-09F2-8D03903C6881}"/>
                </a:ext>
              </a:extLst>
            </p:cNvPr>
            <p:cNvSpPr/>
            <p:nvPr/>
          </p:nvSpPr>
          <p:spPr>
            <a:xfrm>
              <a:off x="3610946" y="2186267"/>
              <a:ext cx="177282" cy="494332"/>
            </a:xfrm>
            <a:prstGeom prst="rightBrace">
              <a:avLst/>
            </a:prstGeom>
            <a:ln>
              <a:solidFill>
                <a:srgbClr val="6BA743"/>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4" name="Rectangle 23">
              <a:extLst>
                <a:ext uri="{FF2B5EF4-FFF2-40B4-BE49-F238E27FC236}">
                  <a16:creationId xmlns:a16="http://schemas.microsoft.com/office/drawing/2014/main" id="{7267486D-C3EC-2108-14C1-941214992E0A}"/>
                </a:ext>
              </a:extLst>
            </p:cNvPr>
            <p:cNvSpPr/>
            <p:nvPr/>
          </p:nvSpPr>
          <p:spPr>
            <a:xfrm>
              <a:off x="3853538" y="2205273"/>
              <a:ext cx="1352943" cy="47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a:r>
                <a:rPr lang="en-US" dirty="0">
                  <a:ln>
                    <a:solidFill>
                      <a:schemeClr val="accent1">
                        <a:shade val="50000"/>
                      </a:schemeClr>
                    </a:solidFill>
                  </a:ln>
                  <a:solidFill>
                    <a:srgbClr val="6A9955"/>
                  </a:solidFill>
                  <a:latin typeface="Consolas" panose="020B0609020204030204" pitchFamily="49" charset="0"/>
                </a:rPr>
                <a:t>Matrix 3</a:t>
              </a:r>
              <a:endParaRPr lang="he-IL" dirty="0">
                <a:ln>
                  <a:solidFill>
                    <a:schemeClr val="accent1">
                      <a:shade val="50000"/>
                    </a:schemeClr>
                  </a:solidFill>
                </a:ln>
              </a:endParaRPr>
            </a:p>
          </p:txBody>
        </p:sp>
      </p:grpSp>
      <p:sp>
        <p:nvSpPr>
          <p:cNvPr id="27" name="TextBox 26">
            <a:extLst>
              <a:ext uri="{FF2B5EF4-FFF2-40B4-BE49-F238E27FC236}">
                <a16:creationId xmlns:a16="http://schemas.microsoft.com/office/drawing/2014/main" id="{93CFE872-9A56-C787-71CD-8D99956B654D}"/>
              </a:ext>
            </a:extLst>
          </p:cNvPr>
          <p:cNvSpPr txBox="1"/>
          <p:nvPr/>
        </p:nvSpPr>
        <p:spPr>
          <a:xfrm>
            <a:off x="576937" y="5991761"/>
            <a:ext cx="10776857" cy="369332"/>
          </a:xfrm>
          <a:prstGeom prst="rect">
            <a:avLst/>
          </a:prstGeom>
          <a:solidFill>
            <a:schemeClr val="tx1"/>
          </a:solidFill>
          <a:ln>
            <a:solidFill>
              <a:schemeClr val="accent1">
                <a:lumMod val="75000"/>
              </a:schemeClr>
            </a:solidFill>
          </a:ln>
        </p:spPr>
        <p:txBody>
          <a:bodyPr wrap="square">
            <a:spAutoFit/>
          </a:bodyPr>
          <a:lstStyle/>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 </a:t>
            </a:r>
            <a:r>
              <a:rPr lang="en-US" b="0" dirty="0">
                <a:solidFill>
                  <a:srgbClr val="6A9955"/>
                </a:solidFill>
                <a:effectLst/>
                <a:latin typeface="Consolas" panose="020B0609020204030204" pitchFamily="49" charset="0"/>
              </a:rPr>
              <a:t># slice from matrix 1, all rows, all columns</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684520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5400" dirty="0">
                <a:solidFill>
                  <a:schemeClr val="accent1">
                    <a:lumMod val="40000"/>
                    <a:lumOff val="60000"/>
                  </a:schemeClr>
                </a:solidFill>
              </a:rPr>
              <a:t>Tensor Operations and Gradients</a:t>
            </a:r>
          </a:p>
        </p:txBody>
      </p:sp>
    </p:spTree>
    <p:extLst>
      <p:ext uri="{BB962C8B-B14F-4D97-AF65-F5344CB8AC3E}">
        <p14:creationId xmlns:p14="http://schemas.microsoft.com/office/powerpoint/2010/main" val="2044828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23C338-EA6B-4292-AF41-581EBB6D5E44}"/>
              </a:ext>
            </a:extLst>
          </p:cNvPr>
          <p:cNvSpPr>
            <a:spLocks noGrp="1"/>
          </p:cNvSpPr>
          <p:nvPr>
            <p:ph idx="1"/>
          </p:nvPr>
        </p:nvSpPr>
        <p:spPr>
          <a:xfrm>
            <a:off x="838200" y="1409700"/>
            <a:ext cx="10515600" cy="4767263"/>
          </a:xfrm>
        </p:spPr>
        <p:txBody>
          <a:bodyPr/>
          <a:lstStyle/>
          <a:p>
            <a:pPr marL="0" indent="0">
              <a:buNone/>
            </a:pPr>
            <a:endParaRPr lang="en-US" dirty="0"/>
          </a:p>
        </p:txBody>
      </p:sp>
      <p:sp>
        <p:nvSpPr>
          <p:cNvPr id="2" name="Title 1">
            <a:extLst>
              <a:ext uri="{FF2B5EF4-FFF2-40B4-BE49-F238E27FC236}">
                <a16:creationId xmlns:a16="http://schemas.microsoft.com/office/drawing/2014/main" id="{AE721454-734C-4C6A-96CF-716E83AC53D3}"/>
              </a:ext>
            </a:extLst>
          </p:cNvPr>
          <p:cNvSpPr>
            <a:spLocks noGrp="1"/>
          </p:cNvSpPr>
          <p:nvPr>
            <p:ph type="title"/>
          </p:nvPr>
        </p:nvSpPr>
        <p:spPr>
          <a:xfrm>
            <a:off x="838200" y="336551"/>
            <a:ext cx="10515600" cy="844550"/>
          </a:xfrm>
        </p:spPr>
        <p:txBody>
          <a:bodyPr/>
          <a:lstStyle/>
          <a:p>
            <a:r>
              <a:rPr lang="en-US" dirty="0"/>
              <a:t>Model Representation</a:t>
            </a:r>
          </a:p>
        </p:txBody>
      </p:sp>
      <p:cxnSp>
        <p:nvCxnSpPr>
          <p:cNvPr id="9" name="Straight Arrow Connector 8">
            <a:extLst>
              <a:ext uri="{FF2B5EF4-FFF2-40B4-BE49-F238E27FC236}">
                <a16:creationId xmlns:a16="http://schemas.microsoft.com/office/drawing/2014/main" id="{13C2EA66-99EC-4061-9C1D-8CC8A8A4C9F3}"/>
              </a:ext>
            </a:extLst>
          </p:cNvPr>
          <p:cNvCxnSpPr>
            <a:cxnSpLocks/>
          </p:cNvCxnSpPr>
          <p:nvPr/>
        </p:nvCxnSpPr>
        <p:spPr>
          <a:xfrm>
            <a:off x="914399" y="4333877"/>
            <a:ext cx="12287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071D289-6F42-495B-A6F2-DE600EA42718}"/>
              </a:ext>
            </a:extLst>
          </p:cNvPr>
          <p:cNvGrpSpPr/>
          <p:nvPr/>
        </p:nvGrpSpPr>
        <p:grpSpPr>
          <a:xfrm>
            <a:off x="2143124" y="1552575"/>
            <a:ext cx="3952876" cy="3238501"/>
            <a:chOff x="2143124" y="1552575"/>
            <a:chExt cx="3952876" cy="3238501"/>
          </a:xfrm>
        </p:grpSpPr>
        <p:grpSp>
          <p:nvGrpSpPr>
            <p:cNvPr id="7" name="Group 6">
              <a:extLst>
                <a:ext uri="{FF2B5EF4-FFF2-40B4-BE49-F238E27FC236}">
                  <a16:creationId xmlns:a16="http://schemas.microsoft.com/office/drawing/2014/main" id="{717B8547-7672-4C3A-8B92-25290EF00960}"/>
                </a:ext>
              </a:extLst>
            </p:cNvPr>
            <p:cNvGrpSpPr/>
            <p:nvPr/>
          </p:nvGrpSpPr>
          <p:grpSpPr>
            <a:xfrm>
              <a:off x="2143124" y="1552575"/>
              <a:ext cx="3952876" cy="3238501"/>
              <a:chOff x="2495549" y="1409700"/>
              <a:chExt cx="3952876" cy="4019552"/>
            </a:xfrm>
          </p:grpSpPr>
          <p:sp>
            <p:nvSpPr>
              <p:cNvPr id="4" name="Rectangle: Rounded Corners 3">
                <a:extLst>
                  <a:ext uri="{FF2B5EF4-FFF2-40B4-BE49-F238E27FC236}">
                    <a16:creationId xmlns:a16="http://schemas.microsoft.com/office/drawing/2014/main" id="{C03140BE-8C50-4F2A-83D0-037DDD914C49}"/>
                  </a:ext>
                </a:extLst>
              </p:cNvPr>
              <p:cNvSpPr/>
              <p:nvPr/>
            </p:nvSpPr>
            <p:spPr>
              <a:xfrm>
                <a:off x="2495550" y="1409700"/>
                <a:ext cx="3952875" cy="1104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Training set</a:t>
                </a:r>
                <a:endParaRPr lang="en-US" dirty="0"/>
              </a:p>
            </p:txBody>
          </p:sp>
          <p:sp>
            <p:nvSpPr>
              <p:cNvPr id="5" name="Rectangle: Rounded Corners 4">
                <a:extLst>
                  <a:ext uri="{FF2B5EF4-FFF2-40B4-BE49-F238E27FC236}">
                    <a16:creationId xmlns:a16="http://schemas.microsoft.com/office/drawing/2014/main" id="{2EC30B9B-7820-4440-B473-8E6514CFADB5}"/>
                  </a:ext>
                </a:extLst>
              </p:cNvPr>
              <p:cNvSpPr/>
              <p:nvPr/>
            </p:nvSpPr>
            <p:spPr>
              <a:xfrm>
                <a:off x="2495549" y="2867026"/>
                <a:ext cx="3952875" cy="1104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Learning Algorithm</a:t>
                </a:r>
              </a:p>
            </p:txBody>
          </p:sp>
          <p:sp>
            <p:nvSpPr>
              <p:cNvPr id="6" name="Rectangle: Rounded Corners 5">
                <a:extLst>
                  <a:ext uri="{FF2B5EF4-FFF2-40B4-BE49-F238E27FC236}">
                    <a16:creationId xmlns:a16="http://schemas.microsoft.com/office/drawing/2014/main" id="{1CC5B8A0-5B62-4D4B-9DCE-ECF2CB87E2BA}"/>
                  </a:ext>
                </a:extLst>
              </p:cNvPr>
              <p:cNvSpPr/>
              <p:nvPr/>
            </p:nvSpPr>
            <p:spPr>
              <a:xfrm>
                <a:off x="2495549" y="4324352"/>
                <a:ext cx="3952875" cy="1104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t>h</a:t>
                </a:r>
              </a:p>
              <a:p>
                <a:pPr algn="ctr"/>
                <a:r>
                  <a:rPr lang="en-US" sz="2400" i="1" dirty="0"/>
                  <a:t>(hypothesis)</a:t>
                </a:r>
              </a:p>
            </p:txBody>
          </p:sp>
        </p:grpSp>
        <p:cxnSp>
          <p:nvCxnSpPr>
            <p:cNvPr id="11" name="Straight Arrow Connector 10">
              <a:extLst>
                <a:ext uri="{FF2B5EF4-FFF2-40B4-BE49-F238E27FC236}">
                  <a16:creationId xmlns:a16="http://schemas.microsoft.com/office/drawing/2014/main" id="{912372C3-B1A4-43A3-A402-67A0B6E40A8D}"/>
                </a:ext>
              </a:extLst>
            </p:cNvPr>
            <p:cNvCxnSpPr>
              <a:cxnSpLocks/>
            </p:cNvCxnSpPr>
            <p:nvPr/>
          </p:nvCxnSpPr>
          <p:spPr>
            <a:xfrm>
              <a:off x="4090985" y="2442779"/>
              <a:ext cx="0" cy="2839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62DF83-F3C1-42C1-A310-533FF2F286CF}"/>
                </a:ext>
              </a:extLst>
            </p:cNvPr>
            <p:cNvCxnSpPr>
              <a:cxnSpLocks/>
            </p:cNvCxnSpPr>
            <p:nvPr/>
          </p:nvCxnSpPr>
          <p:spPr>
            <a:xfrm>
              <a:off x="4119561" y="3616928"/>
              <a:ext cx="0" cy="2839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F6490C4F-9C3A-4CF9-8D9C-0ADB27072915}"/>
              </a:ext>
            </a:extLst>
          </p:cNvPr>
          <p:cNvSpPr/>
          <p:nvPr/>
        </p:nvSpPr>
        <p:spPr>
          <a:xfrm>
            <a:off x="990600" y="3281734"/>
            <a:ext cx="1009645" cy="890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Size of House</a:t>
            </a:r>
          </a:p>
          <a:p>
            <a:pPr algn="ctr"/>
            <a:r>
              <a:rPr lang="en-US" dirty="0">
                <a:solidFill>
                  <a:schemeClr val="tx1"/>
                </a:solidFill>
              </a:rPr>
              <a:t>(x)</a:t>
            </a:r>
          </a:p>
        </p:txBody>
      </p:sp>
      <p:sp>
        <p:nvSpPr>
          <p:cNvPr id="17" name="Rectangle 16">
            <a:extLst>
              <a:ext uri="{FF2B5EF4-FFF2-40B4-BE49-F238E27FC236}">
                <a16:creationId xmlns:a16="http://schemas.microsoft.com/office/drawing/2014/main" id="{EBEA0291-418C-4370-BFAC-83FF1F2246D5}"/>
              </a:ext>
            </a:extLst>
          </p:cNvPr>
          <p:cNvSpPr/>
          <p:nvPr/>
        </p:nvSpPr>
        <p:spPr>
          <a:xfrm>
            <a:off x="6205539" y="3538923"/>
            <a:ext cx="942976" cy="890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rIns="0" rtlCol="0" anchor="ctr"/>
          <a:lstStyle/>
          <a:p>
            <a:pPr algn="ctr"/>
            <a:r>
              <a:rPr lang="en-US" dirty="0">
                <a:solidFill>
                  <a:schemeClr val="tx1"/>
                </a:solidFill>
              </a:rPr>
              <a:t>Estimate </a:t>
            </a:r>
          </a:p>
          <a:p>
            <a:pPr algn="ctr"/>
            <a:r>
              <a:rPr lang="en-US" dirty="0">
                <a:solidFill>
                  <a:schemeClr val="tx1"/>
                </a:solidFill>
              </a:rPr>
              <a:t>Price</a:t>
            </a:r>
          </a:p>
          <a:p>
            <a:pPr algn="ctr"/>
            <a:r>
              <a:rPr lang="en-US" dirty="0">
                <a:solidFill>
                  <a:schemeClr val="tx1"/>
                </a:solidFill>
              </a:rPr>
              <a:t>(y)</a:t>
            </a:r>
          </a:p>
        </p:txBody>
      </p:sp>
      <p:cxnSp>
        <p:nvCxnSpPr>
          <p:cNvPr id="18" name="Straight Arrow Connector 17">
            <a:extLst>
              <a:ext uri="{FF2B5EF4-FFF2-40B4-BE49-F238E27FC236}">
                <a16:creationId xmlns:a16="http://schemas.microsoft.com/office/drawing/2014/main" id="{13095F7C-87B5-45AB-A768-54E18907D4DA}"/>
              </a:ext>
            </a:extLst>
          </p:cNvPr>
          <p:cNvCxnSpPr>
            <a:cxnSpLocks/>
          </p:cNvCxnSpPr>
          <p:nvPr/>
        </p:nvCxnSpPr>
        <p:spPr>
          <a:xfrm>
            <a:off x="6095999" y="4429127"/>
            <a:ext cx="94297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D948182-5A2D-48DF-B5D3-262DEF8B2BAF}"/>
              </a:ext>
            </a:extLst>
          </p:cNvPr>
          <p:cNvSpPr/>
          <p:nvPr/>
        </p:nvSpPr>
        <p:spPr>
          <a:xfrm>
            <a:off x="981069" y="5070256"/>
            <a:ext cx="5648331" cy="890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tx1"/>
                </a:solidFill>
              </a:rPr>
              <a:t>h</a:t>
            </a:r>
            <a:r>
              <a:rPr lang="en-US" sz="2800" dirty="0">
                <a:solidFill>
                  <a:schemeClr val="tx1"/>
                </a:solidFill>
              </a:rPr>
              <a:t>  maps from x’</a:t>
            </a:r>
            <a:r>
              <a:rPr lang="en-US" sz="2800" baseline="20000" dirty="0">
                <a:solidFill>
                  <a:schemeClr val="tx1"/>
                </a:solidFill>
              </a:rPr>
              <a:t>s</a:t>
            </a:r>
            <a:r>
              <a:rPr lang="en-US" sz="2800" dirty="0">
                <a:solidFill>
                  <a:schemeClr val="tx1"/>
                </a:solidFill>
              </a:rPr>
              <a:t> </a:t>
            </a:r>
            <a:r>
              <a:rPr lang="en-US" sz="2800" dirty="0">
                <a:solidFill>
                  <a:schemeClr val="tx1"/>
                </a:solidFill>
                <a:sym typeface="Wingdings" panose="05000000000000000000" pitchFamily="2" charset="2"/>
              </a:rPr>
              <a:t></a:t>
            </a:r>
            <a:r>
              <a:rPr lang="en-US" sz="2800" dirty="0">
                <a:solidFill>
                  <a:schemeClr val="tx1"/>
                </a:solidFill>
              </a:rPr>
              <a:t>  y’</a:t>
            </a:r>
            <a:r>
              <a:rPr lang="en-US" sz="2800" baseline="20000" dirty="0">
                <a:solidFill>
                  <a:schemeClr val="tx1"/>
                </a:solidFill>
              </a:rPr>
              <a:t>s</a:t>
            </a:r>
          </a:p>
        </p:txBody>
      </p:sp>
      <p:cxnSp>
        <p:nvCxnSpPr>
          <p:cNvPr id="22" name="Straight Connector 21">
            <a:extLst>
              <a:ext uri="{FF2B5EF4-FFF2-40B4-BE49-F238E27FC236}">
                <a16:creationId xmlns:a16="http://schemas.microsoft.com/office/drawing/2014/main" id="{6415220D-1232-4C4A-A291-00E5BD944986}"/>
              </a:ext>
            </a:extLst>
          </p:cNvPr>
          <p:cNvCxnSpPr/>
          <p:nvPr/>
        </p:nvCxnSpPr>
        <p:spPr>
          <a:xfrm>
            <a:off x="7334250" y="1552575"/>
            <a:ext cx="0" cy="4407885"/>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EF79CC5-9485-418E-B3D2-F79D32B228C3}"/>
              </a:ext>
            </a:extLst>
          </p:cNvPr>
          <p:cNvSpPr/>
          <p:nvPr/>
        </p:nvSpPr>
        <p:spPr>
          <a:xfrm>
            <a:off x="7334250" y="1422180"/>
            <a:ext cx="4019550" cy="473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aseline="20000" dirty="0">
                <a:solidFill>
                  <a:schemeClr val="tx1"/>
                </a:solidFill>
              </a:rPr>
              <a:t>How do </a:t>
            </a:r>
            <a:r>
              <a:rPr lang="en-US" sz="3200" baseline="20000" dirty="0">
                <a:solidFill>
                  <a:schemeClr val="tx1"/>
                </a:solidFill>
              </a:rPr>
              <a:t>we</a:t>
            </a:r>
            <a:r>
              <a:rPr lang="en-US" sz="2800" baseline="20000" dirty="0">
                <a:solidFill>
                  <a:schemeClr val="tx1"/>
                </a:solidFill>
              </a:rPr>
              <a:t> represent </a:t>
            </a:r>
            <a:r>
              <a:rPr lang="en-US" sz="2800" i="1" baseline="20000" dirty="0">
                <a:solidFill>
                  <a:schemeClr val="tx1"/>
                </a:solidFill>
              </a:rPr>
              <a:t>h?</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8CBDAAE-6803-4425-A5F3-E8DE30209DE2}"/>
                  </a:ext>
                </a:extLst>
              </p:cNvPr>
              <p:cNvSpPr/>
              <p:nvPr/>
            </p:nvSpPr>
            <p:spPr>
              <a:xfrm>
                <a:off x="7629525" y="2111456"/>
                <a:ext cx="3733795" cy="61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h</m:t>
                          </m:r>
                        </m:e>
                        <m:sub>
                          <m:r>
                            <a:rPr lang="en-US" sz="3600" i="1" baseline="20000" smtClean="0">
                              <a:solidFill>
                                <a:schemeClr val="tx1"/>
                              </a:solidFill>
                              <a:latin typeface="Cambria Math" panose="02040503050406030204" pitchFamily="18" charset="0"/>
                            </a:rPr>
                            <m:t>𝜃</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i="1" baseline="20000" smtClean="0">
                              <a:solidFill>
                                <a:schemeClr val="tx1"/>
                              </a:solidFill>
                              <a:latin typeface="Cambria Math" panose="02040503050406030204" pitchFamily="18" charset="0"/>
                            </a:rPr>
                            <m:t>0</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𝜃</m:t>
                          </m:r>
                        </m:e>
                        <m:sub>
                          <m:r>
                            <a:rPr lang="en-US" sz="3600" i="1" baseline="20000" smtClean="0">
                              <a:solidFill>
                                <a:schemeClr val="tx1"/>
                              </a:solidFill>
                              <a:latin typeface="Cambria Math" panose="02040503050406030204" pitchFamily="18" charset="0"/>
                            </a:rPr>
                            <m:t>𝑖</m:t>
                          </m:r>
                        </m:sub>
                      </m:sSub>
                      <m:r>
                        <a:rPr lang="en-US" sz="3600" i="1" baseline="40000" dirty="0" smtClean="0">
                          <a:solidFill>
                            <a:schemeClr val="tx1"/>
                          </a:solidFill>
                          <a:latin typeface="Cambria Math" panose="02040503050406030204" pitchFamily="18" charset="0"/>
                        </a:rPr>
                        <m:t>𝑥</m:t>
                      </m:r>
                    </m:oMath>
                  </m:oMathPara>
                </a14:m>
                <a:endParaRPr lang="en-US" sz="3600" i="1" baseline="40000" dirty="0">
                  <a:solidFill>
                    <a:schemeClr val="tx1"/>
                  </a:solidFill>
                </a:endParaRPr>
              </a:p>
            </p:txBody>
          </p:sp>
        </mc:Choice>
        <mc:Fallback xmlns="">
          <p:sp>
            <p:nvSpPr>
              <p:cNvPr id="24" name="Rectangle 23">
                <a:extLst>
                  <a:ext uri="{FF2B5EF4-FFF2-40B4-BE49-F238E27FC236}">
                    <a16:creationId xmlns:a16="http://schemas.microsoft.com/office/drawing/2014/main" id="{D8CBDAAE-6803-4425-A5F3-E8DE30209DE2}"/>
                  </a:ext>
                </a:extLst>
              </p:cNvPr>
              <p:cNvSpPr>
                <a:spLocks noRot="1" noChangeAspect="1" noMove="1" noResize="1" noEditPoints="1" noAdjustHandles="1" noChangeArrowheads="1" noChangeShapeType="1" noTextEdit="1"/>
              </p:cNvSpPr>
              <p:nvPr/>
            </p:nvSpPr>
            <p:spPr>
              <a:xfrm>
                <a:off x="7629525" y="2111456"/>
                <a:ext cx="3733795" cy="615268"/>
              </a:xfrm>
              <a:prstGeom prst="rect">
                <a:avLst/>
              </a:prstGeom>
              <a:blipFill>
                <a:blip r:embed="rId2"/>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97DAA6F-B015-43EA-BDFC-70D0C7D0838A}"/>
                  </a:ext>
                </a:extLst>
              </p:cNvPr>
              <p:cNvSpPr/>
              <p:nvPr/>
            </p:nvSpPr>
            <p:spPr>
              <a:xfrm>
                <a:off x="7567611" y="2634304"/>
                <a:ext cx="3509962" cy="61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aseline="20000" dirty="0">
                    <a:solidFill>
                      <a:schemeClr val="tx1"/>
                    </a:solidFill>
                  </a:rPr>
                  <a:t>Shorthand:  </a:t>
                </a:r>
                <a14:m>
                  <m:oMath xmlns:m="http://schemas.openxmlformats.org/officeDocument/2006/math">
                    <m:r>
                      <a:rPr lang="en-US" sz="3600" b="0" i="1" baseline="20000" smtClean="0">
                        <a:solidFill>
                          <a:schemeClr val="tx1"/>
                        </a:solidFill>
                        <a:latin typeface="Cambria Math" panose="02040503050406030204" pitchFamily="18" charset="0"/>
                      </a:rPr>
                      <m:t>h</m:t>
                    </m:r>
                    <m:d>
                      <m:dPr>
                        <m:ctrlPr>
                          <a:rPr lang="en-US" sz="3600" b="0" i="1" baseline="10000" smtClean="0">
                            <a:solidFill>
                              <a:schemeClr val="tx1"/>
                            </a:solidFill>
                            <a:latin typeface="Cambria Math" panose="02040503050406030204" pitchFamily="18" charset="0"/>
                          </a:rPr>
                        </m:ctrlPr>
                      </m:dPr>
                      <m:e>
                        <m:r>
                          <a:rPr lang="en-US" sz="3600" b="0" i="1" baseline="10000" smtClean="0">
                            <a:solidFill>
                              <a:schemeClr val="tx1"/>
                            </a:solidFill>
                            <a:latin typeface="Cambria Math" panose="02040503050406030204" pitchFamily="18" charset="0"/>
                          </a:rPr>
                          <m:t>𝑥</m:t>
                        </m:r>
                      </m:e>
                    </m:d>
                  </m:oMath>
                </a14:m>
                <a:endParaRPr lang="en-US" sz="3600" b="0" baseline="10000" dirty="0">
                  <a:solidFill>
                    <a:schemeClr val="tx1"/>
                  </a:solidFill>
                </a:endParaRPr>
              </a:p>
            </p:txBody>
          </p:sp>
        </mc:Choice>
        <mc:Fallback xmlns="">
          <p:sp>
            <p:nvSpPr>
              <p:cNvPr id="25" name="Rectangle 24">
                <a:extLst>
                  <a:ext uri="{FF2B5EF4-FFF2-40B4-BE49-F238E27FC236}">
                    <a16:creationId xmlns:a16="http://schemas.microsoft.com/office/drawing/2014/main" id="{D97DAA6F-B015-43EA-BDFC-70D0C7D0838A}"/>
                  </a:ext>
                </a:extLst>
              </p:cNvPr>
              <p:cNvSpPr>
                <a:spLocks noRot="1" noChangeAspect="1" noMove="1" noResize="1" noEditPoints="1" noAdjustHandles="1" noChangeArrowheads="1" noChangeShapeType="1" noTextEdit="1"/>
              </p:cNvSpPr>
              <p:nvPr/>
            </p:nvSpPr>
            <p:spPr>
              <a:xfrm>
                <a:off x="7567611" y="2634304"/>
                <a:ext cx="3509962" cy="615268"/>
              </a:xfrm>
              <a:prstGeom prst="rect">
                <a:avLst/>
              </a:prstGeom>
              <a:blipFill>
                <a:blip r:embed="rId3"/>
                <a:stretch>
                  <a:fillRect l="-2604" b="-4950"/>
                </a:stretch>
              </a:blipFill>
              <a:ln>
                <a:no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2257CBBF-85F3-4F26-AFA9-91F68F05BCD6}"/>
              </a:ext>
            </a:extLst>
          </p:cNvPr>
          <p:cNvSpPr/>
          <p:nvPr/>
        </p:nvSpPr>
        <p:spPr>
          <a:xfrm>
            <a:off x="7567611" y="3116537"/>
            <a:ext cx="3633782" cy="2974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p:txBody>
      </p:sp>
      <p:grpSp>
        <p:nvGrpSpPr>
          <p:cNvPr id="64" name="Group 63">
            <a:extLst>
              <a:ext uri="{FF2B5EF4-FFF2-40B4-BE49-F238E27FC236}">
                <a16:creationId xmlns:a16="http://schemas.microsoft.com/office/drawing/2014/main" id="{675B9654-26D8-442A-BA6F-3C281181458E}"/>
              </a:ext>
            </a:extLst>
          </p:cNvPr>
          <p:cNvGrpSpPr/>
          <p:nvPr/>
        </p:nvGrpSpPr>
        <p:grpSpPr>
          <a:xfrm>
            <a:off x="7539030" y="3538923"/>
            <a:ext cx="3443295" cy="2551927"/>
            <a:chOff x="7539030" y="3538923"/>
            <a:chExt cx="3443295" cy="2551927"/>
          </a:xfrm>
        </p:grpSpPr>
        <p:sp>
          <p:nvSpPr>
            <p:cNvPr id="45" name="Rectangle 44">
              <a:extLst>
                <a:ext uri="{FF2B5EF4-FFF2-40B4-BE49-F238E27FC236}">
                  <a16:creationId xmlns:a16="http://schemas.microsoft.com/office/drawing/2014/main" id="{461D0037-A90B-431D-8336-A0D9C725B289}"/>
                </a:ext>
              </a:extLst>
            </p:cNvPr>
            <p:cNvSpPr/>
            <p:nvPr/>
          </p:nvSpPr>
          <p:spPr>
            <a:xfrm rot="19771533">
              <a:off x="8720927" y="4831122"/>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63" name="Group 62">
              <a:extLst>
                <a:ext uri="{FF2B5EF4-FFF2-40B4-BE49-F238E27FC236}">
                  <a16:creationId xmlns:a16="http://schemas.microsoft.com/office/drawing/2014/main" id="{402BC69A-561F-4478-9B1E-13B9B1E1BA25}"/>
                </a:ext>
              </a:extLst>
            </p:cNvPr>
            <p:cNvGrpSpPr/>
            <p:nvPr/>
          </p:nvGrpSpPr>
          <p:grpSpPr>
            <a:xfrm>
              <a:off x="7539030" y="3538923"/>
              <a:ext cx="3443295" cy="2551927"/>
              <a:chOff x="7539030" y="3538923"/>
              <a:chExt cx="3443295" cy="2551927"/>
            </a:xfrm>
          </p:grpSpPr>
          <p:sp>
            <p:nvSpPr>
              <p:cNvPr id="47" name="Rectangle 46">
                <a:extLst>
                  <a:ext uri="{FF2B5EF4-FFF2-40B4-BE49-F238E27FC236}">
                    <a16:creationId xmlns:a16="http://schemas.microsoft.com/office/drawing/2014/main" id="{31EEB873-164E-472D-ACE0-95B6AA76C1EC}"/>
                  </a:ext>
                </a:extLst>
              </p:cNvPr>
              <p:cNvSpPr/>
              <p:nvPr/>
            </p:nvSpPr>
            <p:spPr>
              <a:xfrm rot="19771533">
                <a:off x="9621194" y="425937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62" name="Group 61">
                <a:extLst>
                  <a:ext uri="{FF2B5EF4-FFF2-40B4-BE49-F238E27FC236}">
                    <a16:creationId xmlns:a16="http://schemas.microsoft.com/office/drawing/2014/main" id="{D309DE76-71C4-41D7-9679-F579B9B9D0D0}"/>
                  </a:ext>
                </a:extLst>
              </p:cNvPr>
              <p:cNvGrpSpPr/>
              <p:nvPr/>
            </p:nvGrpSpPr>
            <p:grpSpPr>
              <a:xfrm>
                <a:off x="7539030" y="3538923"/>
                <a:ext cx="3443295" cy="2551927"/>
                <a:chOff x="7539030" y="3538923"/>
                <a:chExt cx="3443295" cy="2551927"/>
              </a:xfrm>
            </p:grpSpPr>
            <p:grpSp>
              <p:nvGrpSpPr>
                <p:cNvPr id="61" name="Group 60">
                  <a:extLst>
                    <a:ext uri="{FF2B5EF4-FFF2-40B4-BE49-F238E27FC236}">
                      <a16:creationId xmlns:a16="http://schemas.microsoft.com/office/drawing/2014/main" id="{81127ADB-F480-4F4A-9838-523154D42371}"/>
                    </a:ext>
                  </a:extLst>
                </p:cNvPr>
                <p:cNvGrpSpPr/>
                <p:nvPr/>
              </p:nvGrpSpPr>
              <p:grpSpPr>
                <a:xfrm>
                  <a:off x="7539030" y="3538923"/>
                  <a:ext cx="3443295" cy="2551927"/>
                  <a:chOff x="7539030" y="3538923"/>
                  <a:chExt cx="3443295" cy="2551927"/>
                </a:xfrm>
              </p:grpSpPr>
              <p:grpSp>
                <p:nvGrpSpPr>
                  <p:cNvPr id="60" name="Group 59">
                    <a:extLst>
                      <a:ext uri="{FF2B5EF4-FFF2-40B4-BE49-F238E27FC236}">
                        <a16:creationId xmlns:a16="http://schemas.microsoft.com/office/drawing/2014/main" id="{C3B44792-E606-40C5-BA3F-8871E5922D42}"/>
                      </a:ext>
                    </a:extLst>
                  </p:cNvPr>
                  <p:cNvGrpSpPr/>
                  <p:nvPr/>
                </p:nvGrpSpPr>
                <p:grpSpPr>
                  <a:xfrm>
                    <a:off x="7539030" y="3538923"/>
                    <a:ext cx="3443295" cy="2551927"/>
                    <a:chOff x="7539030" y="3538923"/>
                    <a:chExt cx="3443295" cy="2551927"/>
                  </a:xfrm>
                </p:grpSpPr>
                <p:sp>
                  <p:nvSpPr>
                    <p:cNvPr id="48" name="Rectangle 47">
                      <a:extLst>
                        <a:ext uri="{FF2B5EF4-FFF2-40B4-BE49-F238E27FC236}">
                          <a16:creationId xmlns:a16="http://schemas.microsoft.com/office/drawing/2014/main" id="{76862D42-F710-4D6A-8AE9-002BC561F773}"/>
                        </a:ext>
                      </a:extLst>
                    </p:cNvPr>
                    <p:cNvSpPr/>
                    <p:nvPr/>
                  </p:nvSpPr>
                  <p:spPr>
                    <a:xfrm rot="19771533">
                      <a:off x="8396941" y="523471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59" name="Group 58">
                      <a:extLst>
                        <a:ext uri="{FF2B5EF4-FFF2-40B4-BE49-F238E27FC236}">
                          <a16:creationId xmlns:a16="http://schemas.microsoft.com/office/drawing/2014/main" id="{E165E362-624D-4581-8FEC-9187F39F2178}"/>
                        </a:ext>
                      </a:extLst>
                    </p:cNvPr>
                    <p:cNvGrpSpPr/>
                    <p:nvPr/>
                  </p:nvGrpSpPr>
                  <p:grpSpPr>
                    <a:xfrm>
                      <a:off x="7539030" y="3538923"/>
                      <a:ext cx="3443295" cy="2551927"/>
                      <a:chOff x="7539030" y="3538923"/>
                      <a:chExt cx="3443295" cy="2551927"/>
                    </a:xfrm>
                  </p:grpSpPr>
                  <p:sp>
                    <p:nvSpPr>
                      <p:cNvPr id="49" name="Rectangle 48">
                        <a:extLst>
                          <a:ext uri="{FF2B5EF4-FFF2-40B4-BE49-F238E27FC236}">
                            <a16:creationId xmlns:a16="http://schemas.microsoft.com/office/drawing/2014/main" id="{642CA3E6-3B20-4D58-A8DA-C527797C33C6}"/>
                          </a:ext>
                        </a:extLst>
                      </p:cNvPr>
                      <p:cNvSpPr/>
                      <p:nvPr/>
                    </p:nvSpPr>
                    <p:spPr>
                      <a:xfrm rot="19771533">
                        <a:off x="10088460" y="4170424"/>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58" name="Group 57">
                        <a:extLst>
                          <a:ext uri="{FF2B5EF4-FFF2-40B4-BE49-F238E27FC236}">
                            <a16:creationId xmlns:a16="http://schemas.microsoft.com/office/drawing/2014/main" id="{C3A3DC24-DC80-4AB6-BF05-CC7BF6B6B727}"/>
                          </a:ext>
                        </a:extLst>
                      </p:cNvPr>
                      <p:cNvGrpSpPr/>
                      <p:nvPr/>
                    </p:nvGrpSpPr>
                    <p:grpSpPr>
                      <a:xfrm>
                        <a:off x="7539030" y="3538923"/>
                        <a:ext cx="3443295" cy="2551927"/>
                        <a:chOff x="7539030" y="3538923"/>
                        <a:chExt cx="3443295" cy="2551927"/>
                      </a:xfrm>
                    </p:grpSpPr>
                    <p:sp>
                      <p:nvSpPr>
                        <p:cNvPr id="50" name="Rectangle 49">
                          <a:extLst>
                            <a:ext uri="{FF2B5EF4-FFF2-40B4-BE49-F238E27FC236}">
                              <a16:creationId xmlns:a16="http://schemas.microsoft.com/office/drawing/2014/main" id="{7C649A8C-5B36-4E6D-A0B6-E71B8491C4E9}"/>
                            </a:ext>
                          </a:extLst>
                        </p:cNvPr>
                        <p:cNvSpPr/>
                        <p:nvPr/>
                      </p:nvSpPr>
                      <p:spPr>
                        <a:xfrm rot="19771533">
                          <a:off x="9243916" y="4335568"/>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57" name="Group 56">
                          <a:extLst>
                            <a:ext uri="{FF2B5EF4-FFF2-40B4-BE49-F238E27FC236}">
                              <a16:creationId xmlns:a16="http://schemas.microsoft.com/office/drawing/2014/main" id="{F410E0BC-E287-448C-AB8F-E2A34458E304}"/>
                            </a:ext>
                          </a:extLst>
                        </p:cNvPr>
                        <p:cNvGrpSpPr/>
                        <p:nvPr/>
                      </p:nvGrpSpPr>
                      <p:grpSpPr>
                        <a:xfrm>
                          <a:off x="7539030" y="3538923"/>
                          <a:ext cx="3443295" cy="2551927"/>
                          <a:chOff x="7539030" y="3538923"/>
                          <a:chExt cx="3443295" cy="2551927"/>
                        </a:xfrm>
                      </p:grpSpPr>
                      <p:grpSp>
                        <p:nvGrpSpPr>
                          <p:cNvPr id="56" name="Group 55">
                            <a:extLst>
                              <a:ext uri="{FF2B5EF4-FFF2-40B4-BE49-F238E27FC236}">
                                <a16:creationId xmlns:a16="http://schemas.microsoft.com/office/drawing/2014/main" id="{82E8BBE7-73D4-4F5B-B56B-8CCC71707CA9}"/>
                              </a:ext>
                            </a:extLst>
                          </p:cNvPr>
                          <p:cNvGrpSpPr/>
                          <p:nvPr/>
                        </p:nvGrpSpPr>
                        <p:grpSpPr>
                          <a:xfrm>
                            <a:off x="7539030" y="3538923"/>
                            <a:ext cx="3443295" cy="2551927"/>
                            <a:chOff x="7539030" y="3538923"/>
                            <a:chExt cx="3443295" cy="2551927"/>
                          </a:xfrm>
                        </p:grpSpPr>
                        <p:grpSp>
                          <p:nvGrpSpPr>
                            <p:cNvPr id="55" name="Group 54">
                              <a:extLst>
                                <a:ext uri="{FF2B5EF4-FFF2-40B4-BE49-F238E27FC236}">
                                  <a16:creationId xmlns:a16="http://schemas.microsoft.com/office/drawing/2014/main" id="{147F0326-9D80-4EDD-BC4A-2E8572E414A6}"/>
                                </a:ext>
                              </a:extLst>
                            </p:cNvPr>
                            <p:cNvGrpSpPr/>
                            <p:nvPr/>
                          </p:nvGrpSpPr>
                          <p:grpSpPr>
                            <a:xfrm>
                              <a:off x="7679528" y="5817585"/>
                              <a:ext cx="3302797" cy="273265"/>
                              <a:chOff x="7679528" y="5817585"/>
                              <a:chExt cx="3302797" cy="273265"/>
                            </a:xfrm>
                          </p:grpSpPr>
                          <p:cxnSp>
                            <p:nvCxnSpPr>
                              <p:cNvPr id="32" name="Straight Connector 31">
                                <a:extLst>
                                  <a:ext uri="{FF2B5EF4-FFF2-40B4-BE49-F238E27FC236}">
                                    <a16:creationId xmlns:a16="http://schemas.microsoft.com/office/drawing/2014/main" id="{1324F449-E8B5-4C72-A2DF-0464C905F95E}"/>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05D627A-0BEB-4247-8506-76CB8AF01E60}"/>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grpSp>
                          <p:nvGrpSpPr>
                            <p:cNvPr id="54" name="Group 53">
                              <a:extLst>
                                <a:ext uri="{FF2B5EF4-FFF2-40B4-BE49-F238E27FC236}">
                                  <a16:creationId xmlns:a16="http://schemas.microsoft.com/office/drawing/2014/main" id="{D34BE96B-18AD-4644-A4DA-D837D9C31476}"/>
                                </a:ext>
                              </a:extLst>
                            </p:cNvPr>
                            <p:cNvGrpSpPr/>
                            <p:nvPr/>
                          </p:nvGrpSpPr>
                          <p:grpSpPr>
                            <a:xfrm>
                              <a:off x="7539030" y="3538923"/>
                              <a:ext cx="314335" cy="2421537"/>
                              <a:chOff x="7539030" y="3538923"/>
                              <a:chExt cx="314335" cy="2421537"/>
                            </a:xfrm>
                          </p:grpSpPr>
                          <p:cxnSp>
                            <p:nvCxnSpPr>
                              <p:cNvPr id="31" name="Straight Connector 30">
                                <a:extLst>
                                  <a:ext uri="{FF2B5EF4-FFF2-40B4-BE49-F238E27FC236}">
                                    <a16:creationId xmlns:a16="http://schemas.microsoft.com/office/drawing/2014/main" id="{94358D98-A6B5-44BB-8812-44422878C02F}"/>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6D9BDF2-D9F2-4C20-81D3-8EBBA125459C}"/>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pSp>
                      <p:cxnSp>
                        <p:nvCxnSpPr>
                          <p:cNvPr id="52" name="Straight Connector 51">
                            <a:extLst>
                              <a:ext uri="{FF2B5EF4-FFF2-40B4-BE49-F238E27FC236}">
                                <a16:creationId xmlns:a16="http://schemas.microsoft.com/office/drawing/2014/main" id="{74CD7B56-4DCE-46CC-AE33-2066FE2234CF}"/>
                              </a:ext>
                            </a:extLst>
                          </p:cNvPr>
                          <p:cNvCxnSpPr/>
                          <p:nvPr/>
                        </p:nvCxnSpPr>
                        <p:spPr>
                          <a:xfrm flipV="1">
                            <a:off x="8039100" y="3900872"/>
                            <a:ext cx="2495550" cy="1553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F6F868EE-38C0-4D02-AA6A-D0F5236808B6}"/>
                                  </a:ext>
                                </a:extLst>
                              </p:cNvPr>
                              <p:cNvSpPr/>
                              <p:nvPr/>
                            </p:nvSpPr>
                            <p:spPr>
                              <a:xfrm>
                                <a:off x="10033543" y="3649941"/>
                                <a:ext cx="602452"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3" name="Rectangle 52">
                                <a:extLst>
                                  <a:ext uri="{FF2B5EF4-FFF2-40B4-BE49-F238E27FC236}">
                                    <a16:creationId xmlns:a16="http://schemas.microsoft.com/office/drawing/2014/main" id="{F6F868EE-38C0-4D02-AA6A-D0F5236808B6}"/>
                                  </a:ext>
                                </a:extLst>
                              </p:cNvPr>
                              <p:cNvSpPr>
                                <a:spLocks noRot="1" noChangeAspect="1" noMove="1" noResize="1" noEditPoints="1" noAdjustHandles="1" noChangeArrowheads="1" noChangeShapeType="1" noTextEdit="1"/>
                              </p:cNvSpPr>
                              <p:nvPr/>
                            </p:nvSpPr>
                            <p:spPr>
                              <a:xfrm>
                                <a:off x="10033543" y="3649941"/>
                                <a:ext cx="602452" cy="273264"/>
                              </a:xfrm>
                              <a:prstGeom prst="rect">
                                <a:avLst/>
                              </a:prstGeom>
                              <a:blipFill>
                                <a:blip r:embed="rId4"/>
                                <a:stretch>
                                  <a:fillRect l="-6061" t="-4444" r="-2020" b="-35556"/>
                                </a:stretch>
                              </a:blipFill>
                              <a:ln>
                                <a:noFill/>
                              </a:ln>
                            </p:spPr>
                            <p:txBody>
                              <a:bodyPr/>
                              <a:lstStyle/>
                              <a:p>
                                <a:r>
                                  <a:rPr lang="en-US">
                                    <a:noFill/>
                                  </a:rPr>
                                  <a:t> </a:t>
                                </a:r>
                              </a:p>
                            </p:txBody>
                          </p:sp>
                        </mc:Fallback>
                      </mc:AlternateContent>
                    </p:grpSp>
                  </p:grpSp>
                </p:grpSp>
              </p:grpSp>
              <p:sp>
                <p:nvSpPr>
                  <p:cNvPr id="44" name="Rectangle 43">
                    <a:extLst>
                      <a:ext uri="{FF2B5EF4-FFF2-40B4-BE49-F238E27FC236}">
                        <a16:creationId xmlns:a16="http://schemas.microsoft.com/office/drawing/2014/main" id="{417EA8A3-4EE6-4B51-8654-582E8E6952FC}"/>
                      </a:ext>
                    </a:extLst>
                  </p:cNvPr>
                  <p:cNvSpPr/>
                  <p:nvPr/>
                </p:nvSpPr>
                <p:spPr>
                  <a:xfrm rot="19771533">
                    <a:off x="8887382" y="4354880"/>
                    <a:ext cx="164166" cy="323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sp>
              <p:nvSpPr>
                <p:cNvPr id="46" name="Rectangle 45">
                  <a:extLst>
                    <a:ext uri="{FF2B5EF4-FFF2-40B4-BE49-F238E27FC236}">
                      <a16:creationId xmlns:a16="http://schemas.microsoft.com/office/drawing/2014/main" id="{7744A154-7D49-47AB-86E5-7871E285AD12}"/>
                    </a:ext>
                  </a:extLst>
                </p:cNvPr>
                <p:cNvSpPr/>
                <p:nvPr/>
              </p:nvSpPr>
              <p:spPr>
                <a:xfrm rot="19771533">
                  <a:off x="9074551" y="465979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p:spTree>
    <p:extLst>
      <p:ext uri="{BB962C8B-B14F-4D97-AF65-F5344CB8AC3E}">
        <p14:creationId xmlns:p14="http://schemas.microsoft.com/office/powerpoint/2010/main" val="325818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4"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2396634"/>
            <a:chOff x="576938" y="1040748"/>
            <a:chExt cx="10776858" cy="2396634"/>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b="0" i="0" dirty="0">
                  <a:solidFill>
                    <a:schemeClr val="bg1">
                      <a:lumMod val="75000"/>
                    </a:schemeClr>
                  </a:solidFill>
                  <a:effectLst/>
                  <a:latin typeface="var(--notebook-cell-output-font-family)"/>
                </a:rPr>
                <a:t>A 3D Tensor </a:t>
              </a:r>
              <a:r>
                <a:rPr lang="en-US" dirty="0">
                  <a:solidFill>
                    <a:schemeClr val="bg1">
                      <a:lumMod val="75000"/>
                    </a:schemeClr>
                  </a:solidFill>
                  <a:latin typeface="var(--notebook-cell-output-font-family)"/>
                </a:rPr>
                <a:t>matrix</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2031325"/>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d3</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111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112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113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211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212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213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221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222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223</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d3</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d3</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8" y="3601177"/>
            <a:ext cx="10776857" cy="2793793"/>
            <a:chOff x="576937" y="3395916"/>
            <a:chExt cx="10776857" cy="2793793"/>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2385268"/>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var(--notebook-cell-output-font-family)"/>
                </a:rPr>
                <a:t>torch.Size</a:t>
              </a:r>
              <a:r>
                <a:rPr lang="en-US" b="0" i="0" dirty="0">
                  <a:solidFill>
                    <a:srgbClr val="D4D4D4"/>
                  </a:solidFill>
                  <a:effectLst/>
                  <a:latin typeface="var(--notebook-cell-output-font-family)"/>
                </a:rPr>
                <a:t>([2, 2, 3]) </a:t>
              </a:r>
              <a:endParaRPr lang="en-US" b="0" i="0" dirty="0">
                <a:solidFill>
                  <a:srgbClr val="D4D4D4"/>
                </a:solidFill>
                <a:effectLst/>
                <a:latin typeface="Segoe WPC"/>
              </a:endParaRPr>
            </a:p>
            <a:p>
              <a:pPr algn="l"/>
              <a:r>
                <a:rPr lang="en-US" b="0" i="0" dirty="0">
                  <a:solidFill>
                    <a:srgbClr val="D4D4D4"/>
                  </a:solidFill>
                  <a:effectLst/>
                  <a:latin typeface="var(--notebook-cell-output-font-family)"/>
                </a:rPr>
                <a:t>tensor([</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a:t>
              </a:r>
              <a:r>
                <a:rPr lang="en-US" dirty="0">
                  <a:solidFill>
                    <a:srgbClr val="D4D4D4"/>
                  </a:solidFill>
                  <a:latin typeface="var(--notebook-cell-output-font-family)"/>
                </a:rPr>
                <a:t> </a:t>
              </a:r>
              <a:r>
                <a:rPr lang="en-US" b="0" i="0" dirty="0">
                  <a:solidFill>
                    <a:srgbClr val="D4D4D4"/>
                  </a:solidFill>
                  <a:effectLst/>
                  <a:latin typeface="var(--notebook-cell-output-font-family)"/>
                </a:rPr>
                <a:t>[111., 112., 113.], </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[121., 122., 123.]],</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   [  [211., 212., 213.], </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[221., 222., 223.]</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a:t>
              </a: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004945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 and gradients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1565638"/>
            <a:chOff x="576938" y="1040748"/>
            <a:chExt cx="10776858" cy="1565638"/>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b="0" i="0" dirty="0">
                  <a:solidFill>
                    <a:schemeClr val="bg1">
                      <a:lumMod val="75000"/>
                    </a:schemeClr>
                  </a:solidFill>
                  <a:effectLst/>
                  <a:latin typeface="var(--notebook-cell-output-font-family)"/>
                </a:rPr>
                <a:t>Linear equation </a:t>
              </a:r>
              <a:endParaRPr lang="en-US" dirty="0">
                <a:solidFill>
                  <a:schemeClr val="bg1">
                    <a:lumMod val="75000"/>
                  </a:schemeClr>
                </a:solidFill>
                <a:latin typeface="var(--notebook-cell-output-font-family)"/>
              </a:endParaRP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1200329"/>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requires_grad</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requires_grad</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7" y="2687944"/>
            <a:ext cx="10776857" cy="1026863"/>
            <a:chOff x="576937" y="3423909"/>
            <a:chExt cx="10776857" cy="1026863"/>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We've created three tensors: </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`w`</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all numbers. </a:t>
              </a:r>
              <a:r>
                <a:rPr lang="en-US" b="0" dirty="0">
                  <a:solidFill>
                    <a:srgbClr val="CE9178"/>
                  </a:solidFill>
                  <a:effectLst/>
                  <a:latin typeface="Consolas" panose="020B0609020204030204" pitchFamily="49" charset="0"/>
                </a:rPr>
                <a:t>`w`</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have an additional parameter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requires_grad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set to </a:t>
              </a:r>
              <a:r>
                <a:rPr lang="en-US" b="0" dirty="0">
                  <a:solidFill>
                    <a:srgbClr val="CE9178"/>
                  </a:solidFill>
                  <a:effectLst/>
                  <a:latin typeface="Consolas" panose="020B0609020204030204" pitchFamily="49" charset="0"/>
                </a:rPr>
                <a:t>`True`</a:t>
              </a:r>
              <a:endParaRPr lang="en-US" b="0" dirty="0">
                <a:solidFill>
                  <a:srgbClr val="D4D4D4"/>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31" name="Group 30">
            <a:extLst>
              <a:ext uri="{FF2B5EF4-FFF2-40B4-BE49-F238E27FC236}">
                <a16:creationId xmlns:a16="http://schemas.microsoft.com/office/drawing/2014/main" id="{C952F7F4-C993-EDBB-FB97-25B8FEB7F272}"/>
              </a:ext>
            </a:extLst>
          </p:cNvPr>
          <p:cNvGrpSpPr/>
          <p:nvPr/>
        </p:nvGrpSpPr>
        <p:grpSpPr>
          <a:xfrm>
            <a:off x="576937" y="4032373"/>
            <a:ext cx="10776858" cy="1288639"/>
            <a:chOff x="576938" y="1040748"/>
            <a:chExt cx="10776858" cy="1288639"/>
          </a:xfrm>
        </p:grpSpPr>
        <p:sp>
          <p:nvSpPr>
            <p:cNvPr id="32" name="TextBox 31">
              <a:extLst>
                <a:ext uri="{FF2B5EF4-FFF2-40B4-BE49-F238E27FC236}">
                  <a16:creationId xmlns:a16="http://schemas.microsoft.com/office/drawing/2014/main" id="{82CEFA6D-D23A-D188-6F07-833578F14DB9}"/>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Create linear equation</a:t>
              </a:r>
            </a:p>
          </p:txBody>
        </p:sp>
        <p:sp>
          <p:nvSpPr>
            <p:cNvPr id="33" name="TextBox 32">
              <a:extLst>
                <a:ext uri="{FF2B5EF4-FFF2-40B4-BE49-F238E27FC236}">
                  <a16:creationId xmlns:a16="http://schemas.microsoft.com/office/drawing/2014/main" id="{0D94EC98-C557-7403-32A4-06667048628D}"/>
                </a:ext>
              </a:extLst>
            </p:cNvPr>
            <p:cNvSpPr txBox="1"/>
            <p:nvPr/>
          </p:nvSpPr>
          <p:spPr>
            <a:xfrm>
              <a:off x="576939" y="1406057"/>
              <a:ext cx="10776857" cy="923330"/>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arithmetic operations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endParaRPr lang="en-US" b="0" dirty="0">
                <a:solidFill>
                  <a:srgbClr val="D4D4D4"/>
                </a:solidFill>
                <a:effectLst/>
                <a:latin typeface="Consolas" panose="020B0609020204030204" pitchFamily="49" charset="0"/>
              </a:endParaRPr>
            </a:p>
          </p:txBody>
        </p:sp>
      </p:grpSp>
      <p:grpSp>
        <p:nvGrpSpPr>
          <p:cNvPr id="34" name="Group 33">
            <a:extLst>
              <a:ext uri="{FF2B5EF4-FFF2-40B4-BE49-F238E27FC236}">
                <a16:creationId xmlns:a16="http://schemas.microsoft.com/office/drawing/2014/main" id="{62E2CE58-8F3A-9A61-2242-1B48A773EE42}"/>
              </a:ext>
            </a:extLst>
          </p:cNvPr>
          <p:cNvGrpSpPr/>
          <p:nvPr/>
        </p:nvGrpSpPr>
        <p:grpSpPr>
          <a:xfrm>
            <a:off x="576937" y="5586245"/>
            <a:ext cx="10776858" cy="698937"/>
            <a:chOff x="576938" y="980513"/>
            <a:chExt cx="10776858" cy="902378"/>
          </a:xfrm>
        </p:grpSpPr>
        <p:sp>
          <p:nvSpPr>
            <p:cNvPr id="35" name="TextBox 34">
              <a:extLst>
                <a:ext uri="{FF2B5EF4-FFF2-40B4-BE49-F238E27FC236}">
                  <a16:creationId xmlns:a16="http://schemas.microsoft.com/office/drawing/2014/main" id="{F6F6C36C-73E5-F40E-D37A-23683B9248F1}"/>
                </a:ext>
              </a:extLst>
            </p:cNvPr>
            <p:cNvSpPr txBox="1"/>
            <p:nvPr/>
          </p:nvSpPr>
          <p:spPr>
            <a:xfrm>
              <a:off x="576938" y="980513"/>
              <a:ext cx="10776857" cy="476834"/>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sp>
          <p:nvSpPr>
            <p:cNvPr id="36" name="TextBox 35">
              <a:extLst>
                <a:ext uri="{FF2B5EF4-FFF2-40B4-BE49-F238E27FC236}">
                  <a16:creationId xmlns:a16="http://schemas.microsoft.com/office/drawing/2014/main" id="{5DDBD820-661F-4794-DC2C-55CE6C76CE30}"/>
                </a:ext>
              </a:extLst>
            </p:cNvPr>
            <p:cNvSpPr txBox="1"/>
            <p:nvPr/>
          </p:nvSpPr>
          <p:spPr>
            <a:xfrm>
              <a:off x="576939" y="1406057"/>
              <a:ext cx="10776857" cy="476834"/>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tensor(17., </a:t>
              </a:r>
              <a:r>
                <a:rPr lang="en-US" b="0" i="0" dirty="0" err="1">
                  <a:solidFill>
                    <a:srgbClr val="D4D4D4"/>
                  </a:solidFill>
                  <a:effectLst/>
                  <a:latin typeface="Consolas" panose="020B0609020204030204" pitchFamily="49" charset="0"/>
                </a:rPr>
                <a:t>grad_fn</a:t>
              </a:r>
              <a:r>
                <a:rPr lang="en-US" b="0" i="0" dirty="0">
                  <a:solidFill>
                    <a:srgbClr val="D4D4D4"/>
                  </a:solidFill>
                  <a:effectLst/>
                  <a:latin typeface="Consolas" panose="020B0609020204030204" pitchFamily="49" charset="0"/>
                </a:rPr>
                <a:t>=&lt;AddBackward0&gt;)</a:t>
              </a:r>
              <a:endParaRPr lang="en-US" b="0" dirty="0">
                <a:solidFill>
                  <a:srgbClr val="D4D4D4"/>
                </a:solidFill>
                <a:effectLst/>
                <a:latin typeface="Consolas" panose="020B0609020204030204" pitchFamily="49" charset="0"/>
              </a:endParaRPr>
            </a:p>
          </p:txBody>
        </p:sp>
      </p:grpSp>
    </p:spTree>
    <p:extLst>
      <p:ext uri="{BB962C8B-B14F-4D97-AF65-F5344CB8AC3E}">
        <p14:creationId xmlns:p14="http://schemas.microsoft.com/office/powerpoint/2010/main" val="4107722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 and gradients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1754326"/>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As expected, `y` is a tensor with the value `3 * 4 + 5 = 17`. What makes PyTorch unique is that we can automatically compute the derivative of `y` </a:t>
            </a:r>
            <a:r>
              <a:rPr lang="en-US" b="0" dirty="0" err="1">
                <a:solidFill>
                  <a:srgbClr val="9CDCFE"/>
                </a:solidFill>
                <a:effectLst/>
                <a:latin typeface="Consolas" panose="020B0609020204030204" pitchFamily="49" charset="0"/>
              </a:rPr>
              <a:t>w.r.t.</a:t>
            </a:r>
            <a:r>
              <a:rPr lang="en-US" b="0" dirty="0">
                <a:solidFill>
                  <a:srgbClr val="9CDCFE"/>
                </a:solidFill>
                <a:effectLst/>
                <a:latin typeface="Consolas" panose="020B0609020204030204" pitchFamily="49" charset="0"/>
              </a:rPr>
              <a:t> the tensors that have `</a:t>
            </a:r>
            <a:r>
              <a:rPr lang="en-US" b="0" dirty="0" err="1">
                <a:solidFill>
                  <a:srgbClr val="9CDCFE"/>
                </a:solidFill>
                <a:effectLst/>
                <a:latin typeface="Consolas" panose="020B0609020204030204" pitchFamily="49" charset="0"/>
              </a:rPr>
              <a:t>requires_grad</a:t>
            </a:r>
            <a:r>
              <a:rPr lang="en-US" b="0" dirty="0">
                <a:solidFill>
                  <a:srgbClr val="9CDCFE"/>
                </a:solidFill>
                <a:effectLst/>
                <a:latin typeface="Consolas" panose="020B0609020204030204" pitchFamily="49" charset="0"/>
              </a:rPr>
              <a:t>` set to `True` i.e. w and b. This feature of PyTorch is called _</a:t>
            </a:r>
            <a:r>
              <a:rPr lang="en-US" b="0" dirty="0" err="1">
                <a:solidFill>
                  <a:srgbClr val="9CDCFE"/>
                </a:solidFill>
                <a:effectLst/>
                <a:latin typeface="Consolas" panose="020B0609020204030204" pitchFamily="49" charset="0"/>
              </a:rPr>
              <a:t>autograd</a:t>
            </a:r>
            <a:r>
              <a:rPr lang="en-US" b="0" dirty="0">
                <a:solidFill>
                  <a:srgbClr val="9CDCFE"/>
                </a:solidFill>
                <a:effectLst/>
                <a:latin typeface="Consolas" panose="020B0609020204030204" pitchFamily="49" charset="0"/>
              </a:rPr>
              <a:t>_ (automatic gradients).</a:t>
            </a:r>
          </a:p>
          <a:p>
            <a:endParaRPr lang="en-US" b="0" dirty="0">
              <a:solidFill>
                <a:srgbClr val="9CDCFE"/>
              </a:solidFill>
              <a:effectLst/>
              <a:latin typeface="Consolas" panose="020B0609020204030204" pitchFamily="49" charset="0"/>
            </a:endParaRPr>
          </a:p>
          <a:p>
            <a:r>
              <a:rPr lang="en-US" b="0" dirty="0">
                <a:solidFill>
                  <a:srgbClr val="9CDCFE"/>
                </a:solidFill>
                <a:effectLst/>
                <a:latin typeface="Consolas" panose="020B0609020204030204" pitchFamily="49" charset="0"/>
              </a:rPr>
              <a:t>To compute the derivatives, we can invoke the `.backward` method on our result `y`.</a:t>
            </a:r>
            <a:endParaRPr lang="en-US" b="0" dirty="0">
              <a:solidFill>
                <a:srgbClr val="D4D4D4"/>
              </a:solidFill>
              <a:effectLst/>
              <a:latin typeface="Consolas" panose="020B0609020204030204" pitchFamily="49" charset="0"/>
            </a:endParaRPr>
          </a:p>
        </p:txBody>
      </p:sp>
      <p:grpSp>
        <p:nvGrpSpPr>
          <p:cNvPr id="31" name="Group 30">
            <a:extLst>
              <a:ext uri="{FF2B5EF4-FFF2-40B4-BE49-F238E27FC236}">
                <a16:creationId xmlns:a16="http://schemas.microsoft.com/office/drawing/2014/main" id="{C952F7F4-C993-EDBB-FB97-25B8FEB7F272}"/>
              </a:ext>
            </a:extLst>
          </p:cNvPr>
          <p:cNvGrpSpPr/>
          <p:nvPr/>
        </p:nvGrpSpPr>
        <p:grpSpPr>
          <a:xfrm>
            <a:off x="576936" y="3322806"/>
            <a:ext cx="10776858" cy="1288639"/>
            <a:chOff x="576938" y="1040748"/>
            <a:chExt cx="10776858" cy="1288639"/>
          </a:xfrm>
        </p:grpSpPr>
        <p:sp>
          <p:nvSpPr>
            <p:cNvPr id="32" name="TextBox 31">
              <a:extLst>
                <a:ext uri="{FF2B5EF4-FFF2-40B4-BE49-F238E27FC236}">
                  <a16:creationId xmlns:a16="http://schemas.microsoft.com/office/drawing/2014/main" id="{82CEFA6D-D23A-D188-6F07-833578F14DB9}"/>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Compute the derivatives</a:t>
              </a:r>
            </a:p>
          </p:txBody>
        </p:sp>
        <p:sp>
          <p:nvSpPr>
            <p:cNvPr id="33" name="TextBox 32">
              <a:extLst>
                <a:ext uri="{FF2B5EF4-FFF2-40B4-BE49-F238E27FC236}">
                  <a16:creationId xmlns:a16="http://schemas.microsoft.com/office/drawing/2014/main" id="{0D94EC98-C557-7403-32A4-06667048628D}"/>
                </a:ext>
              </a:extLst>
            </p:cNvPr>
            <p:cNvSpPr txBox="1"/>
            <p:nvPr/>
          </p:nvSpPr>
          <p:spPr>
            <a:xfrm>
              <a:off x="576939" y="1406057"/>
              <a:ext cx="10776857" cy="923330"/>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arithmetic operations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endParaRPr lang="en-US" b="0" dirty="0">
                <a:solidFill>
                  <a:srgbClr val="D4D4D4"/>
                </a:solidFill>
                <a:effectLst/>
                <a:latin typeface="Consolas" panose="020B0609020204030204" pitchFamily="49" charset="0"/>
              </a:endParaRPr>
            </a:p>
          </p:txBody>
        </p:sp>
      </p:grpSp>
      <p:sp>
        <p:nvSpPr>
          <p:cNvPr id="9" name="TextBox 8">
            <a:extLst>
              <a:ext uri="{FF2B5EF4-FFF2-40B4-BE49-F238E27FC236}">
                <a16:creationId xmlns:a16="http://schemas.microsoft.com/office/drawing/2014/main" id="{A33F79B0-ED69-91CA-D023-B73D0932D564}"/>
              </a:ext>
            </a:extLst>
          </p:cNvPr>
          <p:cNvSpPr txBox="1"/>
          <p:nvPr/>
        </p:nvSpPr>
        <p:spPr>
          <a:xfrm>
            <a:off x="576936" y="5205864"/>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The derivatives of </a:t>
            </a:r>
            <a:r>
              <a:rPr lang="en-US" b="0" dirty="0">
                <a:solidFill>
                  <a:srgbClr val="CE9178"/>
                </a:solidFill>
                <a:effectLst/>
                <a:latin typeface="Consolas" panose="020B0609020204030204" pitchFamily="49" charset="0"/>
              </a:rPr>
              <a:t>`y`</a:t>
            </a:r>
            <a:r>
              <a:rPr lang="en-US" b="0" dirty="0">
                <a:solidFill>
                  <a:srgbClr val="D4D4D4"/>
                </a:solidFill>
                <a:effectLst/>
                <a:latin typeface="Consolas" panose="020B0609020204030204" pitchFamily="49" charset="0"/>
              </a:rPr>
              <a:t> with respect to the input tensors are stored in the </a:t>
            </a:r>
            <a:r>
              <a:rPr lang="en-US" b="0" dirty="0">
                <a:solidFill>
                  <a:srgbClr val="CE9178"/>
                </a:solidFill>
                <a:effectLst/>
                <a:latin typeface="Consolas" panose="020B0609020204030204" pitchFamily="49" charset="0"/>
              </a:rPr>
              <a:t>`&lt;tensor&gt;.grad`</a:t>
            </a:r>
            <a:r>
              <a:rPr lang="en-US" b="0" dirty="0">
                <a:solidFill>
                  <a:srgbClr val="D4D4D4"/>
                </a:solidFill>
                <a:effectLst/>
                <a:latin typeface="Consolas" panose="020B0609020204030204" pitchFamily="49" charset="0"/>
              </a:rPr>
              <a:t> property of the respective tensors.</a:t>
            </a:r>
          </a:p>
        </p:txBody>
      </p:sp>
    </p:spTree>
    <p:extLst>
      <p:ext uri="{BB962C8B-B14F-4D97-AF65-F5344CB8AC3E}">
        <p14:creationId xmlns:p14="http://schemas.microsoft.com/office/powerpoint/2010/main" val="4057159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 and gradients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1754326"/>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display gradients, x = 3, w = 4, b = 5</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backward</a:t>
            </a:r>
            <a:r>
              <a:rPr lang="en-US" b="0">
                <a:solidFill>
                  <a:srgbClr val="D4D4D4"/>
                </a:solidFill>
                <a:effectLst/>
                <a:latin typeface="Consolas" panose="020B0609020204030204" pitchFamily="49" charset="0"/>
              </a:rPr>
              <a:t>()</a:t>
            </a:r>
            <a:endParaRPr lang="en-US" b="0">
              <a:solidFill>
                <a:srgbClr val="DCDCAA"/>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/dx:'</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x</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we didn't defined x with </a:t>
            </a:r>
            <a:r>
              <a:rPr lang="en-US" b="0" dirty="0" err="1">
                <a:solidFill>
                  <a:srgbClr val="6A9955"/>
                </a:solidFill>
                <a:effectLst/>
                <a:latin typeface="Consolas" panose="020B0609020204030204" pitchFamily="49" charset="0"/>
              </a:rPr>
              <a:t>gradiant</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dw</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w</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the gradient of y with respect of w =&gt; 1 * 3 + 0 = 3</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db</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the gradient of y with respect of b =&gt; 0 * 0 + 1 = 1 (we trait b as the variable of the derivative)</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A33F79B0-ED69-91CA-D023-B73D0932D564}"/>
              </a:ext>
            </a:extLst>
          </p:cNvPr>
          <p:cNvSpPr txBox="1"/>
          <p:nvPr/>
        </p:nvSpPr>
        <p:spPr>
          <a:xfrm>
            <a:off x="576936" y="4531584"/>
            <a:ext cx="10776857" cy="2031325"/>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As expected,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dw</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has the same value as </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 i.e., </a:t>
            </a:r>
            <a:r>
              <a:rPr lang="en-US" b="0" dirty="0">
                <a:solidFill>
                  <a:srgbClr val="CE9178"/>
                </a:solidFill>
                <a:effectLst/>
                <a:latin typeface="Consolas" panose="020B0609020204030204" pitchFamily="49" charset="0"/>
              </a:rPr>
              <a:t>`3`</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db</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has the value </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Note that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x.grad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is </a:t>
            </a:r>
            <a:r>
              <a:rPr lang="en-US" b="0" dirty="0">
                <a:solidFill>
                  <a:srgbClr val="CE9178"/>
                </a:solidFill>
                <a:effectLst/>
                <a:latin typeface="Consolas" panose="020B0609020204030204" pitchFamily="49" charset="0"/>
              </a:rPr>
              <a:t>`None`</a:t>
            </a:r>
            <a:r>
              <a:rPr lang="en-US" b="0" dirty="0">
                <a:solidFill>
                  <a:srgbClr val="D4D4D4"/>
                </a:solidFill>
                <a:effectLst/>
                <a:latin typeface="Consolas" panose="020B0609020204030204" pitchFamily="49" charset="0"/>
              </a:rPr>
              <a:t> because </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 doesn't have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requires_grad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set to </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The "grad" in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is short for </a:t>
            </a:r>
            <a:r>
              <a:rPr lang="en-US" b="0" i="1" dirty="0">
                <a:solidFill>
                  <a:srgbClr val="D4D4D4"/>
                </a:solidFill>
                <a:effectLst/>
                <a:latin typeface="Consolas" panose="020B0609020204030204" pitchFamily="49" charset="0"/>
              </a:rPr>
              <a:t>_gradient_</a:t>
            </a:r>
            <a:r>
              <a:rPr lang="en-US" b="0" dirty="0">
                <a:solidFill>
                  <a:srgbClr val="D4D4D4"/>
                </a:solidFill>
                <a:effectLst/>
                <a:latin typeface="Consolas" panose="020B0609020204030204" pitchFamily="49" charset="0"/>
              </a:rPr>
              <a:t>, which is another term for derivative. The term </a:t>
            </a:r>
            <a:r>
              <a:rPr lang="en-US" b="0" i="1" dirty="0">
                <a:solidFill>
                  <a:srgbClr val="D4D4D4"/>
                </a:solidFill>
                <a:effectLst/>
                <a:latin typeface="Consolas" panose="020B0609020204030204" pitchFamily="49" charset="0"/>
              </a:rPr>
              <a:t>_gradient_</a:t>
            </a:r>
            <a:r>
              <a:rPr lang="en-US" b="0" dirty="0">
                <a:solidFill>
                  <a:srgbClr val="D4D4D4"/>
                </a:solidFill>
                <a:effectLst/>
                <a:latin typeface="Consolas" panose="020B0609020204030204" pitchFamily="49" charset="0"/>
              </a:rPr>
              <a:t> is primarily used while dealing with vectors and matrices.</a:t>
            </a: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6" y="2859582"/>
            <a:ext cx="10776857" cy="1303862"/>
            <a:chOff x="576937" y="3423909"/>
            <a:chExt cx="10776857" cy="1303862"/>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923330"/>
            </a:xfrm>
            <a:prstGeom prst="rect">
              <a:avLst/>
            </a:prstGeom>
            <a:solidFill>
              <a:schemeClr val="tx1"/>
            </a:solidFill>
            <a:ln>
              <a:solidFill>
                <a:schemeClr val="accent1">
                  <a:lumMod val="75000"/>
                </a:schemeClr>
              </a:solidFill>
            </a:ln>
          </p:spPr>
          <p:txBody>
            <a:bodyPr wrap="square">
              <a:spAutoFit/>
            </a:bodyPr>
            <a:lstStyle/>
            <a:p>
              <a:r>
                <a:rPr lang="pl-PL" b="0" i="0" dirty="0">
                  <a:solidFill>
                    <a:srgbClr val="D4D4D4"/>
                  </a:solidFill>
                  <a:effectLst/>
                  <a:latin typeface="Consolas" panose="020B0609020204030204" pitchFamily="49" charset="0"/>
                </a:rPr>
                <a:t>dy/dx: None </a:t>
              </a:r>
              <a:endParaRPr lang="en-US" b="0" i="0" dirty="0">
                <a:solidFill>
                  <a:srgbClr val="D4D4D4"/>
                </a:solidFill>
                <a:effectLst/>
                <a:latin typeface="Consolas" panose="020B0609020204030204" pitchFamily="49" charset="0"/>
              </a:endParaRPr>
            </a:p>
            <a:p>
              <a:r>
                <a:rPr lang="pl-PL" b="0" i="0" dirty="0">
                  <a:solidFill>
                    <a:srgbClr val="D4D4D4"/>
                  </a:solidFill>
                  <a:effectLst/>
                  <a:latin typeface="Consolas" panose="020B0609020204030204" pitchFamily="49" charset="0"/>
                </a:rPr>
                <a:t>dy/dw: tensor(3.) </a:t>
              </a:r>
              <a:endParaRPr lang="en-US" b="0" i="0" dirty="0">
                <a:solidFill>
                  <a:srgbClr val="D4D4D4"/>
                </a:solidFill>
                <a:effectLst/>
                <a:latin typeface="Consolas" panose="020B0609020204030204" pitchFamily="49" charset="0"/>
              </a:endParaRPr>
            </a:p>
            <a:p>
              <a:r>
                <a:rPr lang="pl-PL" b="0" i="0" dirty="0">
                  <a:solidFill>
                    <a:srgbClr val="D4D4D4"/>
                  </a:solidFill>
                  <a:effectLst/>
                  <a:latin typeface="Consolas" panose="020B0609020204030204" pitchFamily="49" charset="0"/>
                </a:rPr>
                <a:t>dy/db: tensor(1.)</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047039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14331" y="1252758"/>
            <a:ext cx="10862187" cy="1369145"/>
          </a:xfrm>
        </p:spPr>
        <p:txBody>
          <a:bodyPr>
            <a:noAutofit/>
          </a:bodyPr>
          <a:lstStyle/>
          <a:p>
            <a:pPr algn="ctr"/>
            <a:r>
              <a:rPr lang="en-US" sz="6000" dirty="0">
                <a:solidFill>
                  <a:schemeClr val="accent1">
                    <a:lumMod val="40000"/>
                    <a:lumOff val="60000"/>
                  </a:schemeClr>
                </a:solidFill>
              </a:rPr>
              <a:t>Tensor Functions</a:t>
            </a:r>
          </a:p>
        </p:txBody>
      </p:sp>
      <p:sp>
        <p:nvSpPr>
          <p:cNvPr id="3" name="TextBox 2">
            <a:extLst>
              <a:ext uri="{FF2B5EF4-FFF2-40B4-BE49-F238E27FC236}">
                <a16:creationId xmlns:a16="http://schemas.microsoft.com/office/drawing/2014/main" id="{33A61ABB-4598-DF50-92CE-12236DDA31C3}"/>
              </a:ext>
            </a:extLst>
          </p:cNvPr>
          <p:cNvSpPr txBox="1"/>
          <p:nvPr/>
        </p:nvSpPr>
        <p:spPr>
          <a:xfrm>
            <a:off x="1380938" y="3501858"/>
            <a:ext cx="9795580" cy="923330"/>
          </a:xfrm>
          <a:prstGeom prst="rect">
            <a:avLst/>
          </a:prstGeom>
          <a:solidFill>
            <a:schemeClr val="tx1"/>
          </a:solidFill>
          <a:ln>
            <a:solidFill>
              <a:schemeClr val="accent1">
                <a:lumMod val="75000"/>
              </a:schemeClr>
            </a:solidFill>
          </a:ln>
        </p:spPr>
        <p:txBody>
          <a:bodyPr wrap="square">
            <a:spAutoFit/>
          </a:bodyPr>
          <a:lstStyle/>
          <a:p>
            <a:pPr>
              <a:spcAft>
                <a:spcPts val="600"/>
              </a:spcAft>
            </a:pPr>
            <a:r>
              <a:rPr lang="en-US" b="0" dirty="0">
                <a:solidFill>
                  <a:srgbClr val="D4D4D4"/>
                </a:solidFill>
                <a:effectLst/>
                <a:latin typeface="Consolas" panose="020B0609020204030204" pitchFamily="49" charset="0"/>
              </a:rPr>
              <a:t>Apart from arithmetic operations, the </a:t>
            </a:r>
            <a:r>
              <a:rPr lang="en-US" b="0" dirty="0">
                <a:solidFill>
                  <a:srgbClr val="CE9178"/>
                </a:solidFill>
                <a:effectLst/>
                <a:latin typeface="Consolas" panose="020B0609020204030204" pitchFamily="49" charset="0"/>
              </a:rPr>
              <a:t>`torch`</a:t>
            </a:r>
            <a:r>
              <a:rPr lang="en-US" b="0" dirty="0">
                <a:solidFill>
                  <a:srgbClr val="D4D4D4"/>
                </a:solidFill>
                <a:effectLst/>
                <a:latin typeface="Consolas" panose="020B0609020204030204" pitchFamily="49" charset="0"/>
              </a:rPr>
              <a:t> module also contains many functions for creating and manipulating tensors. Let's look at some examples.</a:t>
            </a:r>
          </a:p>
        </p:txBody>
      </p:sp>
    </p:spTree>
    <p:extLst>
      <p:ext uri="{BB962C8B-B14F-4D97-AF65-F5344CB8AC3E}">
        <p14:creationId xmlns:p14="http://schemas.microsoft.com/office/powerpoint/2010/main" val="3369378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Functions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t6</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full</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42</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create a tensor with a fixed value for every element</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t6</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A33F79B0-ED69-91CA-D023-B73D0932D564}"/>
              </a:ext>
            </a:extLst>
          </p:cNvPr>
          <p:cNvSpPr txBox="1"/>
          <p:nvPr/>
        </p:nvSpPr>
        <p:spPr>
          <a:xfrm>
            <a:off x="576934" y="3550303"/>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t7</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torch</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cat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t3</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concatenate two tensors with compatible shapes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t7</a:t>
            </a:r>
            <a:endParaRPr lang="en-US" b="0" dirty="0">
              <a:solidFill>
                <a:srgbClr val="D4D4D4"/>
              </a:solidFill>
              <a:effectLst/>
              <a:latin typeface="Consolas" panose="020B0609020204030204" pitchFamily="49" charset="0"/>
            </a:endParaRP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5" y="1826547"/>
            <a:ext cx="10776857" cy="1303862"/>
            <a:chOff x="576937" y="3423909"/>
            <a:chExt cx="10776857" cy="1303862"/>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923330"/>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tensor([[42, 42], </a:t>
              </a:r>
            </a:p>
            <a:p>
              <a:r>
                <a:rPr lang="en-US" b="0" i="0" dirty="0">
                  <a:solidFill>
                    <a:srgbClr val="D4D4D4"/>
                  </a:solidFill>
                  <a:effectLst/>
                  <a:latin typeface="Consolas" panose="020B0609020204030204" pitchFamily="49" charset="0"/>
                </a:rPr>
                <a:t>        [42, 42], </a:t>
              </a:r>
            </a:p>
            <a:p>
              <a:r>
                <a:rPr lang="en-US" b="0" i="0" dirty="0">
                  <a:solidFill>
                    <a:srgbClr val="D4D4D4"/>
                  </a:solidFill>
                  <a:effectLst/>
                  <a:latin typeface="Consolas" panose="020B0609020204030204" pitchFamily="49" charset="0"/>
                </a:rPr>
                <a:t>        [42, 42]])</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11" name="Group 10">
            <a:extLst>
              <a:ext uri="{FF2B5EF4-FFF2-40B4-BE49-F238E27FC236}">
                <a16:creationId xmlns:a16="http://schemas.microsoft.com/office/drawing/2014/main" id="{D7BE4BAF-F73F-6008-90D5-761762F0A097}"/>
              </a:ext>
            </a:extLst>
          </p:cNvPr>
          <p:cNvGrpSpPr/>
          <p:nvPr/>
        </p:nvGrpSpPr>
        <p:grpSpPr>
          <a:xfrm>
            <a:off x="576934" y="4234375"/>
            <a:ext cx="10776857" cy="2134858"/>
            <a:chOff x="576937" y="3423909"/>
            <a:chExt cx="10776857" cy="2134858"/>
          </a:xfrm>
        </p:grpSpPr>
        <p:sp>
          <p:nvSpPr>
            <p:cNvPr id="12" name="TextBox 11">
              <a:extLst>
                <a:ext uri="{FF2B5EF4-FFF2-40B4-BE49-F238E27FC236}">
                  <a16:creationId xmlns:a16="http://schemas.microsoft.com/office/drawing/2014/main" id="{1DC20CCF-184C-B365-C990-3480CE3D2057}"/>
                </a:ext>
              </a:extLst>
            </p:cNvPr>
            <p:cNvSpPr txBox="1"/>
            <p:nvPr/>
          </p:nvSpPr>
          <p:spPr>
            <a:xfrm>
              <a:off x="576937" y="3804441"/>
              <a:ext cx="10776857" cy="1754326"/>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tensor([[ 5., 6.], </a:t>
              </a:r>
            </a:p>
            <a:p>
              <a:r>
                <a:rPr lang="en-US" b="0" i="0" dirty="0">
                  <a:solidFill>
                    <a:srgbClr val="D4D4D4"/>
                  </a:solidFill>
                  <a:effectLst/>
                  <a:latin typeface="Consolas" panose="020B0609020204030204" pitchFamily="49" charset="0"/>
                </a:rPr>
                <a:t>        [ 7., 8.],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[ 9., 10.], </a:t>
              </a:r>
            </a:p>
            <a:p>
              <a:r>
                <a:rPr lang="en-US" b="0" i="0" dirty="0">
                  <a:solidFill>
                    <a:srgbClr val="D4D4D4"/>
                  </a:solidFill>
                  <a:effectLst/>
                  <a:latin typeface="Consolas" panose="020B0609020204030204" pitchFamily="49" charset="0"/>
                </a:rPr>
                <a:t>        [42., 42.], </a:t>
              </a:r>
            </a:p>
            <a:p>
              <a:r>
                <a:rPr lang="en-US" b="0" i="0" dirty="0">
                  <a:solidFill>
                    <a:srgbClr val="D4D4D4"/>
                  </a:solidFill>
                  <a:effectLst/>
                  <a:latin typeface="Consolas" panose="020B0609020204030204" pitchFamily="49" charset="0"/>
                </a:rPr>
                <a:t>        [42., 42.], </a:t>
              </a:r>
            </a:p>
            <a:p>
              <a:r>
                <a:rPr lang="en-US" b="0" i="0" dirty="0">
                  <a:solidFill>
                    <a:srgbClr val="D4D4D4"/>
                  </a:solidFill>
                  <a:effectLst/>
                  <a:latin typeface="Consolas" panose="020B0609020204030204" pitchFamily="49" charset="0"/>
                </a:rPr>
                <a:t>        [42., 42.]])</a:t>
              </a:r>
              <a:endParaRPr lang="en-US" b="0" dirty="0">
                <a:solidFill>
                  <a:srgbClr val="D4D4D4"/>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1A6DED7F-E46C-5E4F-BBC4-6B822F215B64}"/>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785716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Functions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t8</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sin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t7</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compute the sin of each element</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t8</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A33F79B0-ED69-91CA-D023-B73D0932D564}"/>
              </a:ext>
            </a:extLst>
          </p:cNvPr>
          <p:cNvSpPr txBox="1"/>
          <p:nvPr/>
        </p:nvSpPr>
        <p:spPr>
          <a:xfrm>
            <a:off x="576934" y="3550303"/>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t9</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t8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reshape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change the shape of a tensor</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t9</a:t>
            </a:r>
            <a:endParaRPr lang="en-US" b="0" dirty="0">
              <a:solidFill>
                <a:srgbClr val="D4D4D4"/>
              </a:solidFill>
              <a:effectLst/>
              <a:latin typeface="Consolas" panose="020B0609020204030204" pitchFamily="49" charset="0"/>
            </a:endParaRP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5" y="1826547"/>
            <a:ext cx="10776857" cy="1303862"/>
            <a:chOff x="576937" y="3423909"/>
            <a:chExt cx="10776857" cy="1303862"/>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923330"/>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a:t>
              </a:r>
              <a:r>
                <a:rPr lang="he-IL" b="0" i="0" dirty="0">
                  <a:solidFill>
                    <a:srgbClr val="D4D4D4"/>
                  </a:solidFill>
                  <a:effectLst/>
                  <a:latin typeface="Consolas" panose="020B0609020204030204" pitchFamily="49" charset="0"/>
                </a:rPr>
                <a:t>0.9589, 0.2794</a:t>
              </a:r>
              <a:r>
                <a:rPr lang="en-US" b="0" i="0" dirty="0">
                  <a:solidFill>
                    <a:srgbClr val="D4D4D4"/>
                  </a:solidFill>
                  <a:effectLst/>
                  <a:latin typeface="Consolas" panose="020B0609020204030204" pitchFamily="49" charset="0"/>
                </a:rPr>
                <a:t>], </a:t>
              </a:r>
            </a:p>
            <a:p>
              <a:r>
                <a:rPr lang="en-US" b="0" i="0" dirty="0">
                  <a:solidFill>
                    <a:srgbClr val="D4D4D4"/>
                  </a:solidFill>
                  <a:effectLst/>
                  <a:latin typeface="Consolas" panose="020B0609020204030204" pitchFamily="49" charset="0"/>
                </a:rPr>
                <a:t>        [...], </a:t>
              </a:r>
            </a:p>
            <a:p>
              <a:r>
                <a:rPr lang="en-US" b="0" i="0" dirty="0">
                  <a:solidFill>
                    <a:srgbClr val="D4D4D4"/>
                  </a:solidFill>
                  <a:effectLst/>
                  <a:latin typeface="Consolas" panose="020B0609020204030204" pitchFamily="49" charset="0"/>
                </a:rPr>
                <a:t>        [-0.34167, 0.7632]])</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11" name="Group 10">
            <a:extLst>
              <a:ext uri="{FF2B5EF4-FFF2-40B4-BE49-F238E27FC236}">
                <a16:creationId xmlns:a16="http://schemas.microsoft.com/office/drawing/2014/main" id="{D7BE4BAF-F73F-6008-90D5-761762F0A097}"/>
              </a:ext>
            </a:extLst>
          </p:cNvPr>
          <p:cNvGrpSpPr/>
          <p:nvPr/>
        </p:nvGrpSpPr>
        <p:grpSpPr>
          <a:xfrm>
            <a:off x="576934" y="4234375"/>
            <a:ext cx="10776857" cy="2134858"/>
            <a:chOff x="576937" y="3423909"/>
            <a:chExt cx="10776857" cy="2134858"/>
          </a:xfrm>
        </p:grpSpPr>
        <p:sp>
          <p:nvSpPr>
            <p:cNvPr id="12" name="TextBox 11">
              <a:extLst>
                <a:ext uri="{FF2B5EF4-FFF2-40B4-BE49-F238E27FC236}">
                  <a16:creationId xmlns:a16="http://schemas.microsoft.com/office/drawing/2014/main" id="{1DC20CCF-184C-B365-C990-3480CE3D2057}"/>
                </a:ext>
              </a:extLst>
            </p:cNvPr>
            <p:cNvSpPr txBox="1"/>
            <p:nvPr/>
          </p:nvSpPr>
          <p:spPr>
            <a:xfrm>
              <a:off x="576937" y="3804441"/>
              <a:ext cx="10776857" cy="1754326"/>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tensor([[[-0.9589, -0.2794],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[ 0.6570, 0.9894]],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[[ 0.4121, -0.5440],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[-0.9165, -0.9165]],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[[-0.9165, -0.9165],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[-0.9165, -0.9165]]])</a:t>
              </a:r>
              <a:endParaRPr lang="en-US" b="0" dirty="0">
                <a:solidFill>
                  <a:srgbClr val="D4D4D4"/>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1A6DED7F-E46C-5E4F-BBC4-6B822F215B64}"/>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9778338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72951" y="1290079"/>
            <a:ext cx="10862187" cy="1135880"/>
          </a:xfrm>
        </p:spPr>
        <p:txBody>
          <a:bodyPr>
            <a:noAutofit/>
          </a:bodyPr>
          <a:lstStyle/>
          <a:p>
            <a:pPr algn="ctr"/>
            <a:r>
              <a:rPr lang="en-US" sz="6000" dirty="0">
                <a:solidFill>
                  <a:schemeClr val="accent1">
                    <a:lumMod val="40000"/>
                    <a:lumOff val="60000"/>
                  </a:schemeClr>
                </a:solidFill>
              </a:rPr>
              <a:t>Interoperability with </a:t>
            </a:r>
            <a:r>
              <a:rPr lang="en-US" sz="6000" dirty="0" err="1">
                <a:solidFill>
                  <a:schemeClr val="accent1">
                    <a:lumMod val="40000"/>
                    <a:lumOff val="60000"/>
                  </a:schemeClr>
                </a:solidFill>
              </a:rPr>
              <a:t>Numpy</a:t>
            </a:r>
            <a:endParaRPr lang="en-US" sz="6000" dirty="0">
              <a:solidFill>
                <a:schemeClr val="accent1">
                  <a:lumMod val="40000"/>
                  <a:lumOff val="60000"/>
                </a:schemeClr>
              </a:solidFill>
            </a:endParaRPr>
          </a:p>
        </p:txBody>
      </p:sp>
      <p:sp>
        <p:nvSpPr>
          <p:cNvPr id="7" name="TextBox 6">
            <a:extLst>
              <a:ext uri="{FF2B5EF4-FFF2-40B4-BE49-F238E27FC236}">
                <a16:creationId xmlns:a16="http://schemas.microsoft.com/office/drawing/2014/main" id="{5F4B5DDB-7469-9496-8F85-3CCE6BE756EC}"/>
              </a:ext>
            </a:extLst>
          </p:cNvPr>
          <p:cNvSpPr txBox="1"/>
          <p:nvPr/>
        </p:nvSpPr>
        <p:spPr>
          <a:xfrm>
            <a:off x="1198210" y="3254373"/>
            <a:ext cx="9795580" cy="1200329"/>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CE9178"/>
                </a:solidFill>
                <a:effectLst/>
                <a:latin typeface="Consolas" panose="020B0609020204030204" pitchFamily="49" charset="0"/>
              </a:rPr>
              <a:t>Numpy</a:t>
            </a:r>
            <a:r>
              <a:rPr lang="en-US" b="0" dirty="0">
                <a:solidFill>
                  <a:srgbClr val="CE9178"/>
                </a:solidFill>
                <a:effectLst/>
                <a:latin typeface="Consolas" panose="020B0609020204030204" pitchFamily="49" charset="0"/>
              </a:rPr>
              <a:t> </a:t>
            </a:r>
            <a:r>
              <a:rPr lang="en-US" b="0" dirty="0">
                <a:solidFill>
                  <a:srgbClr val="D4D4D4"/>
                </a:solidFill>
                <a:effectLst/>
                <a:latin typeface="Consolas" panose="020B0609020204030204" pitchFamily="49" charset="0"/>
              </a:rPr>
              <a:t>is a popular open-source library used for mathematical and scientific computing in Python. It enables efficient operations on large multi-dimensional arrays and has a vast ecosystem of supporting libraries, including:</a:t>
            </a:r>
          </a:p>
        </p:txBody>
      </p:sp>
    </p:spTree>
    <p:extLst>
      <p:ext uri="{BB962C8B-B14F-4D97-AF65-F5344CB8AC3E}">
        <p14:creationId xmlns:p14="http://schemas.microsoft.com/office/powerpoint/2010/main" val="1513978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1" y="-37322"/>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Interoperability with </a:t>
            </a:r>
            <a:r>
              <a:rPr lang="en-US" dirty="0" err="1">
                <a:solidFill>
                  <a:schemeClr val="accent1">
                    <a:lumMod val="40000"/>
                    <a:lumOff val="60000"/>
                  </a:schemeClr>
                </a:solidFill>
              </a:rPr>
              <a:t>Numpy</a:t>
            </a:r>
            <a:endParaRPr lang="en-US" dirty="0">
              <a:solidFill>
                <a:schemeClr val="accent1">
                  <a:lumMod val="40000"/>
                  <a:lumOff val="60000"/>
                </a:schemeClr>
              </a:solidFill>
            </a:endParaRP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1477328"/>
          </a:xfrm>
          <a:prstGeom prst="rect">
            <a:avLst/>
          </a:prstGeom>
          <a:solidFill>
            <a:schemeClr val="tx1"/>
          </a:solidFill>
          <a:ln>
            <a:solidFill>
              <a:schemeClr val="accent1">
                <a:lumMod val="75000"/>
              </a:schemeClr>
            </a:solidFill>
          </a:ln>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a:t>
            </a: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convert the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 to a torch tensor.</a:t>
            </a:r>
            <a:endParaRPr lang="en-US" b="0" dirty="0">
              <a:solidFill>
                <a:srgbClr val="D4D4D4"/>
              </a:solidFill>
              <a:effectLst/>
              <a:latin typeface="Consolas" panose="020B0609020204030204" pitchFamily="49" charset="0"/>
            </a:endParaRPr>
          </a:p>
          <a:p>
            <a:r>
              <a:rPr lang="en-US" dirty="0">
                <a:solidFill>
                  <a:srgbClr val="9CDCFE"/>
                </a:solidFill>
                <a:latin typeface="Consolas" panose="020B0609020204030204" pitchFamily="49" charset="0"/>
              </a:rPr>
              <a:t>y</a:t>
            </a:r>
            <a:endParaRPr lang="en-US" b="0" dirty="0">
              <a:solidFill>
                <a:srgbClr val="D4D4D4"/>
              </a:solidFill>
              <a:effectLst/>
              <a:latin typeface="Consolas" panose="020B0609020204030204" pitchFamily="49" charset="0"/>
            </a:endParaRP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6" y="5091418"/>
            <a:ext cx="10776857" cy="749864"/>
            <a:chOff x="576937" y="3423909"/>
            <a:chExt cx="10776857" cy="749864"/>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var(--notebook-cell-output-font-family)"/>
                </a:rPr>
                <a:t>(</a:t>
              </a:r>
              <a:r>
                <a:rPr lang="en-US" b="0" i="0" dirty="0" err="1">
                  <a:solidFill>
                    <a:srgbClr val="D4D4D4"/>
                  </a:solidFill>
                  <a:effectLst/>
                  <a:latin typeface="var(--notebook-cell-output-font-family)"/>
                </a:rPr>
                <a:t>dtype</a:t>
              </a:r>
              <a:r>
                <a:rPr lang="en-US" b="0" i="0" dirty="0">
                  <a:solidFill>
                    <a:srgbClr val="D4D4D4"/>
                  </a:solidFill>
                  <a:effectLst/>
                  <a:latin typeface="var(--notebook-cell-output-font-family)"/>
                </a:rPr>
                <a:t>('float64'), torch.float64)</a:t>
              </a: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7" name="TextBox 6">
            <a:extLst>
              <a:ext uri="{FF2B5EF4-FFF2-40B4-BE49-F238E27FC236}">
                <a16:creationId xmlns:a16="http://schemas.microsoft.com/office/drawing/2014/main" id="{51306E11-BE5B-A507-381A-8DAFE5DC7A63}"/>
              </a:ext>
            </a:extLst>
          </p:cNvPr>
          <p:cNvSpPr txBox="1"/>
          <p:nvPr/>
        </p:nvSpPr>
        <p:spPr>
          <a:xfrm>
            <a:off x="586267" y="4270204"/>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let's verify that the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 and torch tensor have similar data types.</a:t>
            </a:r>
            <a:endParaRPr lang="en-US" b="0" dirty="0">
              <a:solidFill>
                <a:srgbClr val="9CDCFE"/>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x</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endParaRPr lang="en-US" b="0" dirty="0">
              <a:solidFill>
                <a:srgbClr val="D4D4D4"/>
              </a:solidFill>
              <a:effectLst/>
              <a:latin typeface="Consolas" panose="020B0609020204030204" pitchFamily="49" charset="0"/>
            </a:endParaRPr>
          </a:p>
        </p:txBody>
      </p:sp>
      <p:grpSp>
        <p:nvGrpSpPr>
          <p:cNvPr id="10" name="Group 9">
            <a:extLst>
              <a:ext uri="{FF2B5EF4-FFF2-40B4-BE49-F238E27FC236}">
                <a16:creationId xmlns:a16="http://schemas.microsoft.com/office/drawing/2014/main" id="{F1AC15D2-E3A5-8E0D-4709-AC71A5A7A8EF}"/>
              </a:ext>
            </a:extLst>
          </p:cNvPr>
          <p:cNvGrpSpPr/>
          <p:nvPr/>
        </p:nvGrpSpPr>
        <p:grpSpPr>
          <a:xfrm>
            <a:off x="586267" y="2741251"/>
            <a:ext cx="10776857" cy="1026863"/>
            <a:chOff x="576937" y="3423909"/>
            <a:chExt cx="10776857" cy="1026863"/>
          </a:xfrm>
        </p:grpSpPr>
        <p:sp>
          <p:nvSpPr>
            <p:cNvPr id="11" name="TextBox 10">
              <a:extLst>
                <a:ext uri="{FF2B5EF4-FFF2-40B4-BE49-F238E27FC236}">
                  <a16:creationId xmlns:a16="http://schemas.microsoft.com/office/drawing/2014/main" id="{1571257C-D835-27E9-2163-2EEB4AEE0FAF}"/>
                </a:ext>
              </a:extLst>
            </p:cNvPr>
            <p:cNvSpPr txBox="1"/>
            <p:nvPr/>
          </p:nvSpPr>
          <p:spPr>
            <a:xfrm>
              <a:off x="576937" y="3804441"/>
              <a:ext cx="10776857" cy="646331"/>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tensor([[1., 2.], </a:t>
              </a:r>
            </a:p>
            <a:p>
              <a:r>
                <a:rPr lang="en-US" b="0" i="0" dirty="0">
                  <a:solidFill>
                    <a:srgbClr val="D4D4D4"/>
                  </a:solidFill>
                  <a:effectLst/>
                  <a:latin typeface="Consolas" panose="020B0609020204030204" pitchFamily="49" charset="0"/>
                </a:rPr>
                <a:t>        [3., 4.]], </a:t>
              </a:r>
              <a:r>
                <a:rPr lang="en-US" b="0" i="0" dirty="0" err="1">
                  <a:solidFill>
                    <a:srgbClr val="D4D4D4"/>
                  </a:solidFill>
                  <a:effectLst/>
                  <a:latin typeface="Consolas" panose="020B0609020204030204" pitchFamily="49" charset="0"/>
                </a:rPr>
                <a:t>dtype</a:t>
              </a:r>
              <a:r>
                <a:rPr lang="en-US" b="0" i="0" dirty="0">
                  <a:solidFill>
                    <a:srgbClr val="D4D4D4"/>
                  </a:solidFill>
                  <a:effectLst/>
                  <a:latin typeface="Consolas" panose="020B0609020204030204" pitchFamily="49" charset="0"/>
                </a:rPr>
                <a:t>=torch.float64)</a:t>
              </a:r>
              <a:endParaRPr lang="en-US" b="0" dirty="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A7413BFE-BD40-56CD-342F-3AC19E75E720}"/>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748824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Interoperability with </a:t>
            </a:r>
            <a:r>
              <a:rPr lang="en-US" dirty="0" err="1">
                <a:solidFill>
                  <a:schemeClr val="accent1">
                    <a:lumMod val="40000"/>
                    <a:lumOff val="60000"/>
                  </a:schemeClr>
                </a:solidFill>
              </a:rPr>
              <a:t>Numpy</a:t>
            </a:r>
            <a:endParaRPr lang="en-US" dirty="0">
              <a:solidFill>
                <a:schemeClr val="accent1">
                  <a:lumMod val="40000"/>
                  <a:lumOff val="60000"/>
                </a:schemeClr>
              </a:solidFill>
            </a:endParaRP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z</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convert a torch tensor to a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z</a:t>
            </a:r>
            <a:endParaRPr lang="en-US" b="0" dirty="0">
              <a:solidFill>
                <a:srgbClr val="D4D4D4"/>
              </a:solidFill>
              <a:effectLst/>
              <a:latin typeface="Consolas" panose="020B0609020204030204" pitchFamily="49" charset="0"/>
            </a:endParaRPr>
          </a:p>
        </p:txBody>
      </p:sp>
      <p:grpSp>
        <p:nvGrpSpPr>
          <p:cNvPr id="10" name="Group 9">
            <a:extLst>
              <a:ext uri="{FF2B5EF4-FFF2-40B4-BE49-F238E27FC236}">
                <a16:creationId xmlns:a16="http://schemas.microsoft.com/office/drawing/2014/main" id="{F1AC15D2-E3A5-8E0D-4709-AC71A5A7A8EF}"/>
              </a:ext>
            </a:extLst>
          </p:cNvPr>
          <p:cNvGrpSpPr/>
          <p:nvPr/>
        </p:nvGrpSpPr>
        <p:grpSpPr>
          <a:xfrm>
            <a:off x="576935" y="1910560"/>
            <a:ext cx="10776857" cy="749864"/>
            <a:chOff x="576937" y="3423909"/>
            <a:chExt cx="10776857" cy="749864"/>
          </a:xfrm>
        </p:grpSpPr>
        <p:sp>
          <p:nvSpPr>
            <p:cNvPr id="11" name="TextBox 10">
              <a:extLst>
                <a:ext uri="{FF2B5EF4-FFF2-40B4-BE49-F238E27FC236}">
                  <a16:creationId xmlns:a16="http://schemas.microsoft.com/office/drawing/2014/main" id="{1571257C-D835-27E9-2163-2EEB4AEE0FAF}"/>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array([[1., 2.], [3., 4.]])</a:t>
              </a:r>
              <a:endParaRPr lang="en-US" b="0" dirty="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A7413BFE-BD40-56CD-342F-3AC19E75E720}"/>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2670857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365126"/>
            <a:ext cx="10862187" cy="598435"/>
          </a:xfrm>
        </p:spPr>
        <p:txBody>
          <a:bodyPr>
            <a:normAutofit fontScale="90000"/>
          </a:bodyPr>
          <a:lstStyle/>
          <a:p>
            <a:r>
              <a:rPr lang="en-US" dirty="0"/>
              <a:t>Cost Function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072532"/>
            <a:ext cx="11362870" cy="5671157"/>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789297" y="3322732"/>
                <a:ext cx="3276600"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dirty="0">
                    <a:solidFill>
                      <a:schemeClr val="tx1"/>
                    </a:solidFill>
                    <a:ea typeface="Cambria Math" panose="02040503050406030204" pitchFamily="18" charset="0"/>
                  </a:rPr>
                  <a:t>How to choose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m:t>
                    </m:r>
                    <m:sSup>
                      <m:sSupPr>
                        <m:ctrlPr>
                          <a:rPr lang="en-US" sz="2800" b="0" i="1" smtClean="0">
                            <a:solidFill>
                              <a:schemeClr val="tx1"/>
                            </a:solidFill>
                            <a:latin typeface="Cambria Math" panose="02040503050406030204" pitchFamily="18" charset="0"/>
                            <a:ea typeface="Cambria Math" panose="02040503050406030204" pitchFamily="18" charset="0"/>
                          </a:rPr>
                        </m:ctrlPr>
                      </m:sSupPr>
                      <m:e>
                        <m:r>
                          <a:rPr lang="en-US" sz="2800" b="0" i="1" smtClean="0">
                            <a:solidFill>
                              <a:schemeClr val="tx1"/>
                            </a:solidFill>
                            <a:latin typeface="Cambria Math" panose="02040503050406030204" pitchFamily="18" charset="0"/>
                            <a:ea typeface="Cambria Math" panose="02040503050406030204" pitchFamily="18" charset="0"/>
                          </a:rPr>
                          <m:t>𝑖</m:t>
                        </m:r>
                      </m:e>
                      <m:sup>
                        <m:r>
                          <a:rPr lang="en-US" sz="2800" b="0" i="1" smtClean="0">
                            <a:solidFill>
                              <a:schemeClr val="tx1"/>
                            </a:solidFill>
                            <a:latin typeface="Cambria Math" panose="02040503050406030204" pitchFamily="18" charset="0"/>
                            <a:ea typeface="Cambria Math" panose="02040503050406030204" pitchFamily="18" charset="0"/>
                          </a:rPr>
                          <m:t>′</m:t>
                        </m:r>
                      </m:sup>
                    </m:sSup>
                    <m:r>
                      <a:rPr lang="en-US" sz="2800" b="0" i="1" smtClean="0">
                        <a:solidFill>
                          <a:schemeClr val="tx1"/>
                        </a:solidFill>
                        <a:latin typeface="Cambria Math" panose="02040503050406030204" pitchFamily="18" charset="0"/>
                        <a:ea typeface="Cambria Math" panose="02040503050406030204" pitchFamily="18" charset="0"/>
                      </a:rPr>
                      <m:t>𝑠</m:t>
                    </m:r>
                  </m:oMath>
                </a14:m>
                <a:r>
                  <a:rPr lang="en-US" sz="2800" dirty="0">
                    <a:solidFill>
                      <a:schemeClr val="tx1"/>
                    </a:solidFill>
                  </a:rPr>
                  <a:t> ?</a:t>
                </a: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789297" y="3322732"/>
                <a:ext cx="3276600" cy="544769"/>
              </a:xfrm>
              <a:prstGeom prst="rect">
                <a:avLst/>
              </a:prstGeom>
              <a:blipFill>
                <a:blip r:embed="rId2"/>
                <a:stretch>
                  <a:fillRect l="-6506" t="-7865" r="-1673" b="-30337"/>
                </a:stretch>
              </a:blipFill>
              <a:ln>
                <a:no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E692CB57-720B-4D66-A517-66DA86BADAAF}"/>
              </a:ext>
            </a:extLst>
          </p:cNvPr>
          <p:cNvCxnSpPr/>
          <p:nvPr/>
        </p:nvCxnSpPr>
        <p:spPr>
          <a:xfrm flipH="1" flipV="1">
            <a:off x="3008424" y="1794573"/>
            <a:ext cx="262958" cy="34302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F8F39A3D-A17D-48C5-92C9-A5900F74D5C0}"/>
                  </a:ext>
                </a:extLst>
              </p:cNvPr>
              <p:cNvSpPr/>
              <p:nvPr/>
            </p:nvSpPr>
            <p:spPr>
              <a:xfrm>
                <a:off x="789297" y="4077261"/>
                <a:ext cx="3906528" cy="2093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dirty="0">
                    <a:solidFill>
                      <a:srgbClr val="0070C0"/>
                    </a:solidFill>
                    <a:ea typeface="Cambria Math" panose="02040503050406030204" pitchFamily="18" charset="0"/>
                  </a:rPr>
                  <a:t>Idea</a:t>
                </a:r>
                <a:r>
                  <a:rPr lang="en-US" sz="2800" dirty="0">
                    <a:solidFill>
                      <a:schemeClr val="tx1"/>
                    </a:solidFill>
                    <a:ea typeface="Cambria Math" panose="02040503050406030204" pitchFamily="18" charset="0"/>
                  </a:rPr>
                  <a:t>: choose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𝑜</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1</m:t>
                    </m:r>
                  </m:oMath>
                </a14:m>
                <a:r>
                  <a:rPr lang="en-US" sz="2800" dirty="0">
                    <a:solidFill>
                      <a:schemeClr val="tx1"/>
                    </a:solidFill>
                  </a:rPr>
                  <a:t> so that </a:t>
                </a:r>
                <a14:m>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i="1" smtClean="0">
                            <a:solidFill>
                              <a:schemeClr val="tx1"/>
                            </a:solidFill>
                            <a:latin typeface="Cambria Math" panose="02040503050406030204" pitchFamily="18" charset="0"/>
                          </a:rPr>
                          <m:t>h</m:t>
                        </m:r>
                      </m:e>
                      <m:sub>
                        <m:r>
                          <a:rPr lang="en-US" sz="3600" i="1" smtClean="0">
                            <a:solidFill>
                              <a:schemeClr val="tx1"/>
                            </a:solidFill>
                            <a:latin typeface="Cambria Math" panose="02040503050406030204" pitchFamily="18" charset="0"/>
                          </a:rPr>
                          <m:t>𝜃</m:t>
                        </m:r>
                      </m:sub>
                    </m:sSub>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𝑥</m:t>
                        </m:r>
                      </m:e>
                    </m:d>
                  </m:oMath>
                </a14:m>
                <a:r>
                  <a:rPr lang="en-US" sz="2800" dirty="0">
                    <a:solidFill>
                      <a:schemeClr val="tx1"/>
                    </a:solidFill>
                  </a:rPr>
                  <a:t> is close to </a:t>
                </a:r>
                <a:r>
                  <a:rPr lang="en-US" sz="2800" i="1" dirty="0">
                    <a:solidFill>
                      <a:schemeClr val="tx1"/>
                    </a:solidFill>
                  </a:rPr>
                  <a:t>y</a:t>
                </a:r>
                <a:r>
                  <a:rPr lang="en-US" sz="2800" dirty="0">
                    <a:solidFill>
                      <a:schemeClr val="tx1"/>
                    </a:solidFill>
                  </a:rPr>
                  <a:t> for our training examples </a:t>
                </a:r>
                <a:r>
                  <a:rPr lang="en-US" sz="3200" dirty="0">
                    <a:solidFill>
                      <a:schemeClr val="tx1"/>
                    </a:solidFill>
                  </a:rPr>
                  <a:t>(</a:t>
                </a:r>
                <a:r>
                  <a:rPr lang="en-US" sz="3200" i="1" dirty="0" err="1">
                    <a:solidFill>
                      <a:schemeClr val="tx1"/>
                    </a:solidFill>
                  </a:rPr>
                  <a:t>x,y</a:t>
                </a:r>
                <a:r>
                  <a:rPr lang="en-US" sz="3200" dirty="0">
                    <a:solidFill>
                      <a:schemeClr val="tx1"/>
                    </a:solidFill>
                  </a:rPr>
                  <a:t>) </a:t>
                </a:r>
                <a:endParaRPr lang="en-US" sz="2800" dirty="0">
                  <a:solidFill>
                    <a:schemeClr val="tx1"/>
                  </a:solidFill>
                </a:endParaRPr>
              </a:p>
            </p:txBody>
          </p:sp>
        </mc:Choice>
        <mc:Fallback xmlns="">
          <p:sp>
            <p:nvSpPr>
              <p:cNvPr id="40" name="Rectangle 39">
                <a:extLst>
                  <a:ext uri="{FF2B5EF4-FFF2-40B4-BE49-F238E27FC236}">
                    <a16:creationId xmlns:a16="http://schemas.microsoft.com/office/drawing/2014/main" id="{F8F39A3D-A17D-48C5-92C9-A5900F74D5C0}"/>
                  </a:ext>
                </a:extLst>
              </p:cNvPr>
              <p:cNvSpPr>
                <a:spLocks noRot="1" noChangeAspect="1" noMove="1" noResize="1" noEditPoints="1" noAdjustHandles="1" noChangeArrowheads="1" noChangeShapeType="1" noTextEdit="1"/>
              </p:cNvSpPr>
              <p:nvPr/>
            </p:nvSpPr>
            <p:spPr>
              <a:xfrm>
                <a:off x="789297" y="4077261"/>
                <a:ext cx="3906528" cy="2093212"/>
              </a:xfrm>
              <a:prstGeom prst="rect">
                <a:avLst/>
              </a:prstGeom>
              <a:blipFill>
                <a:blip r:embed="rId3"/>
                <a:stretch>
                  <a:fillRect l="-6240" t="-4956" r="-312" b="-14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3549F25-ED1A-4262-A07C-9B1FE892A2FF}"/>
                  </a:ext>
                </a:extLst>
              </p:cNvPr>
              <p:cNvSpPr/>
              <p:nvPr/>
            </p:nvSpPr>
            <p:spPr>
              <a:xfrm>
                <a:off x="4932108" y="2957629"/>
                <a:ext cx="6461637" cy="135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rmAutofit fontScale="62500" lnSpcReduction="20000"/>
              </a:bodyPr>
              <a:lstStyle/>
              <a:p>
                <a:endParaRPr lang="en-US" sz="28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3800" b="0" i="1" dirty="0" smtClean="0">
                          <a:solidFill>
                            <a:srgbClr val="C00000"/>
                          </a:solidFill>
                          <a:latin typeface="Cambria Math" panose="02040503050406030204" pitchFamily="18" charset="0"/>
                        </a:rPr>
                        <m:t>𝐽</m:t>
                      </m:r>
                      <m:d>
                        <m:dPr>
                          <m:ctrlPr>
                            <a:rPr lang="en-US" sz="3800" i="1" dirty="0">
                              <a:solidFill>
                                <a:srgbClr val="C00000"/>
                              </a:solidFill>
                              <a:latin typeface="Cambria Math" panose="02040503050406030204" pitchFamily="18" charset="0"/>
                            </a:rPr>
                          </m:ctrlPr>
                        </m:dPr>
                        <m:e>
                          <m:sSub>
                            <m:sSubPr>
                              <m:ctrlPr>
                                <a:rPr lang="en-US" sz="3800" i="1" dirty="0">
                                  <a:solidFill>
                                    <a:srgbClr val="C00000"/>
                                  </a:solidFill>
                                  <a:latin typeface="Cambria Math" panose="02040503050406030204" pitchFamily="18" charset="0"/>
                                </a:rPr>
                              </m:ctrlPr>
                            </m:sSubPr>
                            <m:e>
                              <m:r>
                                <a:rPr lang="en-US" sz="3800" i="1" dirty="0">
                                  <a:solidFill>
                                    <a:srgbClr val="C00000"/>
                                  </a:solidFill>
                                  <a:latin typeface="Cambria Math" panose="02040503050406030204" pitchFamily="18" charset="0"/>
                                </a:rPr>
                                <m:t>𝜃</m:t>
                              </m:r>
                            </m:e>
                            <m:sub>
                              <m:r>
                                <a:rPr lang="en-US" sz="3800" i="0" dirty="0">
                                  <a:solidFill>
                                    <a:srgbClr val="C00000"/>
                                  </a:solidFill>
                                  <a:latin typeface="Cambria Math" panose="02040503050406030204" pitchFamily="18" charset="0"/>
                                </a:rPr>
                                <m:t>0</m:t>
                              </m:r>
                            </m:sub>
                          </m:sSub>
                          <m:r>
                            <a:rPr lang="en-US" sz="3800" i="0" dirty="0">
                              <a:solidFill>
                                <a:srgbClr val="C00000"/>
                              </a:solidFill>
                              <a:latin typeface="Cambria Math" panose="02040503050406030204" pitchFamily="18" charset="0"/>
                            </a:rPr>
                            <m:t>,</m:t>
                          </m:r>
                          <m:sSub>
                            <m:sSubPr>
                              <m:ctrlPr>
                                <a:rPr lang="en-US" sz="3800" i="1" dirty="0">
                                  <a:solidFill>
                                    <a:srgbClr val="C00000"/>
                                  </a:solidFill>
                                  <a:latin typeface="Cambria Math" panose="02040503050406030204" pitchFamily="18" charset="0"/>
                                </a:rPr>
                              </m:ctrlPr>
                            </m:sSubPr>
                            <m:e>
                              <m:r>
                                <a:rPr lang="en-US" sz="3800" i="1" dirty="0">
                                  <a:solidFill>
                                    <a:srgbClr val="C00000"/>
                                  </a:solidFill>
                                  <a:latin typeface="Cambria Math" panose="02040503050406030204" pitchFamily="18" charset="0"/>
                                </a:rPr>
                                <m:t>𝜃</m:t>
                              </m:r>
                            </m:e>
                            <m:sub>
                              <m:r>
                                <a:rPr lang="en-US" sz="3800" b="0" i="1" dirty="0" smtClean="0">
                                  <a:solidFill>
                                    <a:srgbClr val="C00000"/>
                                  </a:solidFill>
                                  <a:latin typeface="Cambria Math" panose="02040503050406030204" pitchFamily="18" charset="0"/>
                                </a:rPr>
                                <m:t>1</m:t>
                              </m:r>
                            </m:sub>
                          </m:sSub>
                        </m:e>
                      </m:d>
                      <m:r>
                        <a:rPr lang="en-US" sz="3800" i="0" dirty="0">
                          <a:solidFill>
                            <a:srgbClr val="C00000"/>
                          </a:solidFill>
                          <a:latin typeface="Cambria Math" panose="02040503050406030204" pitchFamily="18" charset="0"/>
                        </a:rPr>
                        <m:t>=</m:t>
                      </m:r>
                      <m:f>
                        <m:fPr>
                          <m:ctrlPr>
                            <a:rPr lang="en-US" sz="4000" i="1" smtClean="0">
                              <a:solidFill>
                                <a:srgbClr val="C00000"/>
                              </a:solidFill>
                              <a:latin typeface="Cambria Math" panose="02040503050406030204" pitchFamily="18" charset="0"/>
                            </a:rPr>
                          </m:ctrlPr>
                        </m:fPr>
                        <m:num>
                          <m:r>
                            <a:rPr lang="en-US" sz="4000" i="1">
                              <a:solidFill>
                                <a:srgbClr val="C00000"/>
                              </a:solidFill>
                              <a:latin typeface="Cambria Math" panose="02040503050406030204" pitchFamily="18" charset="0"/>
                            </a:rPr>
                            <m:t>1</m:t>
                          </m:r>
                        </m:num>
                        <m:den>
                          <m:r>
                            <a:rPr lang="en-US" sz="4000" i="1">
                              <a:solidFill>
                                <a:srgbClr val="C00000"/>
                              </a:solidFill>
                              <a:latin typeface="Cambria Math" panose="02040503050406030204" pitchFamily="18" charset="0"/>
                            </a:rPr>
                            <m:t>2</m:t>
                          </m:r>
                          <m:r>
                            <a:rPr lang="en-US" sz="4000" i="1">
                              <a:solidFill>
                                <a:srgbClr val="C00000"/>
                              </a:solidFill>
                              <a:latin typeface="Cambria Math" panose="02040503050406030204" pitchFamily="18" charset="0"/>
                            </a:rPr>
                            <m:t>𝑚</m:t>
                          </m:r>
                        </m:den>
                      </m:f>
                      <m:nary>
                        <m:naryPr>
                          <m:chr m:val="∑"/>
                          <m:ctrlPr>
                            <a:rPr lang="en-US" sz="4000" i="1" smtClean="0">
                              <a:solidFill>
                                <a:srgbClr val="C00000"/>
                              </a:solidFill>
                              <a:latin typeface="Cambria Math" panose="02040503050406030204" pitchFamily="18" charset="0"/>
                            </a:rPr>
                          </m:ctrlPr>
                        </m:naryPr>
                        <m:sub>
                          <m:r>
                            <m:rPr>
                              <m:brk m:alnAt="23"/>
                            </m:rPr>
                            <a:rPr lang="en-US" sz="4000" b="0" i="1" smtClean="0">
                              <a:solidFill>
                                <a:srgbClr val="C00000"/>
                              </a:solidFill>
                              <a:latin typeface="Cambria Math" panose="02040503050406030204" pitchFamily="18" charset="0"/>
                            </a:rPr>
                            <m:t>𝑖</m:t>
                          </m:r>
                          <m:r>
                            <a:rPr lang="en-US" sz="4000" b="0" i="1" smtClean="0">
                              <a:solidFill>
                                <a:srgbClr val="C00000"/>
                              </a:solidFill>
                              <a:latin typeface="Cambria Math" panose="02040503050406030204" pitchFamily="18" charset="0"/>
                            </a:rPr>
                            <m:t>=</m:t>
                          </m:r>
                          <m:r>
                            <m:rPr>
                              <m:brk m:alnAt="23"/>
                            </m:rPr>
                            <a:rPr lang="en-US" sz="4000" b="0" i="1" smtClean="0">
                              <a:solidFill>
                                <a:srgbClr val="C00000"/>
                              </a:solidFill>
                              <a:latin typeface="Cambria Math" panose="02040503050406030204" pitchFamily="18" charset="0"/>
                            </a:rPr>
                            <m:t>0</m:t>
                          </m:r>
                        </m:sub>
                        <m:sup>
                          <m:r>
                            <a:rPr lang="en-US" sz="4000" b="0" i="1" smtClean="0">
                              <a:solidFill>
                                <a:srgbClr val="C00000"/>
                              </a:solidFill>
                              <a:latin typeface="Cambria Math" panose="02040503050406030204" pitchFamily="18" charset="0"/>
                            </a:rPr>
                            <m:t>𝑚</m:t>
                          </m:r>
                        </m:sup>
                        <m:e>
                          <m:sSup>
                            <m:sSupPr>
                              <m:ctrlPr>
                                <a:rPr lang="en-US" sz="4000" i="1">
                                  <a:solidFill>
                                    <a:srgbClr val="C00000"/>
                                  </a:solidFill>
                                  <a:latin typeface="Cambria Math" panose="02040503050406030204" pitchFamily="18" charset="0"/>
                                </a:rPr>
                              </m:ctrlPr>
                            </m:sSupPr>
                            <m:e>
                              <m:d>
                                <m:dPr>
                                  <m:ctrlPr>
                                    <a:rPr lang="en-US" sz="4000" i="1">
                                      <a:solidFill>
                                        <a:srgbClr val="C00000"/>
                                      </a:solidFill>
                                      <a:latin typeface="Cambria Math" panose="02040503050406030204" pitchFamily="18" charset="0"/>
                                    </a:rPr>
                                  </m:ctrlPr>
                                </m:d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h</m:t>
                                      </m:r>
                                    </m:e>
                                    <m:sub>
                                      <m:r>
                                        <a:rPr lang="en-US" sz="4000" i="1">
                                          <a:solidFill>
                                            <a:srgbClr val="C00000"/>
                                          </a:solidFill>
                                          <a:latin typeface="Cambria Math" panose="02040503050406030204" pitchFamily="18" charset="0"/>
                                        </a:rPr>
                                        <m:t>𝜃</m:t>
                                      </m:r>
                                    </m:sub>
                                  </m:sSub>
                                  <m:d>
                                    <m:dPr>
                                      <m:ctrlPr>
                                        <a:rPr lang="en-US" sz="4000" i="1">
                                          <a:solidFill>
                                            <a:srgbClr val="C00000"/>
                                          </a:solidFill>
                                          <a:latin typeface="Cambria Math" panose="02040503050406030204" pitchFamily="18" charset="0"/>
                                        </a:rPr>
                                      </m:ctrlPr>
                                    </m:dPr>
                                    <m:e>
                                      <m:sSup>
                                        <m:sSupPr>
                                          <m:ctrlPr>
                                            <a:rPr lang="en-US" sz="4000" i="1">
                                              <a:solidFill>
                                                <a:srgbClr val="C00000"/>
                                              </a:solidFill>
                                              <a:latin typeface="Cambria Math" panose="02040503050406030204" pitchFamily="18" charset="0"/>
                                            </a:rPr>
                                          </m:ctrlPr>
                                        </m:sSupPr>
                                        <m:e>
                                          <m:r>
                                            <a:rPr lang="en-US" sz="4000" i="1">
                                              <a:solidFill>
                                                <a:srgbClr val="C00000"/>
                                              </a:solidFill>
                                              <a:latin typeface="Cambria Math" panose="02040503050406030204" pitchFamily="18" charset="0"/>
                                            </a:rPr>
                                            <m:t>𝑥</m:t>
                                          </m:r>
                                        </m:e>
                                        <m:sup>
                                          <m:d>
                                            <m:dPr>
                                              <m:ctrlPr>
                                                <a:rPr lang="en-US" sz="4000" i="1">
                                                  <a:solidFill>
                                                    <a:srgbClr val="C00000"/>
                                                  </a:solidFill>
                                                  <a:latin typeface="Cambria Math" panose="02040503050406030204" pitchFamily="18" charset="0"/>
                                                </a:rPr>
                                              </m:ctrlPr>
                                            </m:dPr>
                                            <m:e>
                                              <m:r>
                                                <a:rPr lang="en-US" sz="4000" i="1">
                                                  <a:solidFill>
                                                    <a:srgbClr val="C00000"/>
                                                  </a:solidFill>
                                                  <a:latin typeface="Cambria Math" panose="02040503050406030204" pitchFamily="18" charset="0"/>
                                                </a:rPr>
                                                <m:t>𝑖</m:t>
                                              </m:r>
                                            </m:e>
                                          </m:d>
                                        </m:sup>
                                      </m:sSup>
                                    </m:e>
                                  </m:d>
                                  <m:r>
                                    <a:rPr lang="en-US" sz="4000" i="1">
                                      <a:solidFill>
                                        <a:srgbClr val="C00000"/>
                                      </a:solidFill>
                                      <a:latin typeface="Cambria Math" panose="02040503050406030204" pitchFamily="18" charset="0"/>
                                    </a:rPr>
                                    <m:t>−</m:t>
                                  </m:r>
                                  <m:r>
                                    <a:rPr lang="en-US" sz="4000" i="1">
                                      <a:solidFill>
                                        <a:srgbClr val="C00000"/>
                                      </a:solidFill>
                                      <a:latin typeface="Cambria Math" panose="02040503050406030204" pitchFamily="18" charset="0"/>
                                    </a:rPr>
                                    <m:t>𝛾</m:t>
                                  </m:r>
                                </m:e>
                              </m:d>
                            </m:e>
                            <m:sup>
                              <m:r>
                                <a:rPr lang="en-US" sz="4000" i="1">
                                  <a:solidFill>
                                    <a:srgbClr val="C00000"/>
                                  </a:solidFill>
                                  <a:latin typeface="Cambria Math" panose="02040503050406030204" pitchFamily="18" charset="0"/>
                                </a:rPr>
                                <m:t>2</m:t>
                              </m:r>
                            </m:sup>
                          </m:sSup>
                        </m:e>
                      </m:nary>
                    </m:oMath>
                  </m:oMathPara>
                </a14:m>
                <a:endParaRPr lang="en-US" sz="2800" dirty="0">
                  <a:solidFill>
                    <a:schemeClr val="tx1"/>
                  </a:solidFill>
                </a:endParaRPr>
              </a:p>
            </p:txBody>
          </p:sp>
        </mc:Choice>
        <mc:Fallback xmlns="">
          <p:sp>
            <p:nvSpPr>
              <p:cNvPr id="45" name="Rectangle 44">
                <a:extLst>
                  <a:ext uri="{FF2B5EF4-FFF2-40B4-BE49-F238E27FC236}">
                    <a16:creationId xmlns:a16="http://schemas.microsoft.com/office/drawing/2014/main" id="{83549F25-ED1A-4262-A07C-9B1FE892A2FF}"/>
                  </a:ext>
                </a:extLst>
              </p:cNvPr>
              <p:cNvSpPr>
                <a:spLocks noRot="1" noChangeAspect="1" noMove="1" noResize="1" noEditPoints="1" noAdjustHandles="1" noChangeArrowheads="1" noChangeShapeType="1" noTextEdit="1"/>
              </p:cNvSpPr>
              <p:nvPr/>
            </p:nvSpPr>
            <p:spPr>
              <a:xfrm>
                <a:off x="4932108" y="2957629"/>
                <a:ext cx="6461637" cy="1351428"/>
              </a:xfrm>
              <a:prstGeom prst="rect">
                <a:avLst/>
              </a:prstGeom>
              <a:blipFill>
                <a:blip r:embed="rId4"/>
                <a:stretch>
                  <a:fillRect/>
                </a:stretch>
              </a:blipFill>
              <a:ln>
                <a:noFill/>
              </a:ln>
            </p:spPr>
            <p:txBody>
              <a:bodyPr/>
              <a:lstStyle/>
              <a:p>
                <a:r>
                  <a:rPr lang="he-IL">
                    <a:noFill/>
                  </a:rPr>
                  <a:t> </a:t>
                </a:r>
              </a:p>
            </p:txBody>
          </p:sp>
        </mc:Fallback>
      </mc:AlternateContent>
      <p:grpSp>
        <p:nvGrpSpPr>
          <p:cNvPr id="8" name="Group 7">
            <a:extLst>
              <a:ext uri="{FF2B5EF4-FFF2-40B4-BE49-F238E27FC236}">
                <a16:creationId xmlns:a16="http://schemas.microsoft.com/office/drawing/2014/main" id="{6EEEDE7B-5B49-4967-944C-05940D247AE1}"/>
              </a:ext>
            </a:extLst>
          </p:cNvPr>
          <p:cNvGrpSpPr/>
          <p:nvPr/>
        </p:nvGrpSpPr>
        <p:grpSpPr>
          <a:xfrm>
            <a:off x="6401538" y="4111410"/>
            <a:ext cx="5053608" cy="1596138"/>
            <a:chOff x="6401538" y="4111410"/>
            <a:chExt cx="5053608" cy="1596138"/>
          </a:xfrm>
        </p:grpSpPr>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A2F50F12-789B-4009-A6DD-7FCF51C2985D}"/>
                    </a:ext>
                  </a:extLst>
                </p:cNvPr>
                <p:cNvSpPr/>
                <p:nvPr/>
              </p:nvSpPr>
              <p:spPr>
                <a:xfrm>
                  <a:off x="6577571" y="4111410"/>
                  <a:ext cx="4877575" cy="1596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rmAutofit/>
                </a:bodyPr>
                <a:lstStyle/>
                <a:p>
                  <a:endParaRPr lang="en-US" sz="2400" b="0" i="1" dirty="0">
                    <a:solidFill>
                      <a:schemeClr val="tx1"/>
                    </a:solidFill>
                    <a:latin typeface="Cambria Math" panose="02040503050406030204" pitchFamily="18" charset="0"/>
                  </a:endParaRPr>
                </a:p>
                <a:p>
                  <a:r>
                    <a:rPr lang="en-US" sz="3600" dirty="0">
                      <a:solidFill>
                        <a:schemeClr val="tx1"/>
                      </a:solidFill>
                    </a:rPr>
                    <a:t>Minimize  </a:t>
                  </a:r>
                  <a14:m>
                    <m:oMath xmlns:m="http://schemas.openxmlformats.org/officeDocument/2006/math">
                      <m:r>
                        <a:rPr lang="en-US" sz="3600" i="1" dirty="0" smtClean="0">
                          <a:solidFill>
                            <a:schemeClr val="tx1"/>
                          </a:solidFill>
                          <a:latin typeface="Cambria Math" panose="02040503050406030204" pitchFamily="18" charset="0"/>
                        </a:rPr>
                        <m:t>𝐽</m:t>
                      </m:r>
                      <m:d>
                        <m:dPr>
                          <m:ctrlPr>
                            <a:rPr lang="en-US" sz="3600" i="1" dirty="0">
                              <a:solidFill>
                                <a:schemeClr val="tx1"/>
                              </a:solidFill>
                              <a:latin typeface="Cambria Math" panose="02040503050406030204" pitchFamily="18" charset="0"/>
                            </a:rPr>
                          </m:ctrlPr>
                        </m:dPr>
                        <m:e>
                          <m:sSub>
                            <m:sSubPr>
                              <m:ctrlPr>
                                <a:rPr lang="en-US" sz="3600" i="1" dirty="0">
                                  <a:solidFill>
                                    <a:schemeClr val="tx1"/>
                                  </a:solidFill>
                                  <a:latin typeface="Cambria Math" panose="02040503050406030204" pitchFamily="18" charset="0"/>
                                </a:rPr>
                              </m:ctrlPr>
                            </m:sSubPr>
                            <m:e>
                              <m:r>
                                <a:rPr lang="en-US" sz="3600" i="1" dirty="0">
                                  <a:solidFill>
                                    <a:schemeClr val="tx1"/>
                                  </a:solidFill>
                                  <a:latin typeface="Cambria Math" panose="02040503050406030204" pitchFamily="18" charset="0"/>
                                </a:rPr>
                                <m:t>𝜃</m:t>
                              </m:r>
                            </m:e>
                            <m:sub>
                              <m:r>
                                <a:rPr lang="en-US" sz="3600" i="0" dirty="0">
                                  <a:solidFill>
                                    <a:schemeClr val="tx1"/>
                                  </a:solidFill>
                                  <a:latin typeface="Cambria Math" panose="02040503050406030204" pitchFamily="18" charset="0"/>
                                </a:rPr>
                                <m:t>0</m:t>
                              </m:r>
                            </m:sub>
                          </m:sSub>
                          <m:r>
                            <a:rPr lang="en-US" sz="3600" i="0" dirty="0">
                              <a:solidFill>
                                <a:schemeClr val="tx1"/>
                              </a:solidFill>
                              <a:latin typeface="Cambria Math" panose="02040503050406030204" pitchFamily="18" charset="0"/>
                            </a:rPr>
                            <m:t>,</m:t>
                          </m:r>
                          <m:sSub>
                            <m:sSubPr>
                              <m:ctrlPr>
                                <a:rPr lang="en-US" sz="3600" i="1" dirty="0">
                                  <a:solidFill>
                                    <a:schemeClr val="tx1"/>
                                  </a:solidFill>
                                  <a:latin typeface="Cambria Math" panose="02040503050406030204" pitchFamily="18" charset="0"/>
                                </a:rPr>
                              </m:ctrlPr>
                            </m:sSubPr>
                            <m:e>
                              <m:r>
                                <a:rPr lang="en-US" sz="3600" i="1" dirty="0">
                                  <a:solidFill>
                                    <a:schemeClr val="tx1"/>
                                  </a:solidFill>
                                  <a:latin typeface="Cambria Math" panose="02040503050406030204" pitchFamily="18" charset="0"/>
                                </a:rPr>
                                <m:t>𝜃</m:t>
                              </m:r>
                            </m:e>
                            <m:sub>
                              <m:r>
                                <a:rPr lang="en-US" sz="3600" b="0" i="1" dirty="0" smtClean="0">
                                  <a:solidFill>
                                    <a:schemeClr val="tx1"/>
                                  </a:solidFill>
                                  <a:latin typeface="Cambria Math" panose="02040503050406030204" pitchFamily="18" charset="0"/>
                                </a:rPr>
                                <m:t>1</m:t>
                              </m:r>
                            </m:sub>
                          </m:sSub>
                        </m:e>
                      </m:d>
                    </m:oMath>
                  </a14:m>
                  <a:endParaRPr lang="en-US" sz="3600" dirty="0">
                    <a:solidFill>
                      <a:schemeClr val="tx1"/>
                    </a:solidFill>
                  </a:endParaRPr>
                </a:p>
                <a:p>
                  <a:r>
                    <a:rPr lang="en-US" sz="2400" dirty="0">
                      <a:solidFill>
                        <a:schemeClr val="tx1"/>
                      </a:solidFill>
                      <a:ea typeface="Cambria Math" panose="02040503050406030204" pitchFamily="18" charset="0"/>
                    </a:rPr>
                    <a:t>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𝑜</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1</m:t>
                      </m:r>
                    </m:oMath>
                  </a14:m>
                  <a:endParaRPr lang="en-US" sz="2400" baseline="-10000" dirty="0">
                    <a:solidFill>
                      <a:schemeClr val="tx1"/>
                    </a:solidFill>
                  </a:endParaRPr>
                </a:p>
                <a:p>
                  <a:endParaRPr lang="en-US" sz="2400" dirty="0">
                    <a:solidFill>
                      <a:schemeClr val="tx1"/>
                    </a:solidFill>
                  </a:endParaRPr>
                </a:p>
              </p:txBody>
            </p:sp>
          </mc:Choice>
          <mc:Fallback xmlns="">
            <p:sp>
              <p:nvSpPr>
                <p:cNvPr id="46" name="Rectangle 45">
                  <a:extLst>
                    <a:ext uri="{FF2B5EF4-FFF2-40B4-BE49-F238E27FC236}">
                      <a16:creationId xmlns:a16="http://schemas.microsoft.com/office/drawing/2014/main" id="{A2F50F12-789B-4009-A6DD-7FCF51C2985D}"/>
                    </a:ext>
                  </a:extLst>
                </p:cNvPr>
                <p:cNvSpPr>
                  <a:spLocks noRot="1" noChangeAspect="1" noMove="1" noResize="1" noEditPoints="1" noAdjustHandles="1" noChangeArrowheads="1" noChangeShapeType="1" noTextEdit="1"/>
                </p:cNvSpPr>
                <p:nvPr/>
              </p:nvSpPr>
              <p:spPr>
                <a:xfrm>
                  <a:off x="6577571" y="4111410"/>
                  <a:ext cx="4877575" cy="1596138"/>
                </a:xfrm>
                <a:prstGeom prst="rect">
                  <a:avLst/>
                </a:prstGeom>
                <a:blipFill>
                  <a:blip r:embed="rId5"/>
                  <a:stretch>
                    <a:fillRect l="-5750"/>
                  </a:stretch>
                </a:blipFill>
                <a:ln>
                  <a:noFill/>
                </a:ln>
              </p:spPr>
              <p:txBody>
                <a:bodyPr/>
                <a:lstStyle/>
                <a:p>
                  <a:r>
                    <a:rPr lang="he-IL">
                      <a:noFill/>
                    </a:rPr>
                    <a:t> </a:t>
                  </a:r>
                </a:p>
              </p:txBody>
            </p:sp>
          </mc:Fallback>
        </mc:AlternateContent>
        <p:sp>
          <p:nvSpPr>
            <p:cNvPr id="47" name="Left Brace 46">
              <a:extLst>
                <a:ext uri="{FF2B5EF4-FFF2-40B4-BE49-F238E27FC236}">
                  <a16:creationId xmlns:a16="http://schemas.microsoft.com/office/drawing/2014/main" id="{5B73B71B-420C-47FE-A852-1372402947FF}"/>
                </a:ext>
              </a:extLst>
            </p:cNvPr>
            <p:cNvSpPr/>
            <p:nvPr/>
          </p:nvSpPr>
          <p:spPr>
            <a:xfrm rot="16200000">
              <a:off x="8044222" y="3572407"/>
              <a:ext cx="446166" cy="373153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 name="Rectangle: Rounded Corners 4">
            <a:extLst>
              <a:ext uri="{FF2B5EF4-FFF2-40B4-BE49-F238E27FC236}">
                <a16:creationId xmlns:a16="http://schemas.microsoft.com/office/drawing/2014/main" id="{D0B2A9C5-115A-43A1-9A89-AB51A5714957}"/>
              </a:ext>
            </a:extLst>
          </p:cNvPr>
          <p:cNvSpPr/>
          <p:nvPr/>
        </p:nvSpPr>
        <p:spPr>
          <a:xfrm>
            <a:off x="6346304" y="5770209"/>
            <a:ext cx="3906528" cy="85309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70C0"/>
                </a:solidFill>
              </a:rPr>
              <a:t>Cost Function</a:t>
            </a:r>
          </a:p>
        </p:txBody>
      </p:sp>
      <p:grpSp>
        <p:nvGrpSpPr>
          <p:cNvPr id="3" name="Group 2">
            <a:extLst>
              <a:ext uri="{FF2B5EF4-FFF2-40B4-BE49-F238E27FC236}">
                <a16:creationId xmlns:a16="http://schemas.microsoft.com/office/drawing/2014/main" id="{C44D0755-736B-4A97-96ED-843F4558EEBF}"/>
              </a:ext>
            </a:extLst>
          </p:cNvPr>
          <p:cNvGrpSpPr/>
          <p:nvPr/>
        </p:nvGrpSpPr>
        <p:grpSpPr>
          <a:xfrm>
            <a:off x="5103303" y="786168"/>
            <a:ext cx="6751180" cy="2293823"/>
            <a:chOff x="5103303" y="786168"/>
            <a:chExt cx="6751180" cy="2293823"/>
          </a:xfrm>
        </p:grpSpPr>
        <p:grpSp>
          <p:nvGrpSpPr>
            <p:cNvPr id="9" name="Group 8">
              <a:extLst>
                <a:ext uri="{FF2B5EF4-FFF2-40B4-BE49-F238E27FC236}">
                  <a16:creationId xmlns:a16="http://schemas.microsoft.com/office/drawing/2014/main" id="{8F6BE7B8-D7E0-4A89-B46D-0FCE2FD1403C}"/>
                </a:ext>
              </a:extLst>
            </p:cNvPr>
            <p:cNvGrpSpPr/>
            <p:nvPr/>
          </p:nvGrpSpPr>
          <p:grpSpPr>
            <a:xfrm>
              <a:off x="5103303" y="973816"/>
              <a:ext cx="6751180" cy="2106175"/>
              <a:chOff x="5103303" y="973816"/>
              <a:chExt cx="6751180" cy="2106175"/>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ED68037-C81F-4B5D-A457-9A4B504897D4}"/>
                      </a:ext>
                    </a:extLst>
                  </p:cNvPr>
                  <p:cNvSpPr/>
                  <p:nvPr/>
                </p:nvSpPr>
                <p:spPr>
                  <a:xfrm>
                    <a:off x="6700592" y="2044908"/>
                    <a:ext cx="3571711" cy="10350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h</m:t>
                              </m:r>
                            </m:e>
                            <m:sub>
                              <m:r>
                                <a:rPr lang="en-US" i="1">
                                  <a:solidFill>
                                    <a:srgbClr val="0070C0"/>
                                  </a:solidFill>
                                  <a:latin typeface="Cambria Math" panose="02040503050406030204" pitchFamily="18" charset="0"/>
                                </a:rPr>
                                <m:t>𝜃</m:t>
                              </m:r>
                            </m:sub>
                          </m:sSub>
                          <m:sSup>
                            <m:sSupPr>
                              <m:ctrlPr>
                                <a:rPr lang="en-US" i="1" dirty="0">
                                  <a:solidFill>
                                    <a:srgbClr val="0070C0"/>
                                  </a:solidFill>
                                  <a:latin typeface="Cambria Math" panose="02040503050406030204" pitchFamily="18" charset="0"/>
                                </a:rPr>
                              </m:ctrlPr>
                            </m:sSupPr>
                            <m:e>
                              <m:r>
                                <a:rPr lang="en-US" b="0" i="1" dirty="0" smtClean="0">
                                  <a:solidFill>
                                    <a:srgbClr val="0070C0"/>
                                  </a:solidFill>
                                  <a:latin typeface="Cambria Math" panose="02040503050406030204" pitchFamily="18" charset="0"/>
                                </a:rPr>
                                <m:t>(</m:t>
                              </m:r>
                              <m:r>
                                <a:rPr lang="en-US" i="1" dirty="0">
                                  <a:solidFill>
                                    <a:srgbClr val="0070C0"/>
                                  </a:solidFill>
                                  <a:latin typeface="Cambria Math" panose="02040503050406030204" pitchFamily="18" charset="0"/>
                                </a:rPr>
                                <m:t>𝑥</m:t>
                              </m:r>
                            </m:e>
                            <m:sup>
                              <m:d>
                                <m:dPr>
                                  <m:ctrlPr>
                                    <a:rPr lang="en-US" i="1" dirty="0">
                                      <a:solidFill>
                                        <a:srgbClr val="0070C0"/>
                                      </a:solidFill>
                                      <a:latin typeface="Cambria Math" panose="02040503050406030204" pitchFamily="18" charset="0"/>
                                    </a:rPr>
                                  </m:ctrlPr>
                                </m:dPr>
                                <m:e>
                                  <m:r>
                                    <a:rPr lang="en-US" dirty="0">
                                      <a:solidFill>
                                        <a:srgbClr val="0070C0"/>
                                      </a:solidFill>
                                      <a:latin typeface="Cambria Math" panose="02040503050406030204" pitchFamily="18" charset="0"/>
                                    </a:rPr>
                                    <m:t>ⅈ</m:t>
                                  </m:r>
                                </m:e>
                              </m:d>
                            </m:sup>
                          </m:sSup>
                          <m:r>
                            <a:rPr lang="en-US" b="0" i="1" dirty="0"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m:t>
                          </m:r>
                          <m:sSub>
                            <m:sSubPr>
                              <m:ctrlPr>
                                <a:rPr lang="en-US" i="1" dirty="0">
                                  <a:solidFill>
                                    <a:srgbClr val="0070C0"/>
                                  </a:solidFill>
                                  <a:latin typeface="Cambria Math" panose="02040503050406030204" pitchFamily="18" charset="0"/>
                                </a:rPr>
                              </m:ctrlPr>
                            </m:sSubPr>
                            <m:e>
                              <m:r>
                                <a:rPr lang="en-US" i="1" dirty="0">
                                  <a:solidFill>
                                    <a:srgbClr val="0070C0"/>
                                  </a:solidFill>
                                  <a:latin typeface="Cambria Math" panose="02040503050406030204" pitchFamily="18" charset="0"/>
                                </a:rPr>
                                <m:t>𝜃</m:t>
                              </m:r>
                            </m:e>
                            <m:sub>
                              <m:r>
                                <a:rPr lang="en-US" i="0" dirty="0">
                                  <a:solidFill>
                                    <a:srgbClr val="0070C0"/>
                                  </a:solidFill>
                                  <a:latin typeface="Cambria Math" panose="02040503050406030204" pitchFamily="18" charset="0"/>
                                </a:rPr>
                                <m:t>0</m:t>
                              </m:r>
                            </m:sub>
                          </m:sSub>
                          <m:r>
                            <a:rPr lang="en-US" i="0" dirty="0">
                              <a:solidFill>
                                <a:srgbClr val="0070C0"/>
                              </a:solidFill>
                              <a:latin typeface="Cambria Math" panose="02040503050406030204" pitchFamily="18" charset="0"/>
                            </a:rPr>
                            <m:t>+</m:t>
                          </m:r>
                          <m:r>
                            <a:rPr lang="en-US" i="1" dirty="0">
                              <a:solidFill>
                                <a:srgbClr val="0070C0"/>
                              </a:solidFill>
                              <a:latin typeface="Cambria Math" panose="02040503050406030204" pitchFamily="18" charset="0"/>
                            </a:rPr>
                            <m:t>𝜃</m:t>
                          </m:r>
                          <m:r>
                            <a:rPr lang="en-US" b="0" i="1" baseline="-25000" dirty="0" smtClean="0">
                              <a:solidFill>
                                <a:srgbClr val="0070C0"/>
                              </a:solidFill>
                              <a:latin typeface="Cambria Math" panose="02040503050406030204" pitchFamily="18" charset="0"/>
                            </a:rPr>
                            <m:t>1</m:t>
                          </m:r>
                          <m:sSup>
                            <m:sSupPr>
                              <m:ctrlPr>
                                <a:rPr lang="en-US" i="1" dirty="0">
                                  <a:solidFill>
                                    <a:srgbClr val="0070C0"/>
                                  </a:solidFill>
                                  <a:latin typeface="Cambria Math" panose="02040503050406030204" pitchFamily="18" charset="0"/>
                                </a:rPr>
                              </m:ctrlPr>
                            </m:sSupPr>
                            <m:e>
                              <m:r>
                                <a:rPr lang="en-US" i="1" dirty="0">
                                  <a:solidFill>
                                    <a:srgbClr val="0070C0"/>
                                  </a:solidFill>
                                  <a:latin typeface="Cambria Math" panose="02040503050406030204" pitchFamily="18" charset="0"/>
                                </a:rPr>
                                <m:t>𝑥</m:t>
                              </m:r>
                            </m:e>
                            <m:sup>
                              <m:d>
                                <m:dPr>
                                  <m:ctrlPr>
                                    <a:rPr lang="en-US" i="1" dirty="0">
                                      <a:solidFill>
                                        <a:srgbClr val="0070C0"/>
                                      </a:solidFill>
                                      <a:latin typeface="Cambria Math" panose="02040503050406030204" pitchFamily="18" charset="0"/>
                                    </a:rPr>
                                  </m:ctrlPr>
                                </m:dPr>
                                <m:e>
                                  <m:r>
                                    <a:rPr lang="en-US" i="0" dirty="0">
                                      <a:solidFill>
                                        <a:srgbClr val="0070C0"/>
                                      </a:solidFill>
                                      <a:latin typeface="Cambria Math" panose="02040503050406030204" pitchFamily="18" charset="0"/>
                                    </a:rPr>
                                    <m:t>ⅈ</m:t>
                                  </m:r>
                                </m:e>
                              </m:d>
                            </m:sup>
                          </m:sSup>
                        </m:oMath>
                      </m:oMathPara>
                    </a14:m>
                    <a:endParaRPr lang="en-US" dirty="0">
                      <a:solidFill>
                        <a:srgbClr val="0070C0"/>
                      </a:solidFill>
                    </a:endParaRPr>
                  </a:p>
                </p:txBody>
              </p:sp>
            </mc:Choice>
            <mc:Fallback xmlns="">
              <p:sp>
                <p:nvSpPr>
                  <p:cNvPr id="38" name="Rectangle 37">
                    <a:extLst>
                      <a:ext uri="{FF2B5EF4-FFF2-40B4-BE49-F238E27FC236}">
                        <a16:creationId xmlns:a16="http://schemas.microsoft.com/office/drawing/2014/main" id="{7ED68037-C81F-4B5D-A457-9A4B504897D4}"/>
                      </a:ext>
                    </a:extLst>
                  </p:cNvPr>
                  <p:cNvSpPr>
                    <a:spLocks noRot="1" noChangeAspect="1" noMove="1" noResize="1" noEditPoints="1" noAdjustHandles="1" noChangeArrowheads="1" noChangeShapeType="1" noTextEdit="1"/>
                  </p:cNvSpPr>
                  <p:nvPr/>
                </p:nvSpPr>
                <p:spPr>
                  <a:xfrm>
                    <a:off x="6700592" y="2044908"/>
                    <a:ext cx="3571711" cy="1035083"/>
                  </a:xfrm>
                  <a:prstGeom prst="rect">
                    <a:avLst/>
                  </a:prstGeom>
                  <a:blipFill>
                    <a:blip r:embed="rId10"/>
                    <a:stretch>
                      <a:fillRect/>
                    </a:stretch>
                  </a:blipFill>
                  <a:ln>
                    <a:noFill/>
                  </a:ln>
                </p:spPr>
                <p:txBody>
                  <a:bodyPr/>
                  <a:lstStyle/>
                  <a:p>
                    <a:r>
                      <a:rPr lang="en-US">
                        <a:noFill/>
                      </a:rPr>
                      <a:t> </a:t>
                    </a:r>
                  </a:p>
                </p:txBody>
              </p:sp>
            </mc:Fallback>
          </mc:AlternateContent>
          <p:grpSp>
            <p:nvGrpSpPr>
              <p:cNvPr id="6" name="Group 5">
                <a:extLst>
                  <a:ext uri="{FF2B5EF4-FFF2-40B4-BE49-F238E27FC236}">
                    <a16:creationId xmlns:a16="http://schemas.microsoft.com/office/drawing/2014/main" id="{6A8B937C-3915-4218-9879-12BD2A1F3191}"/>
                  </a:ext>
                </a:extLst>
              </p:cNvPr>
              <p:cNvGrpSpPr/>
              <p:nvPr/>
            </p:nvGrpSpPr>
            <p:grpSpPr>
              <a:xfrm>
                <a:off x="5103303" y="973816"/>
                <a:ext cx="6751180" cy="1409842"/>
                <a:chOff x="5103303" y="973816"/>
                <a:chExt cx="6751180" cy="1409842"/>
              </a:xfrm>
            </p:grpSpPr>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D8D8AABD-AF2A-468F-BC78-084925D8E0FF}"/>
                        </a:ext>
                      </a:extLst>
                    </p:cNvPr>
                    <p:cNvSpPr/>
                    <p:nvPr/>
                  </p:nvSpPr>
                  <p:spPr>
                    <a:xfrm>
                      <a:off x="5103303" y="1133475"/>
                      <a:ext cx="1413529" cy="800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sz="2800" dirty="0">
                          <a:solidFill>
                            <a:schemeClr val="tx1"/>
                          </a:solidFill>
                          <a:ea typeface="Cambria Math" panose="02040503050406030204" pitchFamily="18" charset="0"/>
                        </a:rPr>
                        <a:t>M</a:t>
                      </a:r>
                      <a14:m>
                        <m:oMath xmlns:m="http://schemas.openxmlformats.org/officeDocument/2006/math">
                          <m:r>
                            <m:rPr>
                              <m:sty m:val="p"/>
                            </m:rPr>
                            <a:rPr lang="en-US" sz="2800" b="0" i="0" smtClean="0">
                              <a:solidFill>
                                <a:schemeClr val="tx1"/>
                              </a:solidFill>
                              <a:latin typeface="Cambria Math" panose="02040503050406030204" pitchFamily="18" charset="0"/>
                              <a:ea typeface="Cambria Math" panose="02040503050406030204" pitchFamily="18" charset="0"/>
                            </a:rPr>
                            <m:t>inmize</m:t>
                          </m:r>
                        </m:oMath>
                      </a14:m>
                      <a:endParaRPr lang="en-US" sz="2800" b="0" i="0"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𝑜</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1</m:t>
                            </m:r>
                          </m:oMath>
                        </m:oMathPara>
                      </a14:m>
                      <a:endParaRPr lang="en-US" sz="2800" baseline="-10000" dirty="0">
                        <a:solidFill>
                          <a:schemeClr val="tx1"/>
                        </a:solidFill>
                      </a:endParaRPr>
                    </a:p>
                  </p:txBody>
                </p:sp>
              </mc:Choice>
              <mc:Fallback xmlns="">
                <p:sp>
                  <p:nvSpPr>
                    <p:cNvPr id="41" name="Rectangle 40">
                      <a:extLst>
                        <a:ext uri="{FF2B5EF4-FFF2-40B4-BE49-F238E27FC236}">
                          <a16:creationId xmlns:a16="http://schemas.microsoft.com/office/drawing/2014/main" id="{D8D8AABD-AF2A-468F-BC78-084925D8E0FF}"/>
                        </a:ext>
                      </a:extLst>
                    </p:cNvPr>
                    <p:cNvSpPr>
                      <a:spLocks noRot="1" noChangeAspect="1" noMove="1" noResize="1" noEditPoints="1" noAdjustHandles="1" noChangeArrowheads="1" noChangeShapeType="1" noTextEdit="1"/>
                    </p:cNvSpPr>
                    <p:nvPr/>
                  </p:nvSpPr>
                  <p:spPr>
                    <a:xfrm>
                      <a:off x="5103303" y="1133475"/>
                      <a:ext cx="1413529" cy="800028"/>
                    </a:xfrm>
                    <a:prstGeom prst="rect">
                      <a:avLst/>
                    </a:prstGeom>
                    <a:blipFill>
                      <a:blip r:embed="rId11"/>
                      <a:stretch>
                        <a:fillRect l="-12069" t="-12977" b="-152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2D2B2D3-A40C-4936-A887-631FB3609813}"/>
                        </a:ext>
                      </a:extLst>
                    </p:cNvPr>
                    <p:cNvSpPr/>
                    <p:nvPr/>
                  </p:nvSpPr>
                  <p:spPr>
                    <a:xfrm>
                      <a:off x="6577571" y="973816"/>
                      <a:ext cx="5276912" cy="1409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800" i="1" smtClean="0">
                                <a:solidFill>
                                  <a:schemeClr val="tx1"/>
                                </a:solidFill>
                                <a:latin typeface="Cambria Math" panose="02040503050406030204" pitchFamily="18" charset="0"/>
                              </a:rPr>
                              <m:t>	</m:t>
                            </m:r>
                          </m:oMath>
                        </m:oMathPara>
                      </a14:m>
                      <a:endParaRPr lang="en-US" sz="2800" dirty="0">
                        <a:solidFill>
                          <a:schemeClr val="tx1"/>
                        </a:solidFill>
                      </a:endParaRPr>
                    </a:p>
                  </p:txBody>
                </p:sp>
              </mc:Choice>
              <mc:Fallback xmlns="">
                <p:sp>
                  <p:nvSpPr>
                    <p:cNvPr id="42" name="Rectangle 41">
                      <a:extLst>
                        <a:ext uri="{FF2B5EF4-FFF2-40B4-BE49-F238E27FC236}">
                          <a16:creationId xmlns:a16="http://schemas.microsoft.com/office/drawing/2014/main" id="{D2D2B2D3-A40C-4936-A887-631FB3609813}"/>
                        </a:ext>
                      </a:extLst>
                    </p:cNvPr>
                    <p:cNvSpPr>
                      <a:spLocks noRot="1" noChangeAspect="1" noMove="1" noResize="1" noEditPoints="1" noAdjustHandles="1" noChangeArrowheads="1" noChangeShapeType="1" noTextEdit="1"/>
                    </p:cNvSpPr>
                    <p:nvPr/>
                  </p:nvSpPr>
                  <p:spPr>
                    <a:xfrm>
                      <a:off x="6577571" y="973816"/>
                      <a:ext cx="5276912" cy="1409842"/>
                    </a:xfrm>
                    <a:prstGeom prst="rect">
                      <a:avLst/>
                    </a:prstGeom>
                    <a:blipFill>
                      <a:blip r:embed="rId7"/>
                      <a:stretch>
                        <a:fillRect/>
                      </a:stretch>
                    </a:blipFill>
                    <a:ln>
                      <a:noFill/>
                    </a:ln>
                  </p:spPr>
                  <p:txBody>
                    <a:bodyPr/>
                    <a:lstStyle/>
                    <a:p>
                      <a:r>
                        <a:rPr lang="en-US">
                          <a:noFill/>
                        </a:rPr>
                        <a:t> </a:t>
                      </a:r>
                    </a:p>
                  </p:txBody>
                </p:sp>
              </mc:Fallback>
            </mc:AlternateContent>
          </p:grpSp>
        </p:grpSp>
        <p:sp>
          <p:nvSpPr>
            <p:cNvPr id="44" name="Left Brace 43">
              <a:extLst>
                <a:ext uri="{FF2B5EF4-FFF2-40B4-BE49-F238E27FC236}">
                  <a16:creationId xmlns:a16="http://schemas.microsoft.com/office/drawing/2014/main" id="{4CB9851A-D454-48BE-B7A3-FA8C13432802}"/>
                </a:ext>
              </a:extLst>
            </p:cNvPr>
            <p:cNvSpPr/>
            <p:nvPr/>
          </p:nvSpPr>
          <p:spPr>
            <a:xfrm rot="16200000">
              <a:off x="8142816" y="1475892"/>
              <a:ext cx="446166" cy="12795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3E7D70E3-D705-4E68-B238-FBBD55AA4F8A}"/>
                </a:ext>
              </a:extLst>
            </p:cNvPr>
            <p:cNvCxnSpPr/>
            <p:nvPr/>
          </p:nvCxnSpPr>
          <p:spPr>
            <a:xfrm>
              <a:off x="5334000" y="2944430"/>
              <a:ext cx="5776214"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4486967-E1CB-42C2-8511-21ECD848BA37}"/>
                    </a:ext>
                  </a:extLst>
                </p:cNvPr>
                <p:cNvSpPr/>
                <p:nvPr/>
              </p:nvSpPr>
              <p:spPr>
                <a:xfrm>
                  <a:off x="5872263" y="786168"/>
                  <a:ext cx="4852077" cy="135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rmAutofit fontScale="62500" lnSpcReduction="20000"/>
                </a:bodyPr>
                <a:lstStyle/>
                <a:p>
                  <a:endParaRPr lang="en-US" sz="28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f>
                          <m:fPr>
                            <m:ctrlPr>
                              <a:rPr lang="en-US" sz="4000" i="1" smtClean="0">
                                <a:solidFill>
                                  <a:schemeClr val="tx1"/>
                                </a:solidFill>
                                <a:latin typeface="Cambria Math" panose="02040503050406030204" pitchFamily="18" charset="0"/>
                              </a:rPr>
                            </m:ctrlPr>
                          </m:fPr>
                          <m:num>
                            <m:r>
                              <a:rPr lang="en-US" sz="4000" i="1">
                                <a:solidFill>
                                  <a:schemeClr val="tx1"/>
                                </a:solidFill>
                                <a:latin typeface="Cambria Math" panose="02040503050406030204" pitchFamily="18" charset="0"/>
                              </a:rPr>
                              <m:t>1</m:t>
                            </m:r>
                          </m:num>
                          <m:den>
                            <m:r>
                              <a:rPr lang="en-US" sz="4000" i="1">
                                <a:solidFill>
                                  <a:schemeClr val="tx1"/>
                                </a:solidFill>
                                <a:latin typeface="Cambria Math" panose="02040503050406030204" pitchFamily="18" charset="0"/>
                              </a:rPr>
                              <m:t>2</m:t>
                            </m:r>
                            <m:r>
                              <a:rPr lang="en-US" sz="4000" i="1">
                                <a:solidFill>
                                  <a:schemeClr val="tx1"/>
                                </a:solidFill>
                                <a:latin typeface="Cambria Math" panose="02040503050406030204" pitchFamily="18" charset="0"/>
                              </a:rPr>
                              <m:t>𝑚</m:t>
                            </m:r>
                          </m:den>
                        </m:f>
                        <m:nary>
                          <m:naryPr>
                            <m:chr m:val="∑"/>
                            <m:ctrlPr>
                              <a:rPr lang="en-US" sz="4000" i="1" smtClean="0">
                                <a:solidFill>
                                  <a:schemeClr val="tx1"/>
                                </a:solidFill>
                                <a:latin typeface="Cambria Math" panose="02040503050406030204" pitchFamily="18" charset="0"/>
                              </a:rPr>
                            </m:ctrlPr>
                          </m:naryPr>
                          <m:sub>
                            <m:r>
                              <m:rPr>
                                <m:brk m:alnAt="23"/>
                              </m:rPr>
                              <a:rPr lang="en-US" sz="4000" b="0" i="1" smtClean="0">
                                <a:solidFill>
                                  <a:schemeClr val="tx1"/>
                                </a:solidFill>
                                <a:latin typeface="Cambria Math" panose="02040503050406030204" pitchFamily="18" charset="0"/>
                              </a:rPr>
                              <m:t>𝑖</m:t>
                            </m:r>
                            <m:r>
                              <a:rPr lang="en-US" sz="4000" b="0" i="1" smtClean="0">
                                <a:solidFill>
                                  <a:schemeClr val="tx1"/>
                                </a:solidFill>
                                <a:latin typeface="Cambria Math" panose="02040503050406030204" pitchFamily="18" charset="0"/>
                              </a:rPr>
                              <m:t>=</m:t>
                            </m:r>
                            <m:r>
                              <m:rPr>
                                <m:brk m:alnAt="23"/>
                              </m:rPr>
                              <a:rPr lang="en-US" sz="4000" b="0" i="1" smtClean="0">
                                <a:solidFill>
                                  <a:schemeClr val="tx1"/>
                                </a:solidFill>
                                <a:latin typeface="Cambria Math" panose="02040503050406030204" pitchFamily="18" charset="0"/>
                              </a:rPr>
                              <m:t>0</m:t>
                            </m:r>
                          </m:sub>
                          <m:sup>
                            <m:r>
                              <a:rPr lang="en-US" sz="4000" b="0" i="1" smtClean="0">
                                <a:solidFill>
                                  <a:schemeClr val="tx1"/>
                                </a:solidFill>
                                <a:latin typeface="Cambria Math" panose="02040503050406030204" pitchFamily="18" charset="0"/>
                              </a:rPr>
                              <m:t>𝑚</m:t>
                            </m:r>
                          </m:sup>
                          <m:e>
                            <m:sSup>
                              <m:sSupPr>
                                <m:ctrlPr>
                                  <a:rPr lang="en-US" sz="4000" i="1">
                                    <a:solidFill>
                                      <a:schemeClr val="tx1"/>
                                    </a:solidFill>
                                    <a:latin typeface="Cambria Math" panose="02040503050406030204" pitchFamily="18" charset="0"/>
                                  </a:rPr>
                                </m:ctrlPr>
                              </m:sSupPr>
                              <m:e>
                                <m:d>
                                  <m:dPr>
                                    <m:ctrlPr>
                                      <a:rPr lang="en-US" sz="4000" i="1">
                                        <a:solidFill>
                                          <a:schemeClr val="tx1"/>
                                        </a:solidFill>
                                        <a:latin typeface="Cambria Math" panose="02040503050406030204" pitchFamily="18" charset="0"/>
                                      </a:rPr>
                                    </m:ctrlPr>
                                  </m:dPr>
                                  <m:e>
                                    <m:sSub>
                                      <m:sSubPr>
                                        <m:ctrlPr>
                                          <a:rPr lang="en-US" sz="4000" i="1">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h</m:t>
                                        </m:r>
                                      </m:e>
                                      <m:sub>
                                        <m:r>
                                          <a:rPr lang="en-US" sz="4000" i="1">
                                            <a:solidFill>
                                              <a:schemeClr val="tx1"/>
                                            </a:solidFill>
                                            <a:latin typeface="Cambria Math" panose="02040503050406030204" pitchFamily="18" charset="0"/>
                                          </a:rPr>
                                          <m:t>𝜃</m:t>
                                        </m:r>
                                      </m:sub>
                                    </m:sSub>
                                    <m:d>
                                      <m:dPr>
                                        <m:ctrlPr>
                                          <a:rPr lang="en-US" sz="4000" i="1">
                                            <a:solidFill>
                                              <a:schemeClr val="tx1"/>
                                            </a:solidFill>
                                            <a:latin typeface="Cambria Math" panose="02040503050406030204" pitchFamily="18" charset="0"/>
                                          </a:rPr>
                                        </m:ctrlPr>
                                      </m:dPr>
                                      <m:e>
                                        <m:sSup>
                                          <m:sSupPr>
                                            <m:ctrlPr>
                                              <a:rPr lang="en-US" sz="4000" i="1">
                                                <a:solidFill>
                                                  <a:schemeClr val="tx1"/>
                                                </a:solidFill>
                                                <a:latin typeface="Cambria Math" panose="02040503050406030204" pitchFamily="18" charset="0"/>
                                              </a:rPr>
                                            </m:ctrlPr>
                                          </m:sSupPr>
                                          <m:e>
                                            <m:r>
                                              <a:rPr lang="en-US" sz="4000" i="1">
                                                <a:solidFill>
                                                  <a:schemeClr val="tx1"/>
                                                </a:solidFill>
                                                <a:latin typeface="Cambria Math" panose="02040503050406030204" pitchFamily="18" charset="0"/>
                                              </a:rPr>
                                              <m:t>𝑥</m:t>
                                            </m:r>
                                          </m:e>
                                          <m:sup>
                                            <m:d>
                                              <m:dPr>
                                                <m:ctrlPr>
                                                  <a:rPr lang="en-US" sz="4000" i="1">
                                                    <a:solidFill>
                                                      <a:schemeClr val="tx1"/>
                                                    </a:solidFill>
                                                    <a:latin typeface="Cambria Math" panose="02040503050406030204" pitchFamily="18" charset="0"/>
                                                  </a:rPr>
                                                </m:ctrlPr>
                                              </m:dPr>
                                              <m:e>
                                                <m:r>
                                                  <a:rPr lang="en-US" sz="4000" i="1">
                                                    <a:solidFill>
                                                      <a:schemeClr val="tx1"/>
                                                    </a:solidFill>
                                                    <a:latin typeface="Cambria Math" panose="02040503050406030204" pitchFamily="18" charset="0"/>
                                                  </a:rPr>
                                                  <m:t>𝑖</m:t>
                                                </m:r>
                                              </m:e>
                                            </m:d>
                                          </m:sup>
                                        </m:sSup>
                                      </m:e>
                                    </m:d>
                                    <m:r>
                                      <a:rPr lang="en-US" sz="4000" i="1">
                                        <a:solidFill>
                                          <a:schemeClr val="tx1"/>
                                        </a:solidFill>
                                        <a:latin typeface="Cambria Math" panose="02040503050406030204" pitchFamily="18" charset="0"/>
                                      </a:rPr>
                                      <m:t>−</m:t>
                                    </m:r>
                                    <m:sSup>
                                      <m:sSupPr>
                                        <m:ctrlPr>
                                          <a:rPr lang="en-US" sz="4000" i="1">
                                            <a:solidFill>
                                              <a:schemeClr val="tx1"/>
                                            </a:solidFill>
                                            <a:latin typeface="Cambria Math" panose="02040503050406030204" pitchFamily="18" charset="0"/>
                                          </a:rPr>
                                        </m:ctrlPr>
                                      </m:sSupPr>
                                      <m:e>
                                        <m:r>
                                          <a:rPr lang="en-US" sz="4000" i="1">
                                            <a:solidFill>
                                              <a:schemeClr val="tx1"/>
                                            </a:solidFill>
                                            <a:latin typeface="Cambria Math" panose="02040503050406030204" pitchFamily="18" charset="0"/>
                                          </a:rPr>
                                          <m:t>𝑦</m:t>
                                        </m:r>
                                      </m:e>
                                      <m:sup>
                                        <m:r>
                                          <a:rPr lang="en-US" sz="4000" i="1">
                                            <a:solidFill>
                                              <a:schemeClr val="tx1"/>
                                            </a:solidFill>
                                            <a:latin typeface="Cambria Math" panose="02040503050406030204" pitchFamily="18" charset="0"/>
                                          </a:rPr>
                                          <m:t>(</m:t>
                                        </m:r>
                                        <m:r>
                                          <a:rPr lang="en-US" sz="4000" i="1">
                                            <a:solidFill>
                                              <a:schemeClr val="tx1"/>
                                            </a:solidFill>
                                            <a:latin typeface="Cambria Math" panose="02040503050406030204" pitchFamily="18" charset="0"/>
                                          </a:rPr>
                                          <m:t>𝑖</m:t>
                                        </m:r>
                                        <m:r>
                                          <a:rPr lang="en-US" sz="4000" i="1">
                                            <a:solidFill>
                                              <a:schemeClr val="tx1"/>
                                            </a:solidFill>
                                            <a:latin typeface="Cambria Math" panose="02040503050406030204" pitchFamily="18" charset="0"/>
                                          </a:rPr>
                                          <m:t>)</m:t>
                                        </m:r>
                                      </m:sup>
                                    </m:sSup>
                                  </m:e>
                                </m:d>
                              </m:e>
                              <m:sup>
                                <m:r>
                                  <a:rPr lang="en-US" sz="4000" i="1">
                                    <a:solidFill>
                                      <a:schemeClr val="tx1"/>
                                    </a:solidFill>
                                    <a:latin typeface="Cambria Math" panose="02040503050406030204" pitchFamily="18" charset="0"/>
                                  </a:rPr>
                                  <m:t>2</m:t>
                                </m:r>
                              </m:sup>
                            </m:sSup>
                          </m:e>
                        </m:nary>
                      </m:oMath>
                    </m:oMathPara>
                  </a14:m>
                  <a:endParaRPr lang="en-US" sz="2800" dirty="0">
                    <a:solidFill>
                      <a:schemeClr val="tx1"/>
                    </a:solidFill>
                  </a:endParaRPr>
                </a:p>
              </p:txBody>
            </p:sp>
          </mc:Choice>
          <mc:Fallback xmlns="">
            <p:sp>
              <p:nvSpPr>
                <p:cNvPr id="48" name="Rectangle 47">
                  <a:extLst>
                    <a:ext uri="{FF2B5EF4-FFF2-40B4-BE49-F238E27FC236}">
                      <a16:creationId xmlns:a16="http://schemas.microsoft.com/office/drawing/2014/main" id="{24486967-E1CB-42C2-8511-21ECD848BA37}"/>
                    </a:ext>
                  </a:extLst>
                </p:cNvPr>
                <p:cNvSpPr>
                  <a:spLocks noRot="1" noChangeAspect="1" noMove="1" noResize="1" noEditPoints="1" noAdjustHandles="1" noChangeArrowheads="1" noChangeShapeType="1" noTextEdit="1"/>
                </p:cNvSpPr>
                <p:nvPr/>
              </p:nvSpPr>
              <p:spPr>
                <a:xfrm>
                  <a:off x="5872263" y="786168"/>
                  <a:ext cx="4852077" cy="1351428"/>
                </a:xfrm>
                <a:prstGeom prst="rect">
                  <a:avLst/>
                </a:prstGeom>
                <a:blipFill>
                  <a:blip r:embed="rId12"/>
                  <a:stretch>
                    <a:fillRect/>
                  </a:stretch>
                </a:blipFill>
                <a:ln>
                  <a:noFill/>
                </a:ln>
              </p:spPr>
              <p:txBody>
                <a:bodyPr/>
                <a:lstStyle/>
                <a:p>
                  <a:r>
                    <a:rPr lang="he-IL">
                      <a:noFill/>
                    </a:rPr>
                    <a:t> </a:t>
                  </a:r>
                </a:p>
              </p:txBody>
            </p:sp>
          </mc:Fallback>
        </mc:AlternateContent>
      </p:grpSp>
      <p:grpSp>
        <p:nvGrpSpPr>
          <p:cNvPr id="11" name="Group 10">
            <a:extLst>
              <a:ext uri="{FF2B5EF4-FFF2-40B4-BE49-F238E27FC236}">
                <a16:creationId xmlns:a16="http://schemas.microsoft.com/office/drawing/2014/main" id="{D3F99380-4F01-42EC-9760-FD486AC6D57E}"/>
              </a:ext>
            </a:extLst>
          </p:cNvPr>
          <p:cNvGrpSpPr/>
          <p:nvPr/>
        </p:nvGrpSpPr>
        <p:grpSpPr>
          <a:xfrm>
            <a:off x="581025" y="1076326"/>
            <a:ext cx="3682136" cy="2191954"/>
            <a:chOff x="581025" y="1076326"/>
            <a:chExt cx="3682136" cy="2191954"/>
          </a:xfrm>
        </p:grpSpPr>
        <p:grpSp>
          <p:nvGrpSpPr>
            <p:cNvPr id="13" name="Group 12">
              <a:extLst>
                <a:ext uri="{FF2B5EF4-FFF2-40B4-BE49-F238E27FC236}">
                  <a16:creationId xmlns:a16="http://schemas.microsoft.com/office/drawing/2014/main" id="{37FAE75E-ECD1-4290-8A1C-1044807A2547}"/>
                </a:ext>
              </a:extLst>
            </p:cNvPr>
            <p:cNvGrpSpPr/>
            <p:nvPr/>
          </p:nvGrpSpPr>
          <p:grpSpPr>
            <a:xfrm>
              <a:off x="581025" y="1076326"/>
              <a:ext cx="3448050" cy="2191954"/>
              <a:chOff x="7539030" y="3538923"/>
              <a:chExt cx="3443295" cy="2551927"/>
            </a:xfrm>
          </p:grpSpPr>
          <p:sp>
            <p:nvSpPr>
              <p:cNvPr id="14" name="Rectangle 13">
                <a:extLst>
                  <a:ext uri="{FF2B5EF4-FFF2-40B4-BE49-F238E27FC236}">
                    <a16:creationId xmlns:a16="http://schemas.microsoft.com/office/drawing/2014/main" id="{64E11A5C-E4D7-4295-BB65-8C0ED16DC88E}"/>
                  </a:ext>
                </a:extLst>
              </p:cNvPr>
              <p:cNvSpPr/>
              <p:nvPr/>
            </p:nvSpPr>
            <p:spPr>
              <a:xfrm rot="19771533">
                <a:off x="8720927" y="4831122"/>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5" name="Group 14">
                <a:extLst>
                  <a:ext uri="{FF2B5EF4-FFF2-40B4-BE49-F238E27FC236}">
                    <a16:creationId xmlns:a16="http://schemas.microsoft.com/office/drawing/2014/main" id="{AA540CF8-CABE-475B-9CAB-8BEF7F419AC7}"/>
                  </a:ext>
                </a:extLst>
              </p:cNvPr>
              <p:cNvGrpSpPr/>
              <p:nvPr/>
            </p:nvGrpSpPr>
            <p:grpSpPr>
              <a:xfrm>
                <a:off x="7539030" y="3538923"/>
                <a:ext cx="3443295" cy="2551927"/>
                <a:chOff x="7539030" y="3538923"/>
                <a:chExt cx="3443295" cy="2551927"/>
              </a:xfrm>
            </p:grpSpPr>
            <p:sp>
              <p:nvSpPr>
                <p:cNvPr id="16" name="Rectangle 15">
                  <a:extLst>
                    <a:ext uri="{FF2B5EF4-FFF2-40B4-BE49-F238E27FC236}">
                      <a16:creationId xmlns:a16="http://schemas.microsoft.com/office/drawing/2014/main" id="{C31C48C2-F749-447A-93BE-DBDA67ABEEE1}"/>
                    </a:ext>
                  </a:extLst>
                </p:cNvPr>
                <p:cNvSpPr/>
                <p:nvPr/>
              </p:nvSpPr>
              <p:spPr>
                <a:xfrm rot="19771533">
                  <a:off x="9621194" y="425937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7" name="Group 16">
                  <a:extLst>
                    <a:ext uri="{FF2B5EF4-FFF2-40B4-BE49-F238E27FC236}">
                      <a16:creationId xmlns:a16="http://schemas.microsoft.com/office/drawing/2014/main" id="{D380C0D0-D710-4F9E-B791-4FCDD1A44455}"/>
                    </a:ext>
                  </a:extLst>
                </p:cNvPr>
                <p:cNvGrpSpPr/>
                <p:nvPr/>
              </p:nvGrpSpPr>
              <p:grpSpPr>
                <a:xfrm>
                  <a:off x="7539030" y="3538923"/>
                  <a:ext cx="3443295" cy="2551927"/>
                  <a:chOff x="7539030" y="3538923"/>
                  <a:chExt cx="3443295" cy="2551927"/>
                </a:xfrm>
              </p:grpSpPr>
              <p:grpSp>
                <p:nvGrpSpPr>
                  <p:cNvPr id="18" name="Group 17">
                    <a:extLst>
                      <a:ext uri="{FF2B5EF4-FFF2-40B4-BE49-F238E27FC236}">
                        <a16:creationId xmlns:a16="http://schemas.microsoft.com/office/drawing/2014/main" id="{B61E7E97-8925-4E4B-8F43-8BDD738BF6D1}"/>
                      </a:ext>
                    </a:extLst>
                  </p:cNvPr>
                  <p:cNvGrpSpPr/>
                  <p:nvPr/>
                </p:nvGrpSpPr>
                <p:grpSpPr>
                  <a:xfrm>
                    <a:off x="7539030" y="3538923"/>
                    <a:ext cx="3443295" cy="2551927"/>
                    <a:chOff x="7539030" y="3538923"/>
                    <a:chExt cx="3443295" cy="2551927"/>
                  </a:xfrm>
                </p:grpSpPr>
                <p:grpSp>
                  <p:nvGrpSpPr>
                    <p:cNvPr id="20" name="Group 19">
                      <a:extLst>
                        <a:ext uri="{FF2B5EF4-FFF2-40B4-BE49-F238E27FC236}">
                          <a16:creationId xmlns:a16="http://schemas.microsoft.com/office/drawing/2014/main" id="{07BD56A3-7A33-4231-A66C-2310937A15C6}"/>
                        </a:ext>
                      </a:extLst>
                    </p:cNvPr>
                    <p:cNvGrpSpPr/>
                    <p:nvPr/>
                  </p:nvGrpSpPr>
                  <p:grpSpPr>
                    <a:xfrm>
                      <a:off x="7539030" y="3538923"/>
                      <a:ext cx="3443295" cy="2551927"/>
                      <a:chOff x="7539030" y="3538923"/>
                      <a:chExt cx="3443295" cy="2551927"/>
                    </a:xfrm>
                  </p:grpSpPr>
                  <p:sp>
                    <p:nvSpPr>
                      <p:cNvPr id="22" name="Rectangle 21">
                        <a:extLst>
                          <a:ext uri="{FF2B5EF4-FFF2-40B4-BE49-F238E27FC236}">
                            <a16:creationId xmlns:a16="http://schemas.microsoft.com/office/drawing/2014/main" id="{5946F5FD-1F1B-4E8B-A0DA-47BD505898B4}"/>
                          </a:ext>
                        </a:extLst>
                      </p:cNvPr>
                      <p:cNvSpPr/>
                      <p:nvPr/>
                    </p:nvSpPr>
                    <p:spPr>
                      <a:xfrm rot="19771533">
                        <a:off x="8396941" y="523471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3" name="Group 22">
                        <a:extLst>
                          <a:ext uri="{FF2B5EF4-FFF2-40B4-BE49-F238E27FC236}">
                            <a16:creationId xmlns:a16="http://schemas.microsoft.com/office/drawing/2014/main" id="{A0655FFE-62BD-4C04-9FCE-4D52F6B6DB8C}"/>
                          </a:ext>
                        </a:extLst>
                      </p:cNvPr>
                      <p:cNvGrpSpPr/>
                      <p:nvPr/>
                    </p:nvGrpSpPr>
                    <p:grpSpPr>
                      <a:xfrm>
                        <a:off x="7539030" y="3538923"/>
                        <a:ext cx="3443295" cy="2551927"/>
                        <a:chOff x="7539030" y="3538923"/>
                        <a:chExt cx="3443295" cy="2551927"/>
                      </a:xfrm>
                    </p:grpSpPr>
                    <p:sp>
                      <p:nvSpPr>
                        <p:cNvPr id="24" name="Rectangle 23">
                          <a:extLst>
                            <a:ext uri="{FF2B5EF4-FFF2-40B4-BE49-F238E27FC236}">
                              <a16:creationId xmlns:a16="http://schemas.microsoft.com/office/drawing/2014/main" id="{813A2F07-CF38-4BE5-8DB2-F32C27553E1D}"/>
                            </a:ext>
                          </a:extLst>
                        </p:cNvPr>
                        <p:cNvSpPr/>
                        <p:nvPr/>
                      </p:nvSpPr>
                      <p:spPr>
                        <a:xfrm rot="19771533">
                          <a:off x="10088460" y="4170424"/>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5" name="Group 24">
                          <a:extLst>
                            <a:ext uri="{FF2B5EF4-FFF2-40B4-BE49-F238E27FC236}">
                              <a16:creationId xmlns:a16="http://schemas.microsoft.com/office/drawing/2014/main" id="{1541D81D-7EF4-413E-90FD-9245F5881988}"/>
                            </a:ext>
                          </a:extLst>
                        </p:cNvPr>
                        <p:cNvGrpSpPr/>
                        <p:nvPr/>
                      </p:nvGrpSpPr>
                      <p:grpSpPr>
                        <a:xfrm>
                          <a:off x="7539030" y="3538923"/>
                          <a:ext cx="3443295" cy="2551927"/>
                          <a:chOff x="7539030" y="3538923"/>
                          <a:chExt cx="3443295" cy="2551927"/>
                        </a:xfrm>
                      </p:grpSpPr>
                      <p:sp>
                        <p:nvSpPr>
                          <p:cNvPr id="26" name="Rectangle 25">
                            <a:extLst>
                              <a:ext uri="{FF2B5EF4-FFF2-40B4-BE49-F238E27FC236}">
                                <a16:creationId xmlns:a16="http://schemas.microsoft.com/office/drawing/2014/main" id="{7FF82BA7-6B19-458C-8F06-465943818B66}"/>
                              </a:ext>
                            </a:extLst>
                          </p:cNvPr>
                          <p:cNvSpPr/>
                          <p:nvPr/>
                        </p:nvSpPr>
                        <p:spPr>
                          <a:xfrm rot="19771533">
                            <a:off x="9243916" y="4335568"/>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7" name="Group 26">
                            <a:extLst>
                              <a:ext uri="{FF2B5EF4-FFF2-40B4-BE49-F238E27FC236}">
                                <a16:creationId xmlns:a16="http://schemas.microsoft.com/office/drawing/2014/main" id="{1BCC0974-DB76-45AC-8DC2-FC850BBA5388}"/>
                              </a:ext>
                            </a:extLst>
                          </p:cNvPr>
                          <p:cNvGrpSpPr/>
                          <p:nvPr/>
                        </p:nvGrpSpPr>
                        <p:grpSpPr>
                          <a:xfrm>
                            <a:off x="7539030" y="3538923"/>
                            <a:ext cx="3443295" cy="2551927"/>
                            <a:chOff x="7539030" y="3538923"/>
                            <a:chExt cx="3443295" cy="2551927"/>
                          </a:xfrm>
                        </p:grpSpPr>
                        <p:grpSp>
                          <p:nvGrpSpPr>
                            <p:cNvPr id="28" name="Group 27">
                              <a:extLst>
                                <a:ext uri="{FF2B5EF4-FFF2-40B4-BE49-F238E27FC236}">
                                  <a16:creationId xmlns:a16="http://schemas.microsoft.com/office/drawing/2014/main" id="{1CA7D2C1-F190-4232-81B3-0703A60FCCEF}"/>
                                </a:ext>
                              </a:extLst>
                            </p:cNvPr>
                            <p:cNvGrpSpPr/>
                            <p:nvPr/>
                          </p:nvGrpSpPr>
                          <p:grpSpPr>
                            <a:xfrm>
                              <a:off x="7539030" y="3538923"/>
                              <a:ext cx="3443295" cy="2551927"/>
                              <a:chOff x="7539030" y="3538923"/>
                              <a:chExt cx="3443295" cy="2551927"/>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273265"/>
                                <a:chOff x="7679528" y="5817585"/>
                                <a:chExt cx="3302797" cy="273265"/>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35D7B93-EF5D-4C4C-94BC-10F7E5A7EC7C}"/>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grpSp>
                            <p:nvGrpSpPr>
                              <p:cNvPr id="32" name="Group 31">
                                <a:extLst>
                                  <a:ext uri="{FF2B5EF4-FFF2-40B4-BE49-F238E27FC236}">
                                    <a16:creationId xmlns:a16="http://schemas.microsoft.com/office/drawing/2014/main" id="{194A130F-631E-4267-B11F-1E959A09D76C}"/>
                                  </a:ext>
                                </a:extLst>
                              </p:cNvPr>
                              <p:cNvGrpSpPr/>
                              <p:nvPr/>
                            </p:nvGrpSpPr>
                            <p:grpSpPr>
                              <a:xfrm>
                                <a:off x="7539030" y="3538923"/>
                                <a:ext cx="314335" cy="2421537"/>
                                <a:chOff x="7539030" y="3538923"/>
                                <a:chExt cx="314335" cy="2421537"/>
                              </a:xfrm>
                            </p:grpSpPr>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9590E6C-7F17-4E98-9853-A9D0325BC0BC}"/>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pSp>
                        <p:cxnSp>
                          <p:nvCxnSpPr>
                            <p:cNvPr id="29" name="Straight Connector 28">
                              <a:extLst>
                                <a:ext uri="{FF2B5EF4-FFF2-40B4-BE49-F238E27FC236}">
                                  <a16:creationId xmlns:a16="http://schemas.microsoft.com/office/drawing/2014/main" id="{553D8B5F-1948-437C-A5F5-660AB83A7B86}"/>
                                </a:ext>
                              </a:extLst>
                            </p:cNvPr>
                            <p:cNvCxnSpPr/>
                            <p:nvPr/>
                          </p:nvCxnSpPr>
                          <p:spPr>
                            <a:xfrm flipV="1">
                              <a:off x="8039100" y="3900872"/>
                              <a:ext cx="2495550" cy="1553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9D60BDF5-763B-4662-A899-4A00431748E6}"/>
                                    </a:ext>
                                  </a:extLst>
                                </p:cNvPr>
                                <p:cNvSpPr/>
                                <p:nvPr/>
                              </p:nvSpPr>
                              <p:spPr>
                                <a:xfrm>
                                  <a:off x="10033543" y="3649941"/>
                                  <a:ext cx="602452"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9D60BDF5-763B-4662-A899-4A00431748E6}"/>
                                    </a:ext>
                                  </a:extLst>
                                </p:cNvPr>
                                <p:cNvSpPr>
                                  <a:spLocks noRot="1" noChangeAspect="1" noMove="1" noResize="1" noEditPoints="1" noAdjustHandles="1" noChangeArrowheads="1" noChangeShapeType="1" noTextEdit="1"/>
                                </p:cNvSpPr>
                                <p:nvPr/>
                              </p:nvSpPr>
                              <p:spPr>
                                <a:xfrm>
                                  <a:off x="10033543" y="3649941"/>
                                  <a:ext cx="602452" cy="273264"/>
                                </a:xfrm>
                                <a:prstGeom prst="rect">
                                  <a:avLst/>
                                </a:prstGeom>
                                <a:blipFill>
                                  <a:blip r:embed="rId13"/>
                                  <a:stretch>
                                    <a:fillRect l="-5051" t="-10256" r="-2020" b="-48718"/>
                                  </a:stretch>
                                </a:blipFill>
                                <a:ln>
                                  <a:noFill/>
                                </a:ln>
                              </p:spPr>
                              <p:txBody>
                                <a:bodyPr/>
                                <a:lstStyle/>
                                <a:p>
                                  <a:r>
                                    <a:rPr lang="en-US">
                                      <a:noFill/>
                                    </a:rPr>
                                    <a:t> </a:t>
                                  </a:r>
                                </a:p>
                              </p:txBody>
                            </p:sp>
                          </mc:Fallback>
                        </mc:AlternateContent>
                      </p:grpSp>
                    </p:grpSp>
                  </p:grpSp>
                </p:grpSp>
                <p:sp>
                  <p:nvSpPr>
                    <p:cNvPr id="21" name="Rectangle 20">
                      <a:extLst>
                        <a:ext uri="{FF2B5EF4-FFF2-40B4-BE49-F238E27FC236}">
                          <a16:creationId xmlns:a16="http://schemas.microsoft.com/office/drawing/2014/main" id="{88EDA3C9-E96A-444E-BC1F-64CB774C1115}"/>
                        </a:ext>
                      </a:extLst>
                    </p:cNvPr>
                    <p:cNvSpPr/>
                    <p:nvPr/>
                  </p:nvSpPr>
                  <p:spPr>
                    <a:xfrm rot="19771533">
                      <a:off x="8887382" y="4354880"/>
                      <a:ext cx="164166" cy="323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sp>
                <p:nvSpPr>
                  <p:cNvPr id="19" name="Rectangle 18">
                    <a:extLst>
                      <a:ext uri="{FF2B5EF4-FFF2-40B4-BE49-F238E27FC236}">
                        <a16:creationId xmlns:a16="http://schemas.microsoft.com/office/drawing/2014/main" id="{C44EBF1F-C0AD-499C-B30E-17C38111A83F}"/>
                      </a:ext>
                    </a:extLst>
                  </p:cNvPr>
                  <p:cNvSpPr/>
                  <p:nvPr/>
                </p:nvSpPr>
                <p:spPr>
                  <a:xfrm rot="19771533">
                    <a:off x="9074551" y="465979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401E24DB-53FB-4CA4-A3B6-991DD2776583}"/>
                    </a:ext>
                  </a:extLst>
                </p:cNvPr>
                <p:cNvSpPr/>
                <p:nvPr/>
              </p:nvSpPr>
              <p:spPr>
                <a:xfrm>
                  <a:off x="3040054" y="2137596"/>
                  <a:ext cx="1223107" cy="437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h</m:t>
                            </m:r>
                          </m:e>
                          <m:sub>
                            <m:r>
                              <a:rPr lang="en-US" sz="2000" i="1" baseline="20000" smtClean="0">
                                <a:solidFill>
                                  <a:schemeClr val="tx1"/>
                                </a:solidFill>
                                <a:latin typeface="Cambria Math" panose="02040503050406030204" pitchFamily="18" charset="0"/>
                              </a:rPr>
                              <m:t>𝜃</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𝛩</m:t>
                            </m:r>
                          </m:e>
                          <m:sub>
                            <m:r>
                              <a:rPr lang="en-US" sz="2000" i="1" baseline="20000" smtClean="0">
                                <a:solidFill>
                                  <a:schemeClr val="tx1"/>
                                </a:solidFill>
                                <a:latin typeface="Cambria Math" panose="02040503050406030204" pitchFamily="18" charset="0"/>
                              </a:rPr>
                              <m:t>0</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𝜃</m:t>
                            </m:r>
                          </m:e>
                          <m:sub>
                            <m:r>
                              <a:rPr lang="en-US" sz="2000" i="1" baseline="20000" smtClean="0">
                                <a:solidFill>
                                  <a:schemeClr val="tx1"/>
                                </a:solidFill>
                                <a:latin typeface="Cambria Math" panose="02040503050406030204" pitchFamily="18" charset="0"/>
                              </a:rPr>
                              <m:t>𝑖</m:t>
                            </m:r>
                          </m:sub>
                        </m:sSub>
                        <m:r>
                          <a:rPr lang="en-US" sz="2000" i="1" baseline="40000" dirty="0" smtClean="0">
                            <a:solidFill>
                              <a:schemeClr val="tx1"/>
                            </a:solidFill>
                            <a:latin typeface="Cambria Math" panose="02040503050406030204" pitchFamily="18" charset="0"/>
                          </a:rPr>
                          <m:t>𝑥</m:t>
                        </m:r>
                      </m:oMath>
                    </m:oMathPara>
                  </a14:m>
                  <a:endParaRPr lang="en-US" sz="2000" dirty="0"/>
                </a:p>
              </p:txBody>
            </p:sp>
          </mc:Choice>
          <mc:Fallback xmlns="">
            <p:sp>
              <p:nvSpPr>
                <p:cNvPr id="49" name="Rectangle 48">
                  <a:extLst>
                    <a:ext uri="{FF2B5EF4-FFF2-40B4-BE49-F238E27FC236}">
                      <a16:creationId xmlns:a16="http://schemas.microsoft.com/office/drawing/2014/main" id="{401E24DB-53FB-4CA4-A3B6-991DD2776583}"/>
                    </a:ext>
                  </a:extLst>
                </p:cNvPr>
                <p:cNvSpPr>
                  <a:spLocks noRot="1" noChangeAspect="1" noMove="1" noResize="1" noEditPoints="1" noAdjustHandles="1" noChangeArrowheads="1" noChangeShapeType="1" noTextEdit="1"/>
                </p:cNvSpPr>
                <p:nvPr/>
              </p:nvSpPr>
              <p:spPr>
                <a:xfrm>
                  <a:off x="3040054" y="2137596"/>
                  <a:ext cx="1223107" cy="437384"/>
                </a:xfrm>
                <a:prstGeom prst="rect">
                  <a:avLst/>
                </a:prstGeom>
                <a:blipFill>
                  <a:blip r:embed="rId14"/>
                  <a:stretch>
                    <a:fillRect l="-3000"/>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85470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5" grpId="0"/>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Interoperability with </a:t>
            </a:r>
            <a:r>
              <a:rPr lang="en-US" dirty="0" err="1">
                <a:solidFill>
                  <a:schemeClr val="accent1">
                    <a:lumMod val="40000"/>
                    <a:lumOff val="60000"/>
                  </a:schemeClr>
                </a:solidFill>
              </a:rPr>
              <a:t>Numpy</a:t>
            </a:r>
            <a:endParaRPr lang="en-US" dirty="0">
              <a:solidFill>
                <a:schemeClr val="accent1">
                  <a:lumMod val="40000"/>
                  <a:lumOff val="60000"/>
                </a:schemeClr>
              </a:solidFill>
            </a:endParaRPr>
          </a:p>
        </p:txBody>
      </p:sp>
      <p:sp>
        <p:nvSpPr>
          <p:cNvPr id="7" name="TextBox 6">
            <a:extLst>
              <a:ext uri="{FF2B5EF4-FFF2-40B4-BE49-F238E27FC236}">
                <a16:creationId xmlns:a16="http://schemas.microsoft.com/office/drawing/2014/main" id="{51306E11-BE5B-A507-381A-8DAFE5DC7A63}"/>
              </a:ext>
            </a:extLst>
          </p:cNvPr>
          <p:cNvSpPr txBox="1"/>
          <p:nvPr/>
        </p:nvSpPr>
        <p:spPr>
          <a:xfrm>
            <a:off x="576943" y="1432299"/>
            <a:ext cx="10776857" cy="3993401"/>
          </a:xfrm>
          <a:prstGeom prst="rect">
            <a:avLst/>
          </a:prstGeom>
          <a:solidFill>
            <a:schemeClr val="tx1"/>
          </a:solidFill>
          <a:ln>
            <a:solidFill>
              <a:schemeClr val="accent1">
                <a:lumMod val="75000"/>
              </a:schemeClr>
            </a:solidFill>
          </a:ln>
        </p:spPr>
        <p:txBody>
          <a:bodyPr wrap="square">
            <a:spAutoFit/>
          </a:bodyPr>
          <a:lstStyle/>
          <a:p>
            <a:pPr>
              <a:spcAft>
                <a:spcPts val="1200"/>
              </a:spcAft>
            </a:pPr>
            <a:r>
              <a:rPr lang="en-US" b="0" dirty="0">
                <a:solidFill>
                  <a:srgbClr val="6A9955"/>
                </a:solidFill>
                <a:effectLst/>
                <a:latin typeface="Consolas" panose="020B0609020204030204" pitchFamily="49" charset="0"/>
              </a:rPr>
              <a:t>The interoperability between PyTorch and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is essential because most datasets you'll work with will likely be read and preprocessed as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arrays.</a:t>
            </a:r>
          </a:p>
          <a:p>
            <a:pPr>
              <a:spcAft>
                <a:spcPts val="1200"/>
              </a:spcAft>
            </a:pPr>
            <a:r>
              <a:rPr lang="en-US" b="0" dirty="0">
                <a:solidFill>
                  <a:srgbClr val="6A9955"/>
                </a:solidFill>
                <a:effectLst/>
                <a:latin typeface="Consolas" panose="020B0609020204030204" pitchFamily="49" charset="0"/>
              </a:rPr>
              <a:t>You might wonder why we need a library like PyTorch at all since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already provides data structures and utilities for working with multi-dimensional numeric data. </a:t>
            </a:r>
          </a:p>
          <a:p>
            <a:pPr>
              <a:spcBef>
                <a:spcPts val="600"/>
              </a:spcBef>
              <a:spcAft>
                <a:spcPts val="300"/>
              </a:spcAft>
            </a:pPr>
            <a:r>
              <a:rPr lang="en-US" b="0" dirty="0">
                <a:solidFill>
                  <a:srgbClr val="6A9955"/>
                </a:solidFill>
                <a:effectLst/>
                <a:latin typeface="Consolas" panose="020B0609020204030204" pitchFamily="49" charset="0"/>
              </a:rPr>
              <a:t>There are two main reasons:</a:t>
            </a:r>
          </a:p>
          <a:p>
            <a:pPr marL="342900" indent="-342900">
              <a:spcAft>
                <a:spcPts val="1200"/>
              </a:spcAft>
              <a:buAutoNum type="arabicPeriod"/>
            </a:pPr>
            <a:r>
              <a:rPr lang="en-US" b="1" dirty="0" err="1">
                <a:solidFill>
                  <a:schemeClr val="accent1">
                    <a:lumMod val="60000"/>
                    <a:lumOff val="40000"/>
                  </a:schemeClr>
                </a:solidFill>
                <a:effectLst/>
                <a:latin typeface="Consolas" panose="020B0609020204030204" pitchFamily="49" charset="0"/>
              </a:rPr>
              <a:t>Autograd</a:t>
            </a:r>
            <a:r>
              <a:rPr lang="en-US" b="0" dirty="0">
                <a:solidFill>
                  <a:srgbClr val="6A9955"/>
                </a:solidFill>
                <a:effectLst/>
                <a:latin typeface="Consolas" panose="020B0609020204030204" pitchFamily="49" charset="0"/>
              </a:rPr>
              <a:t>: The ability to automatically compute gradients for tensor operations is essential for training deep learning models.</a:t>
            </a:r>
          </a:p>
          <a:p>
            <a:pPr marL="342900" indent="-342900">
              <a:buAutoNum type="arabicPeriod"/>
            </a:pPr>
            <a:r>
              <a:rPr lang="en-US" b="1" dirty="0">
                <a:solidFill>
                  <a:schemeClr val="accent1">
                    <a:lumMod val="60000"/>
                    <a:lumOff val="40000"/>
                  </a:schemeClr>
                </a:solidFill>
                <a:effectLst/>
                <a:latin typeface="Consolas" panose="020B0609020204030204" pitchFamily="49" charset="0"/>
              </a:rPr>
              <a:t>GPU support</a:t>
            </a:r>
            <a:r>
              <a:rPr lang="en-US" b="0" dirty="0">
                <a:solidFill>
                  <a:srgbClr val="6A9955"/>
                </a:solidFill>
                <a:effectLst/>
                <a:latin typeface="Consolas" panose="020B0609020204030204" pitchFamily="49" charset="0"/>
              </a:rPr>
              <a:t>: While working with massive datasets and large models, PyTorch tensor operations can be performed efficiently using a </a:t>
            </a:r>
            <a:r>
              <a:rPr lang="en-US" b="0" dirty="0">
                <a:solidFill>
                  <a:schemeClr val="accent1">
                    <a:lumMod val="60000"/>
                    <a:lumOff val="40000"/>
                  </a:schemeClr>
                </a:solidFill>
                <a:effectLst/>
                <a:latin typeface="Consolas" panose="020B0609020204030204" pitchFamily="49" charset="0"/>
              </a:rPr>
              <a:t>Graphics Processing Unit</a:t>
            </a:r>
            <a:r>
              <a:rPr lang="en-US" b="0" dirty="0">
                <a:solidFill>
                  <a:srgbClr val="6A9955"/>
                </a:solidFill>
                <a:effectLst/>
                <a:latin typeface="Consolas" panose="020B0609020204030204" pitchFamily="49" charset="0"/>
              </a:rPr>
              <a:t> (</a:t>
            </a:r>
            <a:r>
              <a:rPr lang="en-US" b="0" dirty="0">
                <a:solidFill>
                  <a:schemeClr val="accent1">
                    <a:lumMod val="60000"/>
                    <a:lumOff val="40000"/>
                  </a:schemeClr>
                </a:solidFill>
                <a:effectLst/>
                <a:latin typeface="Consolas" panose="020B0609020204030204" pitchFamily="49" charset="0"/>
              </a:rPr>
              <a:t>GPU</a:t>
            </a:r>
            <a:r>
              <a:rPr lang="en-US" b="0" dirty="0">
                <a:solidFill>
                  <a:srgbClr val="6A9955"/>
                </a:solidFill>
                <a:effectLst/>
                <a:latin typeface="Consolas" panose="020B0609020204030204" pitchFamily="49" charset="0"/>
              </a:rPr>
              <a:t>). Computations that might typically take hours can be completed within minutes using GPUs. </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0362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5400" dirty="0">
                <a:solidFill>
                  <a:schemeClr val="accent1">
                    <a:lumMod val="40000"/>
                    <a:lumOff val="60000"/>
                  </a:schemeClr>
                </a:solidFill>
              </a:rPr>
              <a:t>Vector and Matrix Manipulation</a:t>
            </a:r>
          </a:p>
        </p:txBody>
      </p:sp>
    </p:spTree>
    <p:extLst>
      <p:ext uri="{BB962C8B-B14F-4D97-AF65-F5344CB8AC3E}">
        <p14:creationId xmlns:p14="http://schemas.microsoft.com/office/powerpoint/2010/main" val="1480792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Vector Manipulations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560628" cy="2031325"/>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vector of [1, 2, 3]</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v2</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vector of [1, 2, 3]</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v2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element wise multiplication =&gt; tensor([1, 4, 9])</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multiply by scalar =&gt; tensor([ 5, 10, 15])</a:t>
            </a:r>
          </a:p>
          <a:p>
            <a:endParaRPr lang="en-US" b="0" dirty="0">
              <a:solidFill>
                <a:srgbClr val="D4D4D4"/>
              </a:solidFill>
              <a:effectLst/>
              <a:latin typeface="Consolas" panose="020B0609020204030204" pitchFamily="49" charset="0"/>
            </a:endParaRPr>
          </a:p>
          <a:p>
            <a:r>
              <a:rPr lang="en-US" b="0" dirty="0">
                <a:solidFill>
                  <a:srgbClr val="4EC9B0"/>
                </a:solidFill>
                <a:effectLst/>
                <a:latin typeface="Consolas" panose="020B0609020204030204" pitchFamily="49" charset="0"/>
              </a:rPr>
              <a:t>torch</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dot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dot product, v1[0] * v2[0] + v1[1] * v2[1] ... + v1[n] * v2[n] =&gt; 14</a:t>
            </a:r>
            <a:endParaRPr lang="en-US" b="0" dirty="0">
              <a:solidFill>
                <a:srgbClr val="D4D4D4"/>
              </a:solidFill>
              <a:effectLst/>
              <a:latin typeface="Consolas" panose="020B0609020204030204" pitchFamily="49" charset="0"/>
            </a:endParaRPr>
          </a:p>
        </p:txBody>
      </p:sp>
      <p:grpSp>
        <p:nvGrpSpPr>
          <p:cNvPr id="5" name="Group 4">
            <a:extLst>
              <a:ext uri="{FF2B5EF4-FFF2-40B4-BE49-F238E27FC236}">
                <a16:creationId xmlns:a16="http://schemas.microsoft.com/office/drawing/2014/main" id="{A7B00F2C-6730-7247-9C21-3B87C6E7CE18}"/>
              </a:ext>
            </a:extLst>
          </p:cNvPr>
          <p:cNvGrpSpPr/>
          <p:nvPr/>
        </p:nvGrpSpPr>
        <p:grpSpPr>
          <a:xfrm>
            <a:off x="345233" y="4009579"/>
            <a:ext cx="11560628" cy="1183780"/>
            <a:chOff x="345233" y="4438789"/>
            <a:chExt cx="11560628" cy="1183780"/>
          </a:xfrm>
        </p:grpSpPr>
        <p:grpSp>
          <p:nvGrpSpPr>
            <p:cNvPr id="10" name="Group 9">
              <a:extLst>
                <a:ext uri="{FF2B5EF4-FFF2-40B4-BE49-F238E27FC236}">
                  <a16:creationId xmlns:a16="http://schemas.microsoft.com/office/drawing/2014/main" id="{F1AC15D2-E3A5-8E0D-4709-AC71A5A7A8EF}"/>
                </a:ext>
              </a:extLst>
            </p:cNvPr>
            <p:cNvGrpSpPr/>
            <p:nvPr/>
          </p:nvGrpSpPr>
          <p:grpSpPr>
            <a:xfrm>
              <a:off x="345233" y="4872702"/>
              <a:ext cx="11560628" cy="749867"/>
              <a:chOff x="576937" y="3097330"/>
              <a:chExt cx="11560628" cy="749867"/>
            </a:xfrm>
          </p:grpSpPr>
          <p:sp>
            <p:nvSpPr>
              <p:cNvPr id="11" name="TextBox 10">
                <a:extLst>
                  <a:ext uri="{FF2B5EF4-FFF2-40B4-BE49-F238E27FC236}">
                    <a16:creationId xmlns:a16="http://schemas.microsoft.com/office/drawing/2014/main" id="{1571257C-D835-27E9-2163-2EEB4AEE0FAF}"/>
                  </a:ext>
                </a:extLst>
              </p:cNvPr>
              <p:cNvSpPr txBox="1"/>
              <p:nvPr/>
            </p:nvSpPr>
            <p:spPr>
              <a:xfrm>
                <a:off x="576937" y="3477865"/>
                <a:ext cx="11560628" cy="369332"/>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tensor([ 0.0000,  2.5000,  5.0000,  7.5000, 10.0000])</a:t>
                </a:r>
              </a:p>
            </p:txBody>
          </p:sp>
          <p:sp>
            <p:nvSpPr>
              <p:cNvPr id="12" name="TextBox 11">
                <a:extLst>
                  <a:ext uri="{FF2B5EF4-FFF2-40B4-BE49-F238E27FC236}">
                    <a16:creationId xmlns:a16="http://schemas.microsoft.com/office/drawing/2014/main" id="{A7413BFE-BD40-56CD-342F-3AC19E75E720}"/>
                  </a:ext>
                </a:extLst>
              </p:cNvPr>
              <p:cNvSpPr txBox="1"/>
              <p:nvPr/>
            </p:nvSpPr>
            <p:spPr>
              <a:xfrm>
                <a:off x="576937" y="3097330"/>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3" name="TextBox 2">
              <a:extLst>
                <a:ext uri="{FF2B5EF4-FFF2-40B4-BE49-F238E27FC236}">
                  <a16:creationId xmlns:a16="http://schemas.microsoft.com/office/drawing/2014/main" id="{8E384CF7-9554-0809-5315-3B13DA693319}"/>
                </a:ext>
              </a:extLst>
            </p:cNvPr>
            <p:cNvSpPr txBox="1"/>
            <p:nvPr/>
          </p:nvSpPr>
          <p:spPr>
            <a:xfrm>
              <a:off x="345233" y="4438789"/>
              <a:ext cx="11560628" cy="369332"/>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linspace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dived the space of 0:10 to 5 pieces.</a:t>
              </a:r>
            </a:p>
          </p:txBody>
        </p:sp>
      </p:grpSp>
    </p:spTree>
    <p:extLst>
      <p:ext uri="{BB962C8B-B14F-4D97-AF65-F5344CB8AC3E}">
        <p14:creationId xmlns:p14="http://schemas.microsoft.com/office/powerpoint/2010/main" val="141159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Matrix Multiplication</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560628"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matrix of dim(2,3)</a:t>
            </a:r>
            <a:endParaRPr lang="en-US" dirty="0">
              <a:solidFill>
                <a:srgbClr val="9CDCFE"/>
              </a:solidFill>
              <a:latin typeface="Consolas" panose="020B0609020204030204" pitchFamily="49" charset="0"/>
            </a:endParaRPr>
          </a:p>
          <a:p>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matrix of dim(3, 2)</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69739D45-BF8E-23ED-EFA1-1B187B1C0A1F}"/>
              </a:ext>
            </a:extLst>
          </p:cNvPr>
          <p:cNvSpPr txBox="1"/>
          <p:nvPr/>
        </p:nvSpPr>
        <p:spPr>
          <a:xfrm>
            <a:off x="345233" y="2210549"/>
            <a:ext cx="11560628"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multiply a and b</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matmul</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multiply a and b</a:t>
            </a:r>
            <a:endParaRPr lang="en-US" b="0" dirty="0">
              <a:solidFill>
                <a:srgbClr val="D4D4D4"/>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C4A66DCC-E377-E5C1-882B-AB9F3444DDA8}"/>
              </a:ext>
            </a:extLst>
          </p:cNvPr>
          <p:cNvSpPr txBox="1"/>
          <p:nvPr/>
        </p:nvSpPr>
        <p:spPr>
          <a:xfrm>
            <a:off x="345233" y="3505380"/>
            <a:ext cx="11560628" cy="1477328"/>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tensor([[ 29, -16],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[ 38, 6]]) </a:t>
            </a:r>
          </a:p>
          <a:p>
            <a:endParaRPr lang="en-US" b="0" i="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tensor([[ 29, -16], </a:t>
            </a:r>
          </a:p>
          <a:p>
            <a:r>
              <a:rPr lang="en-US" b="0" i="0" dirty="0">
                <a:solidFill>
                  <a:srgbClr val="D4D4D4"/>
                </a:solidFill>
                <a:effectLst/>
                <a:latin typeface="Consolas" panose="020B0609020204030204" pitchFamily="49" charset="0"/>
              </a:rPr>
              <a:t>        [ 38, 6]])</a:t>
            </a:r>
          </a:p>
        </p:txBody>
      </p:sp>
      <p:sp>
        <p:nvSpPr>
          <p:cNvPr id="15" name="TextBox 14">
            <a:extLst>
              <a:ext uri="{FF2B5EF4-FFF2-40B4-BE49-F238E27FC236}">
                <a16:creationId xmlns:a16="http://schemas.microsoft.com/office/drawing/2014/main" id="{8223C583-06F1-A706-4F9A-EF071BD12E14}"/>
              </a:ext>
            </a:extLst>
          </p:cNvPr>
          <p:cNvSpPr txBox="1"/>
          <p:nvPr/>
        </p:nvSpPr>
        <p:spPr>
          <a:xfrm>
            <a:off x="345233" y="3139204"/>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spTree>
    <p:extLst>
      <p:ext uri="{BB962C8B-B14F-4D97-AF65-F5344CB8AC3E}">
        <p14:creationId xmlns:p14="http://schemas.microsoft.com/office/powerpoint/2010/main" val="17640758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Vector Manipulations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383347" cy="1754326"/>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linspace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dive the </a:t>
            </a:r>
            <a:r>
              <a:rPr lang="en-US" b="0" dirty="0" err="1">
                <a:solidFill>
                  <a:srgbClr val="6A9955"/>
                </a:solidFill>
                <a:effectLst/>
                <a:latin typeface="Consolas" panose="020B0609020204030204" pitchFamily="49" charset="0"/>
              </a:rPr>
              <a:t>spcae</a:t>
            </a:r>
            <a:r>
              <a:rPr lang="en-US" b="0" dirty="0">
                <a:solidFill>
                  <a:srgbClr val="6A9955"/>
                </a:solidFill>
                <a:effectLst/>
                <a:latin typeface="Consolas" panose="020B0609020204030204" pitchFamily="49" charset="0"/>
              </a:rPr>
              <a:t> of 0:10 to 100 </a:t>
            </a:r>
            <a:r>
              <a:rPr lang="en-US" b="0" dirty="0" err="1">
                <a:solidFill>
                  <a:srgbClr val="6A9955"/>
                </a:solidFill>
                <a:effectLst/>
                <a:latin typeface="Consolas" panose="020B0609020204030204" pitchFamily="49" charset="0"/>
              </a:rPr>
              <a:t>piceses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exp</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y = exponent of x</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matplotlib</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pyplot</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1BDFB2E1-C769-3A6E-9C28-4B1D09A6BFAD}"/>
              </a:ext>
            </a:extLst>
          </p:cNvPr>
          <p:cNvPicPr>
            <a:picLocks noChangeAspect="1"/>
          </p:cNvPicPr>
          <p:nvPr/>
        </p:nvPicPr>
        <p:blipFill>
          <a:blip r:embed="rId2"/>
          <a:stretch>
            <a:fillRect/>
          </a:stretch>
        </p:blipFill>
        <p:spPr>
          <a:xfrm>
            <a:off x="-71923" y="3017826"/>
            <a:ext cx="3695700" cy="2362200"/>
          </a:xfrm>
          <a:prstGeom prst="rect">
            <a:avLst/>
          </a:prstGeom>
        </p:spPr>
      </p:pic>
    </p:spTree>
    <p:extLst>
      <p:ext uri="{BB962C8B-B14F-4D97-AF65-F5344CB8AC3E}">
        <p14:creationId xmlns:p14="http://schemas.microsoft.com/office/powerpoint/2010/main" val="656560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9600" dirty="0">
                <a:solidFill>
                  <a:schemeClr val="accent1">
                    <a:lumMod val="40000"/>
                    <a:lumOff val="60000"/>
                  </a:schemeClr>
                </a:solidFill>
              </a:rPr>
              <a:t>Exercises</a:t>
            </a:r>
          </a:p>
        </p:txBody>
      </p:sp>
    </p:spTree>
    <p:extLst>
      <p:ext uri="{BB962C8B-B14F-4D97-AF65-F5344CB8AC3E}">
        <p14:creationId xmlns:p14="http://schemas.microsoft.com/office/powerpoint/2010/main" val="4598782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Matrix Multiplication</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560628" cy="1200329"/>
          </a:xfrm>
          <a:prstGeom prst="rect">
            <a:avLst/>
          </a:prstGeom>
          <a:solidFill>
            <a:schemeClr val="tx1"/>
          </a:solidFill>
          <a:ln>
            <a:solidFill>
              <a:schemeClr val="accent1">
                <a:lumMod val="75000"/>
              </a:schemeClr>
            </a:solidFill>
          </a:ln>
        </p:spPr>
        <p:txBody>
          <a:bodyPr wrap="square">
            <a:spAutoFit/>
          </a:bodyPr>
          <a:lstStyle/>
          <a:p>
            <a:pPr marL="342900" indent="-342900">
              <a:buFont typeface="+mj-lt"/>
              <a:buAutoNum type="arabicPeriod"/>
            </a:pPr>
            <a:r>
              <a:rPr lang="en-US" dirty="0">
                <a:solidFill>
                  <a:srgbClr val="D4D4D4"/>
                </a:solidFill>
                <a:latin typeface="Consolas" panose="020B0609020204030204" pitchFamily="49" charset="0"/>
              </a:rPr>
              <a:t>Create a 3D matrix of dimension (3, 3, 2)</a:t>
            </a:r>
          </a:p>
          <a:p>
            <a:pPr marL="800100" lvl="1" indent="-342900">
              <a:buFont typeface="+mj-lt"/>
              <a:buAutoNum type="alphaUcPeriod"/>
            </a:pPr>
            <a:r>
              <a:rPr lang="en-US" b="0" dirty="0">
                <a:solidFill>
                  <a:srgbClr val="D4D4D4"/>
                </a:solidFill>
                <a:effectLst/>
                <a:latin typeface="Consolas" panose="020B0609020204030204" pitchFamily="49" charset="0"/>
              </a:rPr>
              <a:t>Print the whole matrix</a:t>
            </a:r>
          </a:p>
          <a:p>
            <a:pPr marL="800100" lvl="1" indent="-342900">
              <a:buFont typeface="+mj-lt"/>
              <a:buAutoNum type="alphaUcPeriod"/>
            </a:pPr>
            <a:r>
              <a:rPr lang="en-US" b="0" dirty="0">
                <a:solidFill>
                  <a:srgbClr val="D4D4D4"/>
                </a:solidFill>
                <a:effectLst/>
                <a:latin typeface="Consolas" panose="020B0609020204030204" pitchFamily="49" charset="0"/>
              </a:rPr>
              <a:t>Print the max number</a:t>
            </a:r>
          </a:p>
          <a:p>
            <a:pPr marL="800100" lvl="1" indent="-342900">
              <a:buFont typeface="+mj-lt"/>
              <a:buAutoNum type="alphaUcPeriod"/>
            </a:pPr>
            <a:r>
              <a:rPr lang="en-US" dirty="0">
                <a:solidFill>
                  <a:srgbClr val="D4D4D4"/>
                </a:solidFill>
                <a:latin typeface="Consolas" panose="020B0609020204030204" pitchFamily="49" charset="0"/>
              </a:rPr>
              <a:t>Slice the second row of the second matrix</a:t>
            </a:r>
            <a:endParaRPr lang="en-US"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2AE3D42F-401D-E9D1-E813-1277ACDECCA7}"/>
              </a:ext>
            </a:extLst>
          </p:cNvPr>
          <p:cNvSpPr txBox="1"/>
          <p:nvPr/>
        </p:nvSpPr>
        <p:spPr>
          <a:xfrm>
            <a:off x="345233" y="3274317"/>
            <a:ext cx="11560628" cy="1477328"/>
          </a:xfrm>
          <a:prstGeom prst="rect">
            <a:avLst/>
          </a:prstGeom>
          <a:solidFill>
            <a:schemeClr val="tx1"/>
          </a:solidFill>
          <a:ln>
            <a:solidFill>
              <a:schemeClr val="accent1">
                <a:lumMod val="75000"/>
              </a:schemeClr>
            </a:solidFill>
          </a:ln>
        </p:spPr>
        <p:txBody>
          <a:bodyPr wrap="square">
            <a:spAutoFit/>
          </a:bodyPr>
          <a:lstStyle/>
          <a:p>
            <a:r>
              <a:rPr lang="en-US" dirty="0">
                <a:solidFill>
                  <a:srgbClr val="D4D4D4"/>
                </a:solidFill>
                <a:latin typeface="Consolas" panose="020B0609020204030204" pitchFamily="49" charset="0"/>
              </a:rPr>
              <a:t>2. Create a vector between 0 to 10 with 100 elements</a:t>
            </a:r>
          </a:p>
          <a:p>
            <a:pPr marL="800100" lvl="1" indent="-342900">
              <a:buFont typeface="+mj-lt"/>
              <a:buAutoNum type="alphaUcPeriod"/>
            </a:pPr>
            <a:r>
              <a:rPr lang="en-US" b="0" dirty="0">
                <a:solidFill>
                  <a:srgbClr val="D4D4D4"/>
                </a:solidFill>
                <a:effectLst/>
                <a:latin typeface="Consolas" panose="020B0609020204030204" pitchFamily="49" charset="0"/>
              </a:rPr>
              <a:t>Create exponent from this vector</a:t>
            </a:r>
          </a:p>
          <a:p>
            <a:pPr marL="800100" lvl="1" indent="-342900">
              <a:buFont typeface="+mj-lt"/>
              <a:buAutoNum type="alphaUcPeriod"/>
            </a:pPr>
            <a:r>
              <a:rPr lang="en-US" b="0" dirty="0">
                <a:solidFill>
                  <a:srgbClr val="D4D4D4"/>
                </a:solidFill>
                <a:effectLst/>
                <a:latin typeface="Consolas" panose="020B0609020204030204" pitchFamily="49" charset="0"/>
              </a:rPr>
              <a:t>Create second exponent which is in reverse order of the vector</a:t>
            </a:r>
          </a:p>
          <a:p>
            <a:pPr marL="800100" lvl="1" indent="-342900">
              <a:buFont typeface="+mj-lt"/>
              <a:buAutoNum type="alphaUcPeriod"/>
            </a:pPr>
            <a:r>
              <a:rPr lang="en-US" dirty="0">
                <a:solidFill>
                  <a:srgbClr val="D4D4D4"/>
                </a:solidFill>
                <a:latin typeface="Consolas" panose="020B0609020204030204" pitchFamily="49" charset="0"/>
              </a:rPr>
              <a:t>Draw a plot of the two vector on the same graph</a:t>
            </a:r>
          </a:p>
          <a:p>
            <a:pPr lvl="1"/>
            <a:r>
              <a:rPr lang="en-US" b="0" dirty="0">
                <a:solidFill>
                  <a:srgbClr val="D4D4D4"/>
                </a:solidFill>
                <a:effectLst/>
                <a:latin typeface="Consolas" panose="020B0609020204030204" pitchFamily="49" charset="0"/>
              </a:rPr>
              <a:t>Hint: </a:t>
            </a:r>
            <a:r>
              <a:rPr lang="en-US" dirty="0">
                <a:solidFill>
                  <a:srgbClr val="D4D4D4"/>
                </a:solidFill>
                <a:latin typeface="Consolas" panose="020B0609020204030204" pitchFamily="49" charset="0"/>
              </a:rPr>
              <a:t>use the </a:t>
            </a:r>
            <a:r>
              <a:rPr lang="en-US" dirty="0" err="1">
                <a:solidFill>
                  <a:srgbClr val="D4D4D4"/>
                </a:solidFill>
                <a:latin typeface="Consolas" panose="020B0609020204030204" pitchFamily="49" charset="0"/>
              </a:rPr>
              <a:t>plt.plot</a:t>
            </a:r>
            <a:r>
              <a:rPr lang="en-US" dirty="0">
                <a:solidFill>
                  <a:srgbClr val="D4D4D4"/>
                </a:solidFill>
                <a:latin typeface="Consolas" panose="020B0609020204030204" pitchFamily="49" charset="0"/>
              </a:rPr>
              <a:t> one after the other to plot second graph on the same ploy</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8713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Solution</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387897" y="1021154"/>
            <a:ext cx="11383347" cy="1843504"/>
            <a:chOff x="387897" y="1207768"/>
            <a:chExt cx="11383347" cy="1843504"/>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1477328"/>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'max:'</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max</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87897"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Exercise - 1</a:t>
              </a:r>
            </a:p>
          </p:txBody>
        </p:sp>
      </p:grpSp>
      <p:sp>
        <p:nvSpPr>
          <p:cNvPr id="5" name="TextBox 4">
            <a:extLst>
              <a:ext uri="{FF2B5EF4-FFF2-40B4-BE49-F238E27FC236}">
                <a16:creationId xmlns:a16="http://schemas.microsoft.com/office/drawing/2014/main" id="{9D8FB579-5F0A-4684-F497-520E8FC40949}"/>
              </a:ext>
            </a:extLst>
          </p:cNvPr>
          <p:cNvSpPr txBox="1"/>
          <p:nvPr/>
        </p:nvSpPr>
        <p:spPr>
          <a:xfrm>
            <a:off x="387897" y="3732423"/>
            <a:ext cx="11383347" cy="2031325"/>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tensor([[[ 0, 1],    [[ 6, 7],     [[12, 13],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[ 2, 3],     [ 8, 9],      [14, 15],</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[ 4, 5]],    [10, 11]],    [16, 17]]])</a:t>
            </a: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a:t>
            </a: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a:t>
            </a:r>
          </a:p>
          <a:p>
            <a:endParaRPr lang="en-US" b="0" i="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max: tensor(17) </a:t>
            </a:r>
          </a:p>
          <a:p>
            <a:endParaRPr lang="en-US" b="0" i="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tensor([[8, 9]])</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F275A9ED-547E-A559-81CB-A0464AA7FDCC}"/>
              </a:ext>
            </a:extLst>
          </p:cNvPr>
          <p:cNvSpPr txBox="1"/>
          <p:nvPr/>
        </p:nvSpPr>
        <p:spPr>
          <a:xfrm>
            <a:off x="387897" y="3366247"/>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spTree>
    <p:extLst>
      <p:ext uri="{BB962C8B-B14F-4D97-AF65-F5344CB8AC3E}">
        <p14:creationId xmlns:p14="http://schemas.microsoft.com/office/powerpoint/2010/main" val="1368571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Solution</a:t>
            </a:r>
          </a:p>
        </p:txBody>
      </p:sp>
      <p:grpSp>
        <p:nvGrpSpPr>
          <p:cNvPr id="7" name="Group 6">
            <a:extLst>
              <a:ext uri="{FF2B5EF4-FFF2-40B4-BE49-F238E27FC236}">
                <a16:creationId xmlns:a16="http://schemas.microsoft.com/office/drawing/2014/main" id="{CD6F264F-5E1F-02C4-120B-BE36B08EFD03}"/>
              </a:ext>
            </a:extLst>
          </p:cNvPr>
          <p:cNvGrpSpPr/>
          <p:nvPr/>
        </p:nvGrpSpPr>
        <p:grpSpPr>
          <a:xfrm>
            <a:off x="387897" y="996261"/>
            <a:ext cx="11383347" cy="1843504"/>
            <a:chOff x="387897" y="3580854"/>
            <a:chExt cx="11383347" cy="1843504"/>
          </a:xfrm>
        </p:grpSpPr>
        <p:sp>
          <p:nvSpPr>
            <p:cNvPr id="5" name="TextBox 4">
              <a:extLst>
                <a:ext uri="{FF2B5EF4-FFF2-40B4-BE49-F238E27FC236}">
                  <a16:creationId xmlns:a16="http://schemas.microsoft.com/office/drawing/2014/main" id="{9D8FB579-5F0A-4684-F497-520E8FC40949}"/>
                </a:ext>
              </a:extLst>
            </p:cNvPr>
            <p:cNvSpPr txBox="1"/>
            <p:nvPr/>
          </p:nvSpPr>
          <p:spPr>
            <a:xfrm>
              <a:off x="387897" y="3947030"/>
              <a:ext cx="11383347" cy="1477328"/>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'max:'</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max</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275A9ED-547E-A559-81CB-A0464AA7FDCC}"/>
                </a:ext>
              </a:extLst>
            </p:cNvPr>
            <p:cNvSpPr txBox="1"/>
            <p:nvPr/>
          </p:nvSpPr>
          <p:spPr>
            <a:xfrm>
              <a:off x="387897" y="3580854"/>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Exercise - 2</a:t>
              </a:r>
            </a:p>
          </p:txBody>
        </p:sp>
      </p:grpSp>
      <p:pic>
        <p:nvPicPr>
          <p:cNvPr id="10" name="Picture 9">
            <a:extLst>
              <a:ext uri="{FF2B5EF4-FFF2-40B4-BE49-F238E27FC236}">
                <a16:creationId xmlns:a16="http://schemas.microsoft.com/office/drawing/2014/main" id="{3C1E6450-02FE-1F3E-048B-6EDD4BA35BD9}"/>
              </a:ext>
            </a:extLst>
          </p:cNvPr>
          <p:cNvPicPr>
            <a:picLocks noChangeAspect="1"/>
          </p:cNvPicPr>
          <p:nvPr/>
        </p:nvPicPr>
        <p:blipFill>
          <a:blip r:embed="rId2"/>
          <a:stretch>
            <a:fillRect/>
          </a:stretch>
        </p:blipFill>
        <p:spPr>
          <a:xfrm>
            <a:off x="0" y="3031671"/>
            <a:ext cx="3695700" cy="2362200"/>
          </a:xfrm>
          <a:prstGeom prst="rect">
            <a:avLst/>
          </a:prstGeom>
        </p:spPr>
      </p:pic>
    </p:spTree>
    <p:extLst>
      <p:ext uri="{BB962C8B-B14F-4D97-AF65-F5344CB8AC3E}">
        <p14:creationId xmlns:p14="http://schemas.microsoft.com/office/powerpoint/2010/main" val="3206859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843525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Cost Function – intuition - I</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grpSp>
        <p:nvGrpSpPr>
          <p:cNvPr id="10" name="Group 9">
            <a:extLst>
              <a:ext uri="{FF2B5EF4-FFF2-40B4-BE49-F238E27FC236}">
                <a16:creationId xmlns:a16="http://schemas.microsoft.com/office/drawing/2014/main" id="{91966E9F-3522-400C-AA38-01C07633B72E}"/>
              </a:ext>
            </a:extLst>
          </p:cNvPr>
          <p:cNvGrpSpPr/>
          <p:nvPr/>
        </p:nvGrpSpPr>
        <p:grpSpPr>
          <a:xfrm>
            <a:off x="635504" y="3482753"/>
            <a:ext cx="4745839" cy="713404"/>
            <a:chOff x="536228" y="1881320"/>
            <a:chExt cx="3772052" cy="713404"/>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63BADB9-2FB7-4455-94D9-0E6943099C4F}"/>
                    </a:ext>
                  </a:extLst>
                </p:cNvPr>
                <p:cNvSpPr/>
                <p:nvPr/>
              </p:nvSpPr>
              <p:spPr>
                <a:xfrm>
                  <a:off x="2145183" y="2049955"/>
                  <a:ext cx="2163097"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4000" i="1" baseline="20000" smtClean="0">
                                <a:solidFill>
                                  <a:schemeClr val="tx1"/>
                                </a:solidFill>
                                <a:latin typeface="Cambria Math" panose="02040503050406030204" pitchFamily="18" charset="0"/>
                              </a:rPr>
                            </m:ctrlPr>
                          </m:sSubPr>
                          <m:e>
                            <m:r>
                              <a:rPr lang="en-US" sz="4000" i="1" baseline="20000" smtClean="0">
                                <a:solidFill>
                                  <a:schemeClr val="tx1"/>
                                </a:solidFill>
                                <a:latin typeface="Cambria Math" panose="02040503050406030204" pitchFamily="18" charset="0"/>
                              </a:rPr>
                              <m:t>h</m:t>
                            </m:r>
                          </m:e>
                          <m:sub>
                            <m:r>
                              <a:rPr lang="en-US" sz="4000" i="1" baseline="20000" smtClean="0">
                                <a:solidFill>
                                  <a:schemeClr val="tx1"/>
                                </a:solidFill>
                                <a:latin typeface="Cambria Math" panose="02040503050406030204" pitchFamily="18" charset="0"/>
                              </a:rPr>
                              <m:t>𝜃</m:t>
                            </m:r>
                          </m:sub>
                        </m:sSub>
                        <m:r>
                          <a:rPr lang="en-US" sz="4000" i="1" baseline="20000" smtClean="0">
                            <a:solidFill>
                              <a:schemeClr val="tx1"/>
                            </a:solidFill>
                            <a:latin typeface="Cambria Math" panose="02040503050406030204" pitchFamily="18" charset="0"/>
                          </a:rPr>
                          <m:t>=</m:t>
                        </m:r>
                        <m:sSub>
                          <m:sSubPr>
                            <m:ctrlPr>
                              <a:rPr lang="en-US" sz="4000" i="1" baseline="20000" smtClean="0">
                                <a:solidFill>
                                  <a:schemeClr val="tx1"/>
                                </a:solidFill>
                                <a:latin typeface="Cambria Math" panose="02040503050406030204" pitchFamily="18" charset="0"/>
                              </a:rPr>
                            </m:ctrlPr>
                          </m:sSubPr>
                          <m:e>
                            <m:r>
                              <a:rPr lang="en-US" sz="4000" i="1" baseline="20000" smtClean="0">
                                <a:solidFill>
                                  <a:schemeClr val="tx1"/>
                                </a:solidFill>
                                <a:latin typeface="Cambria Math" panose="02040503050406030204" pitchFamily="18" charset="0"/>
                              </a:rPr>
                              <m:t>𝛩</m:t>
                            </m:r>
                          </m:e>
                          <m:sub>
                            <m:r>
                              <a:rPr lang="en-US" sz="4000" i="1" baseline="20000" smtClean="0">
                                <a:solidFill>
                                  <a:schemeClr val="tx1"/>
                                </a:solidFill>
                                <a:latin typeface="Cambria Math" panose="02040503050406030204" pitchFamily="18" charset="0"/>
                              </a:rPr>
                              <m:t>0</m:t>
                            </m:r>
                          </m:sub>
                        </m:sSub>
                        <m:r>
                          <a:rPr lang="en-US" sz="4000" i="1" baseline="20000" smtClean="0">
                            <a:solidFill>
                              <a:schemeClr val="tx1"/>
                            </a:solidFill>
                            <a:latin typeface="Cambria Math" panose="02040503050406030204" pitchFamily="18" charset="0"/>
                          </a:rPr>
                          <m:t>+</m:t>
                        </m:r>
                        <m:sSub>
                          <m:sSubPr>
                            <m:ctrlPr>
                              <a:rPr lang="en-US" sz="4000" i="1" baseline="20000" smtClean="0">
                                <a:solidFill>
                                  <a:schemeClr val="tx1"/>
                                </a:solidFill>
                                <a:latin typeface="Cambria Math" panose="02040503050406030204" pitchFamily="18" charset="0"/>
                              </a:rPr>
                            </m:ctrlPr>
                          </m:sSubPr>
                          <m:e>
                            <m:r>
                              <a:rPr lang="en-US" sz="4000" i="1" baseline="20000" smtClean="0">
                                <a:solidFill>
                                  <a:schemeClr val="tx1"/>
                                </a:solidFill>
                                <a:latin typeface="Cambria Math" panose="02040503050406030204" pitchFamily="18" charset="0"/>
                              </a:rPr>
                              <m:t>𝜃</m:t>
                            </m:r>
                          </m:e>
                          <m:sub>
                            <m:r>
                              <a:rPr lang="en-US" sz="4000" b="0" i="1" baseline="20000" smtClean="0">
                                <a:solidFill>
                                  <a:schemeClr val="tx1"/>
                                </a:solidFill>
                                <a:latin typeface="Cambria Math" panose="02040503050406030204" pitchFamily="18" charset="0"/>
                              </a:rPr>
                              <m:t>1</m:t>
                            </m:r>
                          </m:sub>
                        </m:sSub>
                        <m:r>
                          <a:rPr lang="en-US" sz="4000" i="1" baseline="40000" dirty="0" smtClean="0">
                            <a:solidFill>
                              <a:schemeClr val="tx1"/>
                            </a:solidFill>
                            <a:latin typeface="Cambria Math" panose="02040503050406030204" pitchFamily="18" charset="0"/>
                          </a:rPr>
                          <m:t>𝑥</m:t>
                        </m:r>
                      </m:oMath>
                    </m:oMathPara>
                  </a14:m>
                  <a:endParaRPr lang="en-US" sz="4000" dirty="0"/>
                </a:p>
              </p:txBody>
            </p:sp>
          </mc:Choice>
          <mc:Fallback xmlns="">
            <p:sp>
              <p:nvSpPr>
                <p:cNvPr id="8" name="Rectangle 7">
                  <a:extLst>
                    <a:ext uri="{FF2B5EF4-FFF2-40B4-BE49-F238E27FC236}">
                      <a16:creationId xmlns:a16="http://schemas.microsoft.com/office/drawing/2014/main" id="{A63BADB9-2FB7-4455-94D9-0E6943099C4F}"/>
                    </a:ext>
                  </a:extLst>
                </p:cNvPr>
                <p:cNvSpPr>
                  <a:spLocks noRot="1" noChangeAspect="1" noMove="1" noResize="1" noEditPoints="1" noAdjustHandles="1" noChangeArrowheads="1" noChangeShapeType="1" noTextEdit="1"/>
                </p:cNvSpPr>
                <p:nvPr/>
              </p:nvSpPr>
              <p:spPr>
                <a:xfrm>
                  <a:off x="2145183" y="2049955"/>
                  <a:ext cx="2163097" cy="544769"/>
                </a:xfrm>
                <a:prstGeom prst="rect">
                  <a:avLst/>
                </a:prstGeom>
                <a:blipFill>
                  <a:blip r:embed="rId2"/>
                  <a:stretch>
                    <a:fillRect t="-1124"/>
                  </a:stretch>
                </a:blipFill>
                <a:ln>
                  <a:noFill/>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03639DB4-DDE8-401E-99DB-FAFDD6F07562}"/>
                </a:ext>
              </a:extLst>
            </p:cNvPr>
            <p:cNvSpPr/>
            <p:nvPr/>
          </p:nvSpPr>
          <p:spPr>
            <a:xfrm>
              <a:off x="536228" y="1881320"/>
              <a:ext cx="1818094"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tx1"/>
                  </a:solidFill>
                </a:rPr>
                <a:t>Hypothesis:</a:t>
              </a:r>
            </a:p>
          </p:txBody>
        </p:sp>
      </p:gr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DE18E19-10D7-45DD-9F5E-69E616258073}"/>
                  </a:ext>
                </a:extLst>
              </p:cNvPr>
              <p:cNvSpPr/>
              <p:nvPr/>
            </p:nvSpPr>
            <p:spPr>
              <a:xfrm>
                <a:off x="811695" y="4237380"/>
                <a:ext cx="3313082" cy="92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chemeClr val="tx1"/>
                    </a:solidFill>
                  </a:rPr>
                  <a:t>Parameters:	</a:t>
                </a:r>
              </a:p>
              <a:p>
                <a:pPr/>
                <a14:m>
                  <m:oMathPara xmlns:m="http://schemas.openxmlformats.org/officeDocument/2006/math">
                    <m:oMathParaPr>
                      <m:jc m:val="left"/>
                    </m:oMathParaPr>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0</m:t>
                      </m:r>
                      <m:r>
                        <a:rPr lang="en-US" sz="2800" b="0" i="1" smtClean="0">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1</m:t>
                      </m:r>
                    </m:oMath>
                  </m:oMathPara>
                </a14:m>
                <a:endParaRPr lang="en-US" sz="2800" baseline="-10000" dirty="0">
                  <a:solidFill>
                    <a:schemeClr val="tx1"/>
                  </a:solidFill>
                </a:endParaRPr>
              </a:p>
            </p:txBody>
          </p:sp>
        </mc:Choice>
        <mc:Fallback xmlns="">
          <p:sp>
            <p:nvSpPr>
              <p:cNvPr id="11" name="Rectangle 10">
                <a:extLst>
                  <a:ext uri="{FF2B5EF4-FFF2-40B4-BE49-F238E27FC236}">
                    <a16:creationId xmlns:a16="http://schemas.microsoft.com/office/drawing/2014/main" id="{4DE18E19-10D7-45DD-9F5E-69E616258073}"/>
                  </a:ext>
                </a:extLst>
              </p:cNvPr>
              <p:cNvSpPr>
                <a:spLocks noRot="1" noChangeAspect="1" noMove="1" noResize="1" noEditPoints="1" noAdjustHandles="1" noChangeArrowheads="1" noChangeShapeType="1" noTextEdit="1"/>
              </p:cNvSpPr>
              <p:nvPr/>
            </p:nvSpPr>
            <p:spPr>
              <a:xfrm>
                <a:off x="811695" y="4237380"/>
                <a:ext cx="3313082" cy="927369"/>
              </a:xfrm>
              <a:prstGeom prst="rect">
                <a:avLst/>
              </a:prstGeom>
              <a:blipFill>
                <a:blip r:embed="rId3"/>
                <a:stretch>
                  <a:fillRect l="-7353" t="-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6395499" y="3145153"/>
                <a:ext cx="4626462" cy="1780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chemeClr val="tx1"/>
                    </a:solidFill>
                    <a:ea typeface="Cambria Math" panose="02040503050406030204" pitchFamily="18" charset="0"/>
                  </a:rPr>
                  <a:t>Goal:  </a:t>
                </a:r>
                <a:r>
                  <a:rPr lang="en-US" sz="3200" dirty="0">
                    <a:solidFill>
                      <a:schemeClr val="tx1"/>
                    </a:solidFill>
                  </a:rPr>
                  <a:t>Minimize  </a:t>
                </a:r>
                <a14:m>
                  <m:oMath xmlns:m="http://schemas.openxmlformats.org/officeDocument/2006/math">
                    <m:r>
                      <a:rPr lang="en-US" sz="3200" i="1" dirty="0">
                        <a:solidFill>
                          <a:schemeClr val="tx1"/>
                        </a:solidFill>
                        <a:latin typeface="Cambria Math" panose="02040503050406030204" pitchFamily="18" charset="0"/>
                      </a:rPr>
                      <m:t>𝐽</m:t>
                    </m:r>
                    <m:d>
                      <m:dPr>
                        <m:ctrlPr>
                          <a:rPr lang="en-US" sz="3200" i="1" dirty="0">
                            <a:solidFill>
                              <a:schemeClr val="tx1"/>
                            </a:solidFill>
                            <a:latin typeface="Cambria Math" panose="02040503050406030204" pitchFamily="18" charset="0"/>
                          </a:rPr>
                        </m:ctrlPr>
                      </m:dPr>
                      <m:e>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dirty="0">
                                <a:solidFill>
                                  <a:schemeClr val="tx1"/>
                                </a:solidFill>
                                <a:latin typeface="Cambria Math" panose="02040503050406030204" pitchFamily="18" charset="0"/>
                              </a:rPr>
                              <m:t>0</m:t>
                            </m:r>
                          </m:sub>
                        </m:sSub>
                        <m:r>
                          <a:rPr lang="en-US" sz="3200" dirty="0">
                            <a:solidFill>
                              <a:schemeClr val="tx1"/>
                            </a:solidFill>
                            <a:latin typeface="Cambria Math" panose="02040503050406030204" pitchFamily="18" charset="0"/>
                          </a:rPr>
                          <m:t>,</m:t>
                        </m:r>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i="1" dirty="0">
                                <a:solidFill>
                                  <a:schemeClr val="tx1"/>
                                </a:solidFill>
                                <a:latin typeface="Cambria Math" panose="02040503050406030204" pitchFamily="18" charset="0"/>
                              </a:rPr>
                              <m:t>1</m:t>
                            </m:r>
                          </m:sub>
                        </m:sSub>
                      </m:e>
                    </m:d>
                  </m:oMath>
                </a14:m>
                <a:endParaRPr lang="en-US" sz="3200" dirty="0">
                  <a:solidFill>
                    <a:schemeClr val="tx1"/>
                  </a:solidFill>
                </a:endParaRPr>
              </a:p>
              <a:p>
                <a:r>
                  <a:rPr lang="en-US" dirty="0">
                    <a:solidFill>
                      <a:schemeClr val="tx1"/>
                    </a:solidFill>
                    <a:ea typeface="Cambria Math" panose="02040503050406030204" pitchFamily="18" charset="0"/>
                  </a:rPr>
                  <a:t>                     </a:t>
                </a:r>
                <a14:m>
                  <m:oMath xmlns:m="http://schemas.openxmlformats.org/officeDocument/2006/math">
                    <m:r>
                      <a:rPr lang="en-US" sz="2800" b="0" i="0" smtClean="0">
                        <a:solidFill>
                          <a:schemeClr val="tx1"/>
                        </a:solidFill>
                        <a:latin typeface="Cambria Math" panose="02040503050406030204" pitchFamily="18" charset="0"/>
                        <a:ea typeface="Cambria Math" panose="02040503050406030204" pitchFamily="18" charset="0"/>
                      </a:rPr>
                      <m:t>   </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𝑜</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1</m:t>
                    </m:r>
                  </m:oMath>
                </a14:m>
                <a:endParaRPr lang="en-US" sz="2800" baseline="-10000" dirty="0">
                  <a:solidFill>
                    <a:schemeClr val="tx1"/>
                  </a:solidFill>
                </a:endParaRPr>
              </a:p>
              <a:p>
                <a:endParaRPr lang="en-US" sz="28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6395499" y="3145153"/>
                <a:ext cx="4626462" cy="1780808"/>
              </a:xfrm>
              <a:prstGeom prst="rect">
                <a:avLst/>
              </a:prstGeom>
              <a:blipFill>
                <a:blip r:embed="rId4"/>
                <a:stretch>
                  <a:fillRect l="-5270"/>
                </a:stretch>
              </a:blipFill>
              <a:ln>
                <a:no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E692CB57-720B-4D66-A517-66DA86BADAAF}"/>
              </a:ext>
            </a:extLst>
          </p:cNvPr>
          <p:cNvCxnSpPr/>
          <p:nvPr/>
        </p:nvCxnSpPr>
        <p:spPr>
          <a:xfrm flipH="1" flipV="1">
            <a:off x="3008424" y="1794573"/>
            <a:ext cx="262958" cy="34302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ECE9024-9939-43FE-9EF5-73D98EFC4414}"/>
                  </a:ext>
                </a:extLst>
              </p:cNvPr>
              <p:cNvSpPr/>
              <p:nvPr/>
            </p:nvSpPr>
            <p:spPr>
              <a:xfrm>
                <a:off x="6395499" y="825246"/>
                <a:ext cx="4378051" cy="2079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chemeClr val="tx1"/>
                    </a:solidFill>
                    <a:latin typeface="Cambria Math" panose="02040503050406030204" pitchFamily="18" charset="0"/>
                    <a:ea typeface="Cambria Math" panose="02040503050406030204" pitchFamily="18" charset="0"/>
                  </a:rPr>
                  <a:t>Const Function:</a:t>
                </a:r>
              </a:p>
              <a:p>
                <a:pPr/>
                <a14:m>
                  <m:oMathPara xmlns:m="http://schemas.openxmlformats.org/officeDocument/2006/math">
                    <m:oMathParaPr>
                      <m:jc m:val="left"/>
                    </m:oMathParaPr>
                    <m:oMath xmlns:m="http://schemas.openxmlformats.org/officeDocument/2006/math">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1</m:t>
                          </m:r>
                        </m:num>
                        <m:den>
                          <m:r>
                            <a:rPr lang="en-US" sz="2800" i="1">
                              <a:solidFill>
                                <a:schemeClr val="tx1"/>
                              </a:solidFill>
                              <a:latin typeface="Cambria Math" panose="02040503050406030204" pitchFamily="18" charset="0"/>
                            </a:rPr>
                            <m:t>2</m:t>
                          </m:r>
                          <m:r>
                            <a:rPr lang="en-US" sz="2800" i="1">
                              <a:solidFill>
                                <a:schemeClr val="tx1"/>
                              </a:solidFill>
                              <a:latin typeface="Cambria Math" panose="02040503050406030204" pitchFamily="18" charset="0"/>
                            </a:rPr>
                            <m:t>𝑚</m:t>
                          </m:r>
                        </m:den>
                      </m:f>
                      <m:nary>
                        <m:naryPr>
                          <m:chr m:val="∑"/>
                          <m:limLoc m:val="undOvr"/>
                          <m:grow m:val="on"/>
                          <m:supHide m:val="on"/>
                          <m:ctrlPr>
                            <a:rPr lang="en-US" sz="2800" i="1">
                              <a:solidFill>
                                <a:schemeClr val="tx1"/>
                              </a:solidFill>
                              <a:latin typeface="Cambria Math" panose="02040503050406030204" pitchFamily="18" charset="0"/>
                            </a:rPr>
                          </m:ctrlPr>
                        </m:naryPr>
                        <m:sub>
                          <m:r>
                            <a:rPr lang="en-US" sz="2800" i="1">
                              <a:solidFill>
                                <a:schemeClr val="tx1"/>
                              </a:solidFill>
                              <a:latin typeface="Cambria Math" panose="02040503050406030204" pitchFamily="18" charset="0"/>
                            </a:rPr>
                            <m:t>𝑖</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0</m:t>
                          </m:r>
                        </m:sub>
                        <m:sup/>
                        <m:e>
                          <m:sSup>
                            <m:sSupPr>
                              <m:ctrlPr>
                                <a:rPr lang="en-US" sz="2800" i="1">
                                  <a:solidFill>
                                    <a:schemeClr val="tx1"/>
                                  </a:solidFill>
                                  <a:latin typeface="Cambria Math" panose="02040503050406030204" pitchFamily="18" charset="0"/>
                                </a:rPr>
                              </m:ctrlPr>
                            </m:sSupPr>
                            <m:e>
                              <m:d>
                                <m:dPr>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h</m:t>
                                      </m:r>
                                    </m:e>
                                    <m:sub>
                                      <m:r>
                                        <a:rPr lang="en-US" sz="2800" i="1">
                                          <a:solidFill>
                                            <a:schemeClr val="tx1"/>
                                          </a:solidFill>
                                          <a:latin typeface="Cambria Math" panose="02040503050406030204" pitchFamily="18" charset="0"/>
                                        </a:rPr>
                                        <m:t>𝜃</m:t>
                                      </m:r>
                                    </m:sub>
                                  </m:sSub>
                                  <m:d>
                                    <m:dPr>
                                      <m:ctrlPr>
                                        <a:rPr lang="en-US" sz="2800" i="1">
                                          <a:solidFill>
                                            <a:schemeClr val="tx1"/>
                                          </a:solidFill>
                                          <a:latin typeface="Cambria Math" panose="02040503050406030204" pitchFamily="18" charset="0"/>
                                        </a:rPr>
                                      </m:ctrlPr>
                                    </m:dPr>
                                    <m:e>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𝑥</m:t>
                                          </m:r>
                                        </m:e>
                                        <m:sup>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𝑖</m:t>
                                              </m:r>
                                            </m:e>
                                          </m:d>
                                        </m:sup>
                                      </m:sSup>
                                    </m:e>
                                  </m:d>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𝛾</m:t>
                                  </m:r>
                                </m:e>
                              </m:d>
                            </m:e>
                            <m:sup>
                              <m:r>
                                <a:rPr lang="en-US" sz="2800" i="1">
                                  <a:solidFill>
                                    <a:schemeClr val="tx1"/>
                                  </a:solidFill>
                                  <a:latin typeface="Cambria Math" panose="02040503050406030204" pitchFamily="18" charset="0"/>
                                </a:rPr>
                                <m:t>2</m:t>
                              </m:r>
                            </m:sup>
                          </m:sSup>
                        </m:e>
                      </m:nary>
                    </m:oMath>
                  </m:oMathPara>
                </a14:m>
                <a:endParaRPr lang="en-US" sz="2800" dirty="0">
                  <a:solidFill>
                    <a:schemeClr val="tx1"/>
                  </a:solidFill>
                  <a:latin typeface="Cambria Math" panose="02040503050406030204" pitchFamily="18" charset="0"/>
                  <a:ea typeface="Cambria Math" panose="02040503050406030204" pitchFamily="18" charset="0"/>
                </a:endParaRPr>
              </a:p>
            </p:txBody>
          </p:sp>
        </mc:Choice>
        <mc:Fallback xmlns="">
          <p:sp>
            <p:nvSpPr>
              <p:cNvPr id="38" name="Rectangle 37">
                <a:extLst>
                  <a:ext uri="{FF2B5EF4-FFF2-40B4-BE49-F238E27FC236}">
                    <a16:creationId xmlns:a16="http://schemas.microsoft.com/office/drawing/2014/main" id="{BECE9024-9939-43FE-9EF5-73D98EFC4414}"/>
                  </a:ext>
                </a:extLst>
              </p:cNvPr>
              <p:cNvSpPr>
                <a:spLocks noRot="1" noChangeAspect="1" noMove="1" noResize="1" noEditPoints="1" noAdjustHandles="1" noChangeArrowheads="1" noChangeShapeType="1" noTextEdit="1"/>
              </p:cNvSpPr>
              <p:nvPr/>
            </p:nvSpPr>
            <p:spPr>
              <a:xfrm>
                <a:off x="6395499" y="825246"/>
                <a:ext cx="4378051" cy="2079958"/>
              </a:xfrm>
              <a:prstGeom prst="rect">
                <a:avLst/>
              </a:prstGeom>
              <a:blipFill>
                <a:blip r:embed="rId7"/>
                <a:stretch>
                  <a:fillRect l="-5571"/>
                </a:stretch>
              </a:blipFill>
              <a:ln>
                <a:noFill/>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37FAE75E-ECD1-4290-8A1C-1044807A2547}"/>
              </a:ext>
            </a:extLst>
          </p:cNvPr>
          <p:cNvGrpSpPr/>
          <p:nvPr/>
        </p:nvGrpSpPr>
        <p:grpSpPr>
          <a:xfrm>
            <a:off x="581025" y="1076326"/>
            <a:ext cx="3448050" cy="2191954"/>
            <a:chOff x="7539030" y="3538923"/>
            <a:chExt cx="3443295" cy="2551927"/>
          </a:xfrm>
        </p:grpSpPr>
        <p:sp>
          <p:nvSpPr>
            <p:cNvPr id="14" name="Rectangle 13">
              <a:extLst>
                <a:ext uri="{FF2B5EF4-FFF2-40B4-BE49-F238E27FC236}">
                  <a16:creationId xmlns:a16="http://schemas.microsoft.com/office/drawing/2014/main" id="{64E11A5C-E4D7-4295-BB65-8C0ED16DC88E}"/>
                </a:ext>
              </a:extLst>
            </p:cNvPr>
            <p:cNvSpPr/>
            <p:nvPr/>
          </p:nvSpPr>
          <p:spPr>
            <a:xfrm rot="19771533">
              <a:off x="8720927" y="4831122"/>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5" name="Group 14">
              <a:extLst>
                <a:ext uri="{FF2B5EF4-FFF2-40B4-BE49-F238E27FC236}">
                  <a16:creationId xmlns:a16="http://schemas.microsoft.com/office/drawing/2014/main" id="{AA540CF8-CABE-475B-9CAB-8BEF7F419AC7}"/>
                </a:ext>
              </a:extLst>
            </p:cNvPr>
            <p:cNvGrpSpPr/>
            <p:nvPr/>
          </p:nvGrpSpPr>
          <p:grpSpPr>
            <a:xfrm>
              <a:off x="7539030" y="3538923"/>
              <a:ext cx="3443295" cy="2551927"/>
              <a:chOff x="7539030" y="3538923"/>
              <a:chExt cx="3443295" cy="2551927"/>
            </a:xfrm>
          </p:grpSpPr>
          <p:sp>
            <p:nvSpPr>
              <p:cNvPr id="16" name="Rectangle 15">
                <a:extLst>
                  <a:ext uri="{FF2B5EF4-FFF2-40B4-BE49-F238E27FC236}">
                    <a16:creationId xmlns:a16="http://schemas.microsoft.com/office/drawing/2014/main" id="{C31C48C2-F749-447A-93BE-DBDA67ABEEE1}"/>
                  </a:ext>
                </a:extLst>
              </p:cNvPr>
              <p:cNvSpPr/>
              <p:nvPr/>
            </p:nvSpPr>
            <p:spPr>
              <a:xfrm rot="19771533">
                <a:off x="9621194" y="425937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7" name="Group 16">
                <a:extLst>
                  <a:ext uri="{FF2B5EF4-FFF2-40B4-BE49-F238E27FC236}">
                    <a16:creationId xmlns:a16="http://schemas.microsoft.com/office/drawing/2014/main" id="{D380C0D0-D710-4F9E-B791-4FCDD1A44455}"/>
                  </a:ext>
                </a:extLst>
              </p:cNvPr>
              <p:cNvGrpSpPr/>
              <p:nvPr/>
            </p:nvGrpSpPr>
            <p:grpSpPr>
              <a:xfrm>
                <a:off x="7539030" y="3538923"/>
                <a:ext cx="3443295" cy="2551927"/>
                <a:chOff x="7539030" y="3538923"/>
                <a:chExt cx="3443295" cy="2551927"/>
              </a:xfrm>
            </p:grpSpPr>
            <p:grpSp>
              <p:nvGrpSpPr>
                <p:cNvPr id="18" name="Group 17">
                  <a:extLst>
                    <a:ext uri="{FF2B5EF4-FFF2-40B4-BE49-F238E27FC236}">
                      <a16:creationId xmlns:a16="http://schemas.microsoft.com/office/drawing/2014/main" id="{B61E7E97-8925-4E4B-8F43-8BDD738BF6D1}"/>
                    </a:ext>
                  </a:extLst>
                </p:cNvPr>
                <p:cNvGrpSpPr/>
                <p:nvPr/>
              </p:nvGrpSpPr>
              <p:grpSpPr>
                <a:xfrm>
                  <a:off x="7539030" y="3538923"/>
                  <a:ext cx="3443295" cy="2551927"/>
                  <a:chOff x="7539030" y="3538923"/>
                  <a:chExt cx="3443295" cy="2551927"/>
                </a:xfrm>
              </p:grpSpPr>
              <p:grpSp>
                <p:nvGrpSpPr>
                  <p:cNvPr id="20" name="Group 19">
                    <a:extLst>
                      <a:ext uri="{FF2B5EF4-FFF2-40B4-BE49-F238E27FC236}">
                        <a16:creationId xmlns:a16="http://schemas.microsoft.com/office/drawing/2014/main" id="{07BD56A3-7A33-4231-A66C-2310937A15C6}"/>
                      </a:ext>
                    </a:extLst>
                  </p:cNvPr>
                  <p:cNvGrpSpPr/>
                  <p:nvPr/>
                </p:nvGrpSpPr>
                <p:grpSpPr>
                  <a:xfrm>
                    <a:off x="7539030" y="3538923"/>
                    <a:ext cx="3443295" cy="2551927"/>
                    <a:chOff x="7539030" y="3538923"/>
                    <a:chExt cx="3443295" cy="2551927"/>
                  </a:xfrm>
                </p:grpSpPr>
                <p:sp>
                  <p:nvSpPr>
                    <p:cNvPr id="22" name="Rectangle 21">
                      <a:extLst>
                        <a:ext uri="{FF2B5EF4-FFF2-40B4-BE49-F238E27FC236}">
                          <a16:creationId xmlns:a16="http://schemas.microsoft.com/office/drawing/2014/main" id="{5946F5FD-1F1B-4E8B-A0DA-47BD505898B4}"/>
                        </a:ext>
                      </a:extLst>
                    </p:cNvPr>
                    <p:cNvSpPr/>
                    <p:nvPr/>
                  </p:nvSpPr>
                  <p:spPr>
                    <a:xfrm rot="19771533">
                      <a:off x="8396941" y="523471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3" name="Group 22">
                      <a:extLst>
                        <a:ext uri="{FF2B5EF4-FFF2-40B4-BE49-F238E27FC236}">
                          <a16:creationId xmlns:a16="http://schemas.microsoft.com/office/drawing/2014/main" id="{A0655FFE-62BD-4C04-9FCE-4D52F6B6DB8C}"/>
                        </a:ext>
                      </a:extLst>
                    </p:cNvPr>
                    <p:cNvGrpSpPr/>
                    <p:nvPr/>
                  </p:nvGrpSpPr>
                  <p:grpSpPr>
                    <a:xfrm>
                      <a:off x="7539030" y="3538923"/>
                      <a:ext cx="3443295" cy="2551927"/>
                      <a:chOff x="7539030" y="3538923"/>
                      <a:chExt cx="3443295" cy="2551927"/>
                    </a:xfrm>
                  </p:grpSpPr>
                  <p:sp>
                    <p:nvSpPr>
                      <p:cNvPr id="24" name="Rectangle 23">
                        <a:extLst>
                          <a:ext uri="{FF2B5EF4-FFF2-40B4-BE49-F238E27FC236}">
                            <a16:creationId xmlns:a16="http://schemas.microsoft.com/office/drawing/2014/main" id="{813A2F07-CF38-4BE5-8DB2-F32C27553E1D}"/>
                          </a:ext>
                        </a:extLst>
                      </p:cNvPr>
                      <p:cNvSpPr/>
                      <p:nvPr/>
                    </p:nvSpPr>
                    <p:spPr>
                      <a:xfrm rot="19771533">
                        <a:off x="10088460" y="4170424"/>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5" name="Group 24">
                        <a:extLst>
                          <a:ext uri="{FF2B5EF4-FFF2-40B4-BE49-F238E27FC236}">
                            <a16:creationId xmlns:a16="http://schemas.microsoft.com/office/drawing/2014/main" id="{1541D81D-7EF4-413E-90FD-9245F5881988}"/>
                          </a:ext>
                        </a:extLst>
                      </p:cNvPr>
                      <p:cNvGrpSpPr/>
                      <p:nvPr/>
                    </p:nvGrpSpPr>
                    <p:grpSpPr>
                      <a:xfrm>
                        <a:off x="7539030" y="3538923"/>
                        <a:ext cx="3443295" cy="2551927"/>
                        <a:chOff x="7539030" y="3538923"/>
                        <a:chExt cx="3443295" cy="2551927"/>
                      </a:xfrm>
                    </p:grpSpPr>
                    <p:sp>
                      <p:nvSpPr>
                        <p:cNvPr id="26" name="Rectangle 25">
                          <a:extLst>
                            <a:ext uri="{FF2B5EF4-FFF2-40B4-BE49-F238E27FC236}">
                              <a16:creationId xmlns:a16="http://schemas.microsoft.com/office/drawing/2014/main" id="{7FF82BA7-6B19-458C-8F06-465943818B66}"/>
                            </a:ext>
                          </a:extLst>
                        </p:cNvPr>
                        <p:cNvSpPr/>
                        <p:nvPr/>
                      </p:nvSpPr>
                      <p:spPr>
                        <a:xfrm rot="19771533">
                          <a:off x="9243916" y="4335568"/>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7" name="Group 26">
                          <a:extLst>
                            <a:ext uri="{FF2B5EF4-FFF2-40B4-BE49-F238E27FC236}">
                              <a16:creationId xmlns:a16="http://schemas.microsoft.com/office/drawing/2014/main" id="{1BCC0974-DB76-45AC-8DC2-FC850BBA5388}"/>
                            </a:ext>
                          </a:extLst>
                        </p:cNvPr>
                        <p:cNvGrpSpPr/>
                        <p:nvPr/>
                      </p:nvGrpSpPr>
                      <p:grpSpPr>
                        <a:xfrm>
                          <a:off x="7539030" y="3538923"/>
                          <a:ext cx="3443295" cy="2551927"/>
                          <a:chOff x="7539030" y="3538923"/>
                          <a:chExt cx="3443295" cy="2551927"/>
                        </a:xfrm>
                      </p:grpSpPr>
                      <p:grpSp>
                        <p:nvGrpSpPr>
                          <p:cNvPr id="28" name="Group 27">
                            <a:extLst>
                              <a:ext uri="{FF2B5EF4-FFF2-40B4-BE49-F238E27FC236}">
                                <a16:creationId xmlns:a16="http://schemas.microsoft.com/office/drawing/2014/main" id="{1CA7D2C1-F190-4232-81B3-0703A60FCCEF}"/>
                              </a:ext>
                            </a:extLst>
                          </p:cNvPr>
                          <p:cNvGrpSpPr/>
                          <p:nvPr/>
                        </p:nvGrpSpPr>
                        <p:grpSpPr>
                          <a:xfrm>
                            <a:off x="7539030" y="3538923"/>
                            <a:ext cx="3443295" cy="2551927"/>
                            <a:chOff x="7539030" y="3538923"/>
                            <a:chExt cx="3443295" cy="2551927"/>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273265"/>
                              <a:chOff x="7679528" y="5817585"/>
                              <a:chExt cx="3302797" cy="273265"/>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35D7B93-EF5D-4C4C-94BC-10F7E5A7EC7C}"/>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grpSp>
                          <p:nvGrpSpPr>
                            <p:cNvPr id="32" name="Group 31">
                              <a:extLst>
                                <a:ext uri="{FF2B5EF4-FFF2-40B4-BE49-F238E27FC236}">
                                  <a16:creationId xmlns:a16="http://schemas.microsoft.com/office/drawing/2014/main" id="{194A130F-631E-4267-B11F-1E959A09D76C}"/>
                                </a:ext>
                              </a:extLst>
                            </p:cNvPr>
                            <p:cNvGrpSpPr/>
                            <p:nvPr/>
                          </p:nvGrpSpPr>
                          <p:grpSpPr>
                            <a:xfrm>
                              <a:off x="7539030" y="3538923"/>
                              <a:ext cx="314335" cy="2421537"/>
                              <a:chOff x="7539030" y="3538923"/>
                              <a:chExt cx="314335" cy="2421537"/>
                            </a:xfrm>
                          </p:grpSpPr>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9590E6C-7F17-4E98-9853-A9D0325BC0BC}"/>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pSp>
                      <p:cxnSp>
                        <p:nvCxnSpPr>
                          <p:cNvPr id="29" name="Straight Connector 28">
                            <a:extLst>
                              <a:ext uri="{FF2B5EF4-FFF2-40B4-BE49-F238E27FC236}">
                                <a16:creationId xmlns:a16="http://schemas.microsoft.com/office/drawing/2014/main" id="{553D8B5F-1948-437C-A5F5-660AB83A7B86}"/>
                              </a:ext>
                            </a:extLst>
                          </p:cNvPr>
                          <p:cNvCxnSpPr/>
                          <p:nvPr/>
                        </p:nvCxnSpPr>
                        <p:spPr>
                          <a:xfrm flipV="1">
                            <a:off x="8039100" y="3900872"/>
                            <a:ext cx="2495550" cy="1553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9D60BDF5-763B-4662-A899-4A00431748E6}"/>
                                  </a:ext>
                                </a:extLst>
                              </p:cNvPr>
                              <p:cNvSpPr/>
                              <p:nvPr/>
                            </p:nvSpPr>
                            <p:spPr>
                              <a:xfrm>
                                <a:off x="10033543" y="3649941"/>
                                <a:ext cx="602452"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9D60BDF5-763B-4662-A899-4A00431748E6}"/>
                                  </a:ext>
                                </a:extLst>
                              </p:cNvPr>
                              <p:cNvSpPr>
                                <a:spLocks noRot="1" noChangeAspect="1" noMove="1" noResize="1" noEditPoints="1" noAdjustHandles="1" noChangeArrowheads="1" noChangeShapeType="1" noTextEdit="1"/>
                              </p:cNvSpPr>
                              <p:nvPr/>
                            </p:nvSpPr>
                            <p:spPr>
                              <a:xfrm>
                                <a:off x="10033543" y="3649941"/>
                                <a:ext cx="602452" cy="273264"/>
                              </a:xfrm>
                              <a:prstGeom prst="rect">
                                <a:avLst/>
                              </a:prstGeom>
                              <a:blipFill>
                                <a:blip r:embed="rId5"/>
                                <a:stretch>
                                  <a:fillRect l="-5051" t="-10256" r="-2020" b="-48718"/>
                                </a:stretch>
                              </a:blipFill>
                              <a:ln>
                                <a:noFill/>
                              </a:ln>
                            </p:spPr>
                            <p:txBody>
                              <a:bodyPr/>
                              <a:lstStyle/>
                              <a:p>
                                <a:r>
                                  <a:rPr lang="en-US">
                                    <a:noFill/>
                                  </a:rPr>
                                  <a:t> </a:t>
                                </a:r>
                              </a:p>
                            </p:txBody>
                          </p:sp>
                        </mc:Fallback>
                      </mc:AlternateContent>
                    </p:grpSp>
                  </p:grpSp>
                </p:grpSp>
              </p:grpSp>
              <p:sp>
                <p:nvSpPr>
                  <p:cNvPr id="21" name="Rectangle 20">
                    <a:extLst>
                      <a:ext uri="{FF2B5EF4-FFF2-40B4-BE49-F238E27FC236}">
                        <a16:creationId xmlns:a16="http://schemas.microsoft.com/office/drawing/2014/main" id="{88EDA3C9-E96A-444E-BC1F-64CB774C1115}"/>
                      </a:ext>
                    </a:extLst>
                  </p:cNvPr>
                  <p:cNvSpPr/>
                  <p:nvPr/>
                </p:nvSpPr>
                <p:spPr>
                  <a:xfrm rot="19771533">
                    <a:off x="8887382" y="4354880"/>
                    <a:ext cx="164166" cy="323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sp>
              <p:nvSpPr>
                <p:cNvPr id="19" name="Rectangle 18">
                  <a:extLst>
                    <a:ext uri="{FF2B5EF4-FFF2-40B4-BE49-F238E27FC236}">
                      <a16:creationId xmlns:a16="http://schemas.microsoft.com/office/drawing/2014/main" id="{C44EBF1F-C0AD-499C-B30E-17C38111A83F}"/>
                    </a:ext>
                  </a:extLst>
                </p:cNvPr>
                <p:cNvSpPr/>
                <p:nvPr/>
              </p:nvSpPr>
              <p:spPr>
                <a:xfrm rot="19771533">
                  <a:off x="9074551" y="465979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F2EF06CC-1A13-408D-B49F-CF3544C35B06}"/>
                  </a:ext>
                </a:extLst>
              </p:cNvPr>
              <p:cNvSpPr/>
              <p:nvPr/>
            </p:nvSpPr>
            <p:spPr>
              <a:xfrm>
                <a:off x="3047618" y="2148220"/>
                <a:ext cx="1223107" cy="437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h</m:t>
                          </m:r>
                        </m:e>
                        <m:sub>
                          <m:r>
                            <a:rPr lang="en-US" sz="2000" i="1" baseline="20000" smtClean="0">
                              <a:solidFill>
                                <a:schemeClr val="tx1"/>
                              </a:solidFill>
                              <a:latin typeface="Cambria Math" panose="02040503050406030204" pitchFamily="18" charset="0"/>
                            </a:rPr>
                            <m:t>𝜃</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𝛩</m:t>
                          </m:r>
                        </m:e>
                        <m:sub>
                          <m:r>
                            <a:rPr lang="en-US" sz="2000" i="1" baseline="20000" smtClean="0">
                              <a:solidFill>
                                <a:schemeClr val="tx1"/>
                              </a:solidFill>
                              <a:latin typeface="Cambria Math" panose="02040503050406030204" pitchFamily="18" charset="0"/>
                            </a:rPr>
                            <m:t>0</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𝜃</m:t>
                          </m:r>
                        </m:e>
                        <m:sub>
                          <m:r>
                            <a:rPr lang="en-US" sz="2000" i="1" baseline="20000" smtClean="0">
                              <a:solidFill>
                                <a:schemeClr val="tx1"/>
                              </a:solidFill>
                              <a:latin typeface="Cambria Math" panose="02040503050406030204" pitchFamily="18" charset="0"/>
                            </a:rPr>
                            <m:t>𝑖</m:t>
                          </m:r>
                        </m:sub>
                      </m:sSub>
                      <m:r>
                        <a:rPr lang="en-US" sz="2000" i="1" baseline="40000" dirty="0" smtClean="0">
                          <a:solidFill>
                            <a:schemeClr val="tx1"/>
                          </a:solidFill>
                          <a:latin typeface="Cambria Math" panose="02040503050406030204" pitchFamily="18" charset="0"/>
                        </a:rPr>
                        <m:t>𝑥</m:t>
                      </m:r>
                    </m:oMath>
                  </m:oMathPara>
                </a14:m>
                <a:endParaRPr lang="en-US" sz="2000" dirty="0"/>
              </a:p>
            </p:txBody>
          </p:sp>
        </mc:Choice>
        <mc:Fallback xmlns="">
          <p:sp>
            <p:nvSpPr>
              <p:cNvPr id="37" name="Rectangle 36">
                <a:extLst>
                  <a:ext uri="{FF2B5EF4-FFF2-40B4-BE49-F238E27FC236}">
                    <a16:creationId xmlns:a16="http://schemas.microsoft.com/office/drawing/2014/main" id="{F2EF06CC-1A13-408D-B49F-CF3544C35B06}"/>
                  </a:ext>
                </a:extLst>
              </p:cNvPr>
              <p:cNvSpPr>
                <a:spLocks noRot="1" noChangeAspect="1" noMove="1" noResize="1" noEditPoints="1" noAdjustHandles="1" noChangeArrowheads="1" noChangeShapeType="1" noTextEdit="1"/>
              </p:cNvSpPr>
              <p:nvPr/>
            </p:nvSpPr>
            <p:spPr>
              <a:xfrm>
                <a:off x="3047618" y="2148220"/>
                <a:ext cx="1223107" cy="437384"/>
              </a:xfrm>
              <a:prstGeom prst="rect">
                <a:avLst/>
              </a:prstGeom>
              <a:blipFill>
                <a:blip r:embed="rId8"/>
                <a:stretch>
                  <a:fillRect l="-298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732432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9600" dirty="0">
                <a:solidFill>
                  <a:schemeClr val="accent1">
                    <a:lumMod val="40000"/>
                    <a:lumOff val="60000"/>
                  </a:schemeClr>
                </a:solidFill>
              </a:rPr>
              <a:t>Linear Regression</a:t>
            </a:r>
          </a:p>
        </p:txBody>
      </p:sp>
    </p:spTree>
    <p:extLst>
      <p:ext uri="{BB962C8B-B14F-4D97-AF65-F5344CB8AC3E}">
        <p14:creationId xmlns:p14="http://schemas.microsoft.com/office/powerpoint/2010/main" val="1002042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Linear Regression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514350" indent="-514350">
              <a:buFont typeface="+mj-lt"/>
              <a:buAutoNum type="arabicPeriod"/>
            </a:pPr>
            <a:r>
              <a:rPr lang="en-US" dirty="0"/>
              <a:t>Create a linear pattern (a training set)</a:t>
            </a:r>
          </a:p>
          <a:p>
            <a:pPr marL="514350" indent="-514350">
              <a:buFont typeface="+mj-lt"/>
              <a:buAutoNum type="arabicPeriod"/>
            </a:pPr>
            <a:r>
              <a:rPr lang="en-US" dirty="0"/>
              <a:t>Declare a linear model with random parameters</a:t>
            </a:r>
          </a:p>
          <a:p>
            <a:pPr marL="514350" indent="-514350">
              <a:buFont typeface="+mj-lt"/>
              <a:buAutoNum type="arabicPeriod"/>
            </a:pPr>
            <a:r>
              <a:rPr lang="en-US" dirty="0"/>
              <a:t>Make use of gradient decent to fit the parameters</a:t>
            </a:r>
          </a:p>
          <a:p>
            <a:pPr marL="514350" indent="-514350">
              <a:buFont typeface="+mj-lt"/>
              <a:buAutoNum type="arabicPeriod"/>
            </a:pPr>
            <a:r>
              <a:rPr lang="en-US" dirty="0"/>
              <a:t>Make a prediction</a:t>
            </a:r>
          </a:p>
          <a:p>
            <a:pPr marL="514350" indent="-514350">
              <a:buFont typeface="+mj-lt"/>
              <a:buAutoNum type="arabicPeriod"/>
            </a:pPr>
            <a:endParaRPr lang="en-US" dirty="0"/>
          </a:p>
          <a:p>
            <a:pPr marL="0" indent="0">
              <a:buNone/>
            </a:pPr>
            <a:r>
              <a:rPr lang="en-US" dirty="0"/>
              <a:t>We will look at two examples</a:t>
            </a:r>
            <a:endParaRPr lang="he-IL" dirty="0"/>
          </a:p>
        </p:txBody>
      </p:sp>
    </p:spTree>
    <p:extLst>
      <p:ext uri="{BB962C8B-B14F-4D97-AF65-F5344CB8AC3E}">
        <p14:creationId xmlns:p14="http://schemas.microsoft.com/office/powerpoint/2010/main" val="3421812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set the model ourselves</a:t>
            </a:r>
          </a:p>
        </p:txBody>
      </p:sp>
      <p:sp>
        <p:nvSpPr>
          <p:cNvPr id="4" name="TextBox 3">
            <a:extLst>
              <a:ext uri="{FF2B5EF4-FFF2-40B4-BE49-F238E27FC236}">
                <a16:creationId xmlns:a16="http://schemas.microsoft.com/office/drawing/2014/main" id="{978C3843-0E50-27AE-E526-D5200A458274}"/>
              </a:ext>
            </a:extLst>
          </p:cNvPr>
          <p:cNvSpPr txBox="1"/>
          <p:nvPr/>
        </p:nvSpPr>
        <p:spPr>
          <a:xfrm>
            <a:off x="419881" y="1619243"/>
            <a:ext cx="11383347" cy="1200329"/>
          </a:xfrm>
          <a:prstGeom prst="rect">
            <a:avLst/>
          </a:prstGeom>
          <a:solidFill>
            <a:schemeClr val="tx1"/>
          </a:solidFill>
          <a:ln>
            <a:solidFill>
              <a:schemeClr val="accent1">
                <a:lumMod val="75000"/>
              </a:schemeClr>
            </a:solidFill>
          </a:ln>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torch</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matplotlib</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pyplot</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autograd</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Variable</a:t>
            </a:r>
            <a:endParaRPr lang="en-US"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F2065612-AA10-81F4-F5C2-9AB29520B091}"/>
              </a:ext>
            </a:extLst>
          </p:cNvPr>
          <p:cNvSpPr txBox="1"/>
          <p:nvPr/>
        </p:nvSpPr>
        <p:spPr>
          <a:xfrm>
            <a:off x="345233" y="1136686"/>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Import the needed packages</a:t>
            </a:r>
          </a:p>
        </p:txBody>
      </p:sp>
    </p:spTree>
    <p:extLst>
      <p:ext uri="{BB962C8B-B14F-4D97-AF65-F5344CB8AC3E}">
        <p14:creationId xmlns:p14="http://schemas.microsoft.com/office/powerpoint/2010/main" val="33783092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set the model ourselves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270585" y="1531219"/>
            <a:ext cx="11457995" cy="3505497"/>
            <a:chOff x="313249" y="1207768"/>
            <a:chExt cx="11457995" cy="3505497"/>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139321"/>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manual_seed</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create dummy data for training</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randn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10</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randn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x_train</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y_train</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inputs</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labels</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Create the training set</a:t>
              </a:r>
            </a:p>
          </p:txBody>
        </p:sp>
      </p:grpSp>
      <p:sp>
        <p:nvSpPr>
          <p:cNvPr id="7" name="TextBox 6">
            <a:extLst>
              <a:ext uri="{FF2B5EF4-FFF2-40B4-BE49-F238E27FC236}">
                <a16:creationId xmlns:a16="http://schemas.microsoft.com/office/drawing/2014/main" id="{5C1EAD79-E962-3AB5-A321-AF333F437B86}"/>
              </a:ext>
            </a:extLst>
          </p:cNvPr>
          <p:cNvSpPr txBox="1"/>
          <p:nvPr/>
        </p:nvSpPr>
        <p:spPr>
          <a:xfrm>
            <a:off x="345232" y="1031508"/>
            <a:ext cx="10776857" cy="366176"/>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We will use </a:t>
            </a:r>
            <a:r>
              <a:rPr lang="en-US" b="0" dirty="0">
                <a:solidFill>
                  <a:srgbClr val="CE9178"/>
                </a:solidFill>
                <a:effectLst/>
                <a:latin typeface="Consolas" panose="020B0609020204030204" pitchFamily="49" charset="0"/>
              </a:rPr>
              <a:t>`w`</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as the parameter of the linear line as </a:t>
            </a:r>
            <a:r>
              <a:rPr lang="en-US" b="0" dirty="0">
                <a:solidFill>
                  <a:srgbClr val="CE9178"/>
                </a:solidFill>
                <a:effectLst/>
                <a:latin typeface="Consolas" panose="020B0609020204030204" pitchFamily="49" charset="0"/>
              </a:rPr>
              <a:t>`y = w * x + b`</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4862133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1289506"/>
            <a:chOff x="313249" y="1207768"/>
            <a:chExt cx="11457995" cy="1289506"/>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923330"/>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'o'</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plot the new X,Y </a:t>
              </a:r>
              <a:endParaRPr lang="en-US" b="0" dirty="0">
                <a:solidFill>
                  <a:srgbClr val="D4D4D4"/>
                </a:solidFill>
                <a:effectLst/>
                <a:latin typeface="Consolas" panose="020B0609020204030204" pitchFamily="49" charset="0"/>
              </a:endParaRP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xlabel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ylabel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Plot the training set</a:t>
              </a:r>
            </a:p>
          </p:txBody>
        </p:sp>
      </p:grpSp>
      <p:sp>
        <p:nvSpPr>
          <p:cNvPr id="9" name="TextBox 8">
            <a:extLst>
              <a:ext uri="{FF2B5EF4-FFF2-40B4-BE49-F238E27FC236}">
                <a16:creationId xmlns:a16="http://schemas.microsoft.com/office/drawing/2014/main" id="{EEB6F281-5116-0437-1C8A-54659A20A4A7}"/>
              </a:ext>
            </a:extLst>
          </p:cNvPr>
          <p:cNvSpPr txBox="1"/>
          <p:nvPr/>
        </p:nvSpPr>
        <p:spPr>
          <a:xfrm>
            <a:off x="494041" y="2572050"/>
            <a:ext cx="10706876"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Output</a:t>
            </a:r>
          </a:p>
        </p:txBody>
      </p:sp>
      <p:pic>
        <p:nvPicPr>
          <p:cNvPr id="7" name="Picture 6">
            <a:extLst>
              <a:ext uri="{FF2B5EF4-FFF2-40B4-BE49-F238E27FC236}">
                <a16:creationId xmlns:a16="http://schemas.microsoft.com/office/drawing/2014/main" id="{2124054C-7944-04EF-4051-5BBB70D21F48}"/>
              </a:ext>
            </a:extLst>
          </p:cNvPr>
          <p:cNvPicPr>
            <a:picLocks noChangeAspect="1"/>
          </p:cNvPicPr>
          <p:nvPr/>
        </p:nvPicPr>
        <p:blipFill>
          <a:blip r:embed="rId2"/>
          <a:stretch>
            <a:fillRect/>
          </a:stretch>
        </p:blipFill>
        <p:spPr>
          <a:xfrm>
            <a:off x="58189" y="2995873"/>
            <a:ext cx="3781425" cy="2495550"/>
          </a:xfrm>
          <a:prstGeom prst="rect">
            <a:avLst/>
          </a:prstGeom>
        </p:spPr>
      </p:pic>
    </p:spTree>
    <p:extLst>
      <p:ext uri="{BB962C8B-B14F-4D97-AF65-F5344CB8AC3E}">
        <p14:creationId xmlns:p14="http://schemas.microsoft.com/office/powerpoint/2010/main" val="946527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4425196"/>
            <a:chOff x="313249" y="1207768"/>
            <a:chExt cx="11457995" cy="4059495"/>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693319"/>
            </a:xfrm>
            <a:prstGeom prst="rect">
              <a:avLst/>
            </a:prstGeom>
            <a:solidFill>
              <a:schemeClr val="tx1"/>
            </a:solidFill>
            <a:ln>
              <a:solidFill>
                <a:schemeClr val="accent1">
                  <a:lumMod val="75000"/>
                </a:schemeClr>
              </a:solidFill>
            </a:ln>
          </p:spPr>
          <p:txBody>
            <a:bodyPr wrap="square">
              <a:spAutoFit/>
            </a:bodyPr>
            <a:lstStyle/>
            <a:p>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LR</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Module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input_size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output_size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super</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linear</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.nn.Linear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input_size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output_size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forward</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get_parameters</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.parameters</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].item(),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].item()) </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Define the LR inherit from </a:t>
              </a:r>
              <a:r>
                <a:rPr lang="en-US" dirty="0" err="1">
                  <a:solidFill>
                    <a:schemeClr val="bg1">
                      <a:lumMod val="75000"/>
                    </a:schemeClr>
                  </a:solidFill>
                  <a:latin typeface="var(--notebook-cell-output-font-family)"/>
                </a:rPr>
                <a:t>nn.Module</a:t>
              </a:r>
              <a:endParaRPr lang="en-US" dirty="0">
                <a:solidFill>
                  <a:schemeClr val="bg1">
                    <a:lumMod val="75000"/>
                  </a:schemeClr>
                </a:solidFill>
                <a:latin typeface="var(--notebook-cell-output-font-family)"/>
              </a:endParaRPr>
            </a:p>
          </p:txBody>
        </p:sp>
      </p:grpSp>
    </p:spTree>
    <p:extLst>
      <p:ext uri="{BB962C8B-B14F-4D97-AF65-F5344CB8AC3E}">
        <p14:creationId xmlns:p14="http://schemas.microsoft.com/office/powerpoint/2010/main" val="3077803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2153489"/>
            <a:chOff x="313249" y="1207768"/>
            <a:chExt cx="11457995" cy="1975523"/>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1609347"/>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9CDCFE"/>
                  </a:solidFill>
                  <a:effectLst/>
                  <a:latin typeface="Consolas" panose="020B0609020204030204" pitchFamily="49" charset="0"/>
                </a:rPr>
                <a:t>input_dim</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takes variable 'x' </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output_dim</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takes variable 'y'</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learning_rate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0.01</a:t>
              </a:r>
              <a:r>
                <a:rPr lang="en-US" b="0" dirty="0">
                  <a:solidFill>
                    <a:srgbClr val="D4D4D4"/>
                  </a:solidFill>
                  <a:effectLst/>
                  <a:latin typeface="Consolas" panose="020B0609020204030204" pitchFamily="49" charset="0"/>
                </a:rPr>
                <a:t> </a:t>
              </a:r>
            </a:p>
            <a:p>
              <a:r>
                <a:rPr lang="en-US" b="0" dirty="0">
                  <a:solidFill>
                    <a:srgbClr val="9CDCFE"/>
                  </a:solidFill>
                  <a:effectLst/>
                  <a:latin typeface="Consolas" panose="020B0609020204030204" pitchFamily="49" charset="0"/>
                </a:rPr>
                <a:t>epochs</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100</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LR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input_dim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output_dim</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38810"/>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Create instance of LR model</a:t>
              </a:r>
            </a:p>
          </p:txBody>
        </p:sp>
      </p:grpSp>
      <p:grpSp>
        <p:nvGrpSpPr>
          <p:cNvPr id="5" name="Group 4">
            <a:extLst>
              <a:ext uri="{FF2B5EF4-FFF2-40B4-BE49-F238E27FC236}">
                <a16:creationId xmlns:a16="http://schemas.microsoft.com/office/drawing/2014/main" id="{921BEEF4-DDFD-B7B4-198D-1B729193CA23}"/>
              </a:ext>
            </a:extLst>
          </p:cNvPr>
          <p:cNvGrpSpPr/>
          <p:nvPr/>
        </p:nvGrpSpPr>
        <p:grpSpPr>
          <a:xfrm>
            <a:off x="494041" y="3798160"/>
            <a:ext cx="11383591" cy="735508"/>
            <a:chOff x="-1968763" y="2914842"/>
            <a:chExt cx="11457995" cy="735508"/>
          </a:xfrm>
        </p:grpSpPr>
        <p:sp>
          <p:nvSpPr>
            <p:cNvPr id="6" name="TextBox 5">
              <a:extLst>
                <a:ext uri="{FF2B5EF4-FFF2-40B4-BE49-F238E27FC236}">
                  <a16:creationId xmlns:a16="http://schemas.microsoft.com/office/drawing/2014/main" id="{B82E353A-0A67-9DCC-4B05-AC411B5E1EE9}"/>
                </a:ext>
              </a:extLst>
            </p:cNvPr>
            <p:cNvSpPr txBox="1"/>
            <p:nvPr/>
          </p:nvSpPr>
          <p:spPr>
            <a:xfrm>
              <a:off x="-1894115" y="3281018"/>
              <a:ext cx="11383347" cy="369332"/>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Model is now </a:t>
              </a:r>
              <a:r>
                <a:rPr lang="en-US" dirty="0">
                  <a:solidFill>
                    <a:srgbClr val="D4D4D4"/>
                  </a:solidFill>
                  <a:latin typeface="Consolas" panose="020B0609020204030204" pitchFamily="49" charset="0"/>
                </a:rPr>
                <a:t>an instance of LR we will work with</a:t>
              </a:r>
              <a:endParaRPr lang="en-US" b="0"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57A94539-051F-EE87-BE31-E2E1E29F1BF9}"/>
                </a:ext>
              </a:extLst>
            </p:cNvPr>
            <p:cNvSpPr txBox="1"/>
            <p:nvPr/>
          </p:nvSpPr>
          <p:spPr>
            <a:xfrm>
              <a:off x="-1968763" y="2914842"/>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Note</a:t>
              </a:r>
            </a:p>
          </p:txBody>
        </p:sp>
      </p:grpSp>
    </p:spTree>
    <p:extLst>
      <p:ext uri="{BB962C8B-B14F-4D97-AF65-F5344CB8AC3E}">
        <p14:creationId xmlns:p14="http://schemas.microsoft.com/office/powerpoint/2010/main" val="10680046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4369481"/>
            <a:chOff x="313249" y="1207768"/>
            <a:chExt cx="11457995" cy="4008384"/>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642208"/>
            </a:xfrm>
            <a:prstGeom prst="rect">
              <a:avLst/>
            </a:prstGeom>
            <a:solidFill>
              <a:schemeClr val="tx1"/>
            </a:solidFill>
            <a:ln>
              <a:solidFill>
                <a:schemeClr val="accent1">
                  <a:lumMod val="75000"/>
                </a:schemeClr>
              </a:solidFill>
            </a:ln>
          </p:spPr>
          <p:txBody>
            <a:bodyPr wrap="square">
              <a:spAutoFit/>
            </a:bodyPr>
            <a:lstStyle/>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plot_fit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LR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title</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str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title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title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model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get_parameters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x1</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y1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y1</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scatter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xlabel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ylabel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show</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38810"/>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Plotting the initial regression line</a:t>
              </a:r>
            </a:p>
          </p:txBody>
        </p:sp>
      </p:grpSp>
    </p:spTree>
    <p:extLst>
      <p:ext uri="{BB962C8B-B14F-4D97-AF65-F5344CB8AC3E}">
        <p14:creationId xmlns:p14="http://schemas.microsoft.com/office/powerpoint/2010/main" val="27710374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768495"/>
            <a:chOff x="313249" y="1207768"/>
            <a:chExt cx="11457995" cy="704986"/>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38810"/>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DCDCAA"/>
                  </a:solidFill>
                  <a:effectLst/>
                  <a:latin typeface="Consolas" panose="020B0609020204030204" pitchFamily="49" charset="0"/>
                </a:rPr>
                <a:t>plot_fit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'Initial Model'</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38810"/>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Plotting the initial regression line</a:t>
              </a:r>
            </a:p>
          </p:txBody>
        </p:sp>
      </p:grpSp>
      <p:pic>
        <p:nvPicPr>
          <p:cNvPr id="6" name="Picture 5">
            <a:extLst>
              <a:ext uri="{FF2B5EF4-FFF2-40B4-BE49-F238E27FC236}">
                <a16:creationId xmlns:a16="http://schemas.microsoft.com/office/drawing/2014/main" id="{B8A5CF6A-03A6-B1DA-B7EA-AA1F5EE3749D}"/>
              </a:ext>
            </a:extLst>
          </p:cNvPr>
          <p:cNvPicPr>
            <a:picLocks noChangeAspect="1"/>
          </p:cNvPicPr>
          <p:nvPr/>
        </p:nvPicPr>
        <p:blipFill>
          <a:blip r:embed="rId2"/>
          <a:stretch>
            <a:fillRect/>
          </a:stretch>
        </p:blipFill>
        <p:spPr>
          <a:xfrm>
            <a:off x="70092" y="2105025"/>
            <a:ext cx="3724275" cy="2647950"/>
          </a:xfrm>
          <a:prstGeom prst="rect">
            <a:avLst/>
          </a:prstGeom>
        </p:spPr>
      </p:pic>
    </p:spTree>
    <p:extLst>
      <p:ext uri="{BB962C8B-B14F-4D97-AF65-F5344CB8AC3E}">
        <p14:creationId xmlns:p14="http://schemas.microsoft.com/office/powerpoint/2010/main" val="24026169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1012507"/>
            <a:chOff x="313249" y="1207768"/>
            <a:chExt cx="11457995" cy="1012507"/>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criterion</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.nn.MSELoss</a:t>
              </a:r>
              <a:r>
                <a:rPr lang="en-US" b="0" dirty="0">
                  <a:solidFill>
                    <a:srgbClr val="D4D4D4"/>
                  </a:solidFill>
                  <a:effectLst/>
                  <a:latin typeface="Consolas" panose="020B0609020204030204" pitchFamily="49" charset="0"/>
                </a:rPr>
                <a:t>() </a:t>
              </a:r>
            </a:p>
            <a:p>
              <a:r>
                <a:rPr lang="en-US" b="0" dirty="0">
                  <a:solidFill>
                    <a:srgbClr val="9CDCFE"/>
                  </a:solidFill>
                  <a:effectLst/>
                  <a:latin typeface="Consolas" panose="020B0609020204030204" pitchFamily="49" charset="0"/>
                </a:rPr>
                <a:t>optimizer</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.optim.SGD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model</a:t>
              </a:r>
              <a:r>
                <a:rPr lang="en-US" b="0" dirty="0" err="1">
                  <a:solidFill>
                    <a:srgbClr val="D4D4D4"/>
                  </a:solidFill>
                  <a:effectLst/>
                  <a:latin typeface="Consolas" panose="020B0609020204030204" pitchFamily="49" charset="0"/>
                </a:rPr>
                <a:t>.parameters</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learning_rate</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Declare lost function and SGD optimizer</a:t>
              </a:r>
            </a:p>
          </p:txBody>
        </p:sp>
      </p:grpSp>
      <p:grpSp>
        <p:nvGrpSpPr>
          <p:cNvPr id="10" name="Group 9">
            <a:extLst>
              <a:ext uri="{FF2B5EF4-FFF2-40B4-BE49-F238E27FC236}">
                <a16:creationId xmlns:a16="http://schemas.microsoft.com/office/drawing/2014/main" id="{A822FA64-0388-2025-4168-9F3A8EDB40A6}"/>
              </a:ext>
            </a:extLst>
          </p:cNvPr>
          <p:cNvGrpSpPr/>
          <p:nvPr/>
        </p:nvGrpSpPr>
        <p:grpSpPr>
          <a:xfrm>
            <a:off x="404204" y="2448200"/>
            <a:ext cx="11383591" cy="1012507"/>
            <a:chOff x="-1968763" y="2914842"/>
            <a:chExt cx="11457995" cy="1012507"/>
          </a:xfrm>
        </p:grpSpPr>
        <p:sp>
          <p:nvSpPr>
            <p:cNvPr id="5" name="TextBox 4">
              <a:extLst>
                <a:ext uri="{FF2B5EF4-FFF2-40B4-BE49-F238E27FC236}">
                  <a16:creationId xmlns:a16="http://schemas.microsoft.com/office/drawing/2014/main" id="{9D8FB579-5F0A-4684-F497-520E8FC40949}"/>
                </a:ext>
              </a:extLst>
            </p:cNvPr>
            <p:cNvSpPr txBox="1"/>
            <p:nvPr/>
          </p:nvSpPr>
          <p:spPr>
            <a:xfrm>
              <a:off x="-1894115" y="3281018"/>
              <a:ext cx="11383347" cy="646331"/>
            </a:xfrm>
            <a:prstGeom prst="rect">
              <a:avLst/>
            </a:prstGeom>
            <a:solidFill>
              <a:schemeClr val="tx1"/>
            </a:solidFill>
            <a:ln>
              <a:solidFill>
                <a:schemeClr val="accent1">
                  <a:lumMod val="75000"/>
                </a:schemeClr>
              </a:solidFill>
            </a:ln>
          </p:spPr>
          <p:txBody>
            <a:bodyPr wrap="square">
              <a:spAutoFit/>
            </a:bodyPr>
            <a:lstStyle/>
            <a:p>
              <a:r>
                <a:rPr lang="en-US" dirty="0">
                  <a:solidFill>
                    <a:srgbClr val="9CDCFE"/>
                  </a:solidFill>
                  <a:latin typeface="Consolas" panose="020B0609020204030204" pitchFamily="49" charset="0"/>
                </a:rPr>
                <a:t>Criterion</a:t>
              </a:r>
              <a:r>
                <a:rPr lang="en-US" b="0" dirty="0">
                  <a:solidFill>
                    <a:srgbClr val="D4D4D4"/>
                  </a:solidFill>
                  <a:effectLst/>
                  <a:latin typeface="Consolas" panose="020B0609020204030204" pitchFamily="49" charset="0"/>
                </a:rPr>
                <a:t>: is a lost function that calculate the mean square error</a:t>
              </a:r>
            </a:p>
            <a:p>
              <a:r>
                <a:rPr lang="en-US" dirty="0">
                  <a:solidFill>
                    <a:srgbClr val="9CDCFE"/>
                  </a:solidFill>
                  <a:latin typeface="Consolas" panose="020B0609020204030204" pitchFamily="49" charset="0"/>
                </a:rPr>
                <a:t>Optimizer</a:t>
              </a:r>
              <a:r>
                <a:rPr lang="en-US" b="0" dirty="0">
                  <a:solidFill>
                    <a:srgbClr val="D4D4D4"/>
                  </a:solidFill>
                  <a:effectLst/>
                  <a:latin typeface="Consolas" panose="020B0609020204030204" pitchFamily="49" charset="0"/>
                </a:rPr>
                <a:t>: </a:t>
              </a:r>
              <a:r>
                <a:rPr lang="en-US" dirty="0">
                  <a:solidFill>
                    <a:srgbClr val="D4D4D4"/>
                  </a:solidFill>
                  <a:latin typeface="Consolas" panose="020B0609020204030204" pitchFamily="49" charset="0"/>
                </a:rPr>
                <a:t>calculate the derivative (gradian) using Stochastic Gradient Descent </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EEB6F281-5116-0437-1C8A-54659A20A4A7}"/>
                </a:ext>
              </a:extLst>
            </p:cNvPr>
            <p:cNvSpPr txBox="1"/>
            <p:nvPr/>
          </p:nvSpPr>
          <p:spPr>
            <a:xfrm>
              <a:off x="-1968763" y="2914842"/>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Note:</a:t>
              </a:r>
            </a:p>
          </p:txBody>
        </p:sp>
      </p:grpSp>
    </p:spTree>
    <p:extLst>
      <p:ext uri="{BB962C8B-B14F-4D97-AF65-F5344CB8AC3E}">
        <p14:creationId xmlns:p14="http://schemas.microsoft.com/office/powerpoint/2010/main" val="631084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225085AB-C7AB-43B1-B6D0-9E17EC8D8AB3}"/>
              </a:ext>
            </a:extLst>
          </p:cNvPr>
          <p:cNvGrpSpPr/>
          <p:nvPr/>
        </p:nvGrpSpPr>
        <p:grpSpPr>
          <a:xfrm>
            <a:off x="606866" y="1372983"/>
            <a:ext cx="4556889" cy="2354381"/>
            <a:chOff x="606866" y="1372983"/>
            <a:chExt cx="4556889" cy="2354381"/>
          </a:xfrm>
        </p:grpSpPr>
        <p:sp>
          <p:nvSpPr>
            <p:cNvPr id="51" name="Rectangle 50">
              <a:extLst>
                <a:ext uri="{FF2B5EF4-FFF2-40B4-BE49-F238E27FC236}">
                  <a16:creationId xmlns:a16="http://schemas.microsoft.com/office/drawing/2014/main" id="{0ACCBFA4-A86A-4BEA-A4FD-0A95D872381E}"/>
                </a:ext>
              </a:extLst>
            </p:cNvPr>
            <p:cNvSpPr/>
            <p:nvPr/>
          </p:nvSpPr>
          <p:spPr>
            <a:xfrm rot="19771533">
              <a:off x="3876327" y="1802159"/>
              <a:ext cx="303626" cy="159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53" name="Rectangle 52">
              <a:extLst>
                <a:ext uri="{FF2B5EF4-FFF2-40B4-BE49-F238E27FC236}">
                  <a16:creationId xmlns:a16="http://schemas.microsoft.com/office/drawing/2014/main" id="{520DAFCC-8756-4460-8A7A-297B8CB885BF}"/>
                </a:ext>
              </a:extLst>
            </p:cNvPr>
            <p:cNvSpPr/>
            <p:nvPr/>
          </p:nvSpPr>
          <p:spPr>
            <a:xfrm rot="19771533">
              <a:off x="2825133" y="2337636"/>
              <a:ext cx="303626" cy="159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46" name="Rectangle 45">
              <a:extLst>
                <a:ext uri="{FF2B5EF4-FFF2-40B4-BE49-F238E27FC236}">
                  <a16:creationId xmlns:a16="http://schemas.microsoft.com/office/drawing/2014/main" id="{B8F576CB-6383-4CA0-84B3-088A63BE279D}"/>
                </a:ext>
              </a:extLst>
            </p:cNvPr>
            <p:cNvSpPr/>
            <p:nvPr/>
          </p:nvSpPr>
          <p:spPr>
            <a:xfrm rot="19771533">
              <a:off x="1886198" y="2801975"/>
              <a:ext cx="303626" cy="159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25" name="Group 124">
              <a:extLst>
                <a:ext uri="{FF2B5EF4-FFF2-40B4-BE49-F238E27FC236}">
                  <a16:creationId xmlns:a16="http://schemas.microsoft.com/office/drawing/2014/main" id="{FF05BFF4-026B-4926-A04E-1E0F4431D5B1}"/>
                </a:ext>
              </a:extLst>
            </p:cNvPr>
            <p:cNvGrpSpPr/>
            <p:nvPr/>
          </p:nvGrpSpPr>
          <p:grpSpPr>
            <a:xfrm>
              <a:off x="606866" y="1372983"/>
              <a:ext cx="4556889" cy="2354381"/>
              <a:chOff x="606866" y="1372983"/>
              <a:chExt cx="4556889" cy="2354381"/>
            </a:xfrm>
          </p:grpSpPr>
          <p:grpSp>
            <p:nvGrpSpPr>
              <p:cNvPr id="69" name="Group 68">
                <a:extLst>
                  <a:ext uri="{FF2B5EF4-FFF2-40B4-BE49-F238E27FC236}">
                    <a16:creationId xmlns:a16="http://schemas.microsoft.com/office/drawing/2014/main" id="{BE4A6438-5877-406E-BC3D-2AFFD9784013}"/>
                  </a:ext>
                </a:extLst>
              </p:cNvPr>
              <p:cNvGrpSpPr/>
              <p:nvPr/>
            </p:nvGrpSpPr>
            <p:grpSpPr>
              <a:xfrm>
                <a:off x="842380" y="3463853"/>
                <a:ext cx="4321375" cy="263511"/>
                <a:chOff x="787117" y="3199143"/>
                <a:chExt cx="3307358" cy="246061"/>
              </a:xfrm>
            </p:grpSpPr>
            <p:cxnSp>
              <p:nvCxnSpPr>
                <p:cNvPr id="62" name="Straight Connector 61">
                  <a:extLst>
                    <a:ext uri="{FF2B5EF4-FFF2-40B4-BE49-F238E27FC236}">
                      <a16:creationId xmlns:a16="http://schemas.microsoft.com/office/drawing/2014/main" id="{805FFFDC-D464-4537-803F-DAF029E8AFE4}"/>
                    </a:ext>
                  </a:extLst>
                </p:cNvPr>
                <p:cNvCxnSpPr>
                  <a:cxnSpLocks/>
                </p:cNvCxnSpPr>
                <p:nvPr/>
              </p:nvCxnSpPr>
              <p:spPr>
                <a:xfrm flipH="1">
                  <a:off x="787117" y="3203970"/>
                  <a:ext cx="3307358"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C05080E-AF0F-48B8-AA80-EE05CCE531FA}"/>
                    </a:ext>
                  </a:extLst>
                </p:cNvPr>
                <p:cNvSpPr/>
                <p:nvPr/>
              </p:nvSpPr>
              <p:spPr>
                <a:xfrm>
                  <a:off x="2282226" y="3203971"/>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sp>
              <p:nvSpPr>
                <p:cNvPr id="64" name="Rectangle 63">
                  <a:extLst>
                    <a:ext uri="{FF2B5EF4-FFF2-40B4-BE49-F238E27FC236}">
                      <a16:creationId xmlns:a16="http://schemas.microsoft.com/office/drawing/2014/main" id="{C0B9920E-56DC-42A3-B39E-34A61042A14E}"/>
                    </a:ext>
                  </a:extLst>
                </p:cNvPr>
                <p:cNvSpPr/>
                <p:nvPr/>
              </p:nvSpPr>
              <p:spPr>
                <a:xfrm>
                  <a:off x="1562649" y="319914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sp>
              <p:nvSpPr>
                <p:cNvPr id="65" name="Rectangle 64">
                  <a:extLst>
                    <a:ext uri="{FF2B5EF4-FFF2-40B4-BE49-F238E27FC236}">
                      <a16:creationId xmlns:a16="http://schemas.microsoft.com/office/drawing/2014/main" id="{E2B53956-F0F7-4FD5-BCA4-1069D6A5350D}"/>
                    </a:ext>
                  </a:extLst>
                </p:cNvPr>
                <p:cNvSpPr/>
                <p:nvPr/>
              </p:nvSpPr>
              <p:spPr>
                <a:xfrm>
                  <a:off x="3087472" y="3209332"/>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grpSp>
            <p:nvGrpSpPr>
              <p:cNvPr id="6" name="Group 5">
                <a:extLst>
                  <a:ext uri="{FF2B5EF4-FFF2-40B4-BE49-F238E27FC236}">
                    <a16:creationId xmlns:a16="http://schemas.microsoft.com/office/drawing/2014/main" id="{81F45CF6-01A9-4022-8C72-3C8298105E4F}"/>
                  </a:ext>
                </a:extLst>
              </p:cNvPr>
              <p:cNvGrpSpPr/>
              <p:nvPr/>
            </p:nvGrpSpPr>
            <p:grpSpPr>
              <a:xfrm>
                <a:off x="606866" y="1372983"/>
                <a:ext cx="522891" cy="2227464"/>
                <a:chOff x="606867" y="1246735"/>
                <a:chExt cx="400194" cy="2079957"/>
              </a:xfrm>
            </p:grpSpPr>
            <p:sp>
              <p:nvSpPr>
                <p:cNvPr id="67" name="Rectangle 66">
                  <a:extLst>
                    <a:ext uri="{FF2B5EF4-FFF2-40B4-BE49-F238E27FC236}">
                      <a16:creationId xmlns:a16="http://schemas.microsoft.com/office/drawing/2014/main" id="{EFA33C8D-3D3F-49E1-B94A-4CB92DB78851}"/>
                    </a:ext>
                  </a:extLst>
                </p:cNvPr>
                <p:cNvSpPr/>
                <p:nvPr/>
              </p:nvSpPr>
              <p:spPr>
                <a:xfrm>
                  <a:off x="606867" y="1598838"/>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nvGrpSpPr>
                <p:cNvPr id="5" name="Group 4">
                  <a:extLst>
                    <a:ext uri="{FF2B5EF4-FFF2-40B4-BE49-F238E27FC236}">
                      <a16:creationId xmlns:a16="http://schemas.microsoft.com/office/drawing/2014/main" id="{1B7A181E-4A24-495A-8BB3-8E6C70F0884D}"/>
                    </a:ext>
                  </a:extLst>
                </p:cNvPr>
                <p:cNvGrpSpPr/>
                <p:nvPr/>
              </p:nvGrpSpPr>
              <p:grpSpPr>
                <a:xfrm>
                  <a:off x="615446" y="1246735"/>
                  <a:ext cx="391615" cy="2079957"/>
                  <a:chOff x="615446" y="1246735"/>
                  <a:chExt cx="391615" cy="2079957"/>
                </a:xfrm>
              </p:grpSpPr>
              <p:grpSp>
                <p:nvGrpSpPr>
                  <p:cNvPr id="59" name="Group 58">
                    <a:extLst>
                      <a:ext uri="{FF2B5EF4-FFF2-40B4-BE49-F238E27FC236}">
                        <a16:creationId xmlns:a16="http://schemas.microsoft.com/office/drawing/2014/main" id="{8935A961-DA2D-47EB-9C76-529B1D66D076}"/>
                      </a:ext>
                    </a:extLst>
                  </p:cNvPr>
                  <p:cNvGrpSpPr/>
                  <p:nvPr/>
                </p:nvGrpSpPr>
                <p:grpSpPr>
                  <a:xfrm>
                    <a:off x="659601" y="1246735"/>
                    <a:ext cx="301585" cy="2079957"/>
                    <a:chOff x="7552188" y="3538921"/>
                    <a:chExt cx="301169" cy="2421535"/>
                  </a:xfrm>
                </p:grpSpPr>
                <p:cxnSp>
                  <p:nvCxnSpPr>
                    <p:cNvPr id="60" name="Straight Connector 59">
                      <a:extLst>
                        <a:ext uri="{FF2B5EF4-FFF2-40B4-BE49-F238E27FC236}">
                          <a16:creationId xmlns:a16="http://schemas.microsoft.com/office/drawing/2014/main" id="{12184A78-DA44-4242-BB5B-7EA290DFD934}"/>
                        </a:ext>
                      </a:extLst>
                    </p:cNvPr>
                    <p:cNvCxnSpPr>
                      <a:cxnSpLocks/>
                    </p:cNvCxnSpPr>
                    <p:nvPr/>
                  </p:nvCxnSpPr>
                  <p:spPr>
                    <a:xfrm>
                      <a:off x="7853357" y="3538921"/>
                      <a:ext cx="0" cy="2421535"/>
                    </a:xfrm>
                    <a:prstGeom prst="line">
                      <a:avLst/>
                    </a:prstGeom>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263DED8D-20F6-4D06-B904-9EE37E3B2966}"/>
                        </a:ext>
                      </a:extLst>
                    </p:cNvPr>
                    <p:cNvSpPr/>
                    <p:nvPr/>
                  </p:nvSpPr>
                  <p:spPr>
                    <a:xfrm>
                      <a:off x="7552188" y="4442945"/>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grpSp>
              <p:sp>
                <p:nvSpPr>
                  <p:cNvPr id="68" name="Rectangle 67">
                    <a:extLst>
                      <a:ext uri="{FF2B5EF4-FFF2-40B4-BE49-F238E27FC236}">
                        <a16:creationId xmlns:a16="http://schemas.microsoft.com/office/drawing/2014/main" id="{88048A96-8BBB-4B66-8865-7F2B107A5E98}"/>
                      </a:ext>
                    </a:extLst>
                  </p:cNvPr>
                  <p:cNvSpPr/>
                  <p:nvPr/>
                </p:nvSpPr>
                <p:spPr>
                  <a:xfrm>
                    <a:off x="615446" y="253053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grpSp>
          </p:grpSp>
        </p:grpSp>
      </p:gr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783513"/>
            <a:ext cx="10862187" cy="5393450"/>
          </a:xfrm>
        </p:spPr>
        <p:txBody>
          <a:bodyPr/>
          <a:lstStyle/>
          <a:p>
            <a:pPr marL="0" indent="0">
              <a:buNone/>
            </a:pPr>
            <a:endParaRPr lang="en-US" dirty="0"/>
          </a:p>
          <a:p>
            <a:pPr marL="0" indent="0">
              <a:buNone/>
            </a:pPr>
            <a:r>
              <a:rPr lang="en-US" dirty="0"/>
              <a:t> </a:t>
            </a:r>
          </a:p>
        </p:txBody>
      </p:sp>
      <p:grpSp>
        <p:nvGrpSpPr>
          <p:cNvPr id="77" name="Group 76">
            <a:extLst>
              <a:ext uri="{FF2B5EF4-FFF2-40B4-BE49-F238E27FC236}">
                <a16:creationId xmlns:a16="http://schemas.microsoft.com/office/drawing/2014/main" id="{520111D5-A648-4A25-8FD8-EDF5B71A22A1}"/>
              </a:ext>
            </a:extLst>
          </p:cNvPr>
          <p:cNvGrpSpPr/>
          <p:nvPr/>
        </p:nvGrpSpPr>
        <p:grpSpPr>
          <a:xfrm>
            <a:off x="6221349" y="3418244"/>
            <a:ext cx="4819306" cy="246061"/>
            <a:chOff x="787117" y="3199143"/>
            <a:chExt cx="3307358" cy="246061"/>
          </a:xfrm>
        </p:grpSpPr>
        <p:cxnSp>
          <p:nvCxnSpPr>
            <p:cNvPr id="85" name="Straight Connector 84">
              <a:extLst>
                <a:ext uri="{FF2B5EF4-FFF2-40B4-BE49-F238E27FC236}">
                  <a16:creationId xmlns:a16="http://schemas.microsoft.com/office/drawing/2014/main" id="{C9DFBE26-B285-43E6-95AC-7BF63B450A76}"/>
                </a:ext>
              </a:extLst>
            </p:cNvPr>
            <p:cNvCxnSpPr>
              <a:cxnSpLocks/>
            </p:cNvCxnSpPr>
            <p:nvPr/>
          </p:nvCxnSpPr>
          <p:spPr>
            <a:xfrm flipH="1">
              <a:off x="787117" y="3203970"/>
              <a:ext cx="3307358" cy="0"/>
            </a:xfrm>
            <a:prstGeom prst="line">
              <a:avLst/>
            </a:prstGeom>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168D125B-F2CB-41AF-8DF5-AA834FD61814}"/>
                </a:ext>
              </a:extLst>
            </p:cNvPr>
            <p:cNvSpPr/>
            <p:nvPr/>
          </p:nvSpPr>
          <p:spPr>
            <a:xfrm>
              <a:off x="2282226" y="3203971"/>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sp>
          <p:nvSpPr>
            <p:cNvPr id="87" name="Rectangle 86">
              <a:extLst>
                <a:ext uri="{FF2B5EF4-FFF2-40B4-BE49-F238E27FC236}">
                  <a16:creationId xmlns:a16="http://schemas.microsoft.com/office/drawing/2014/main" id="{A2DDC867-840A-4B8F-A6AE-7719CCD2B988}"/>
                </a:ext>
              </a:extLst>
            </p:cNvPr>
            <p:cNvSpPr/>
            <p:nvPr/>
          </p:nvSpPr>
          <p:spPr>
            <a:xfrm>
              <a:off x="1562649" y="319914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sp>
          <p:nvSpPr>
            <p:cNvPr id="88" name="Rectangle 87">
              <a:extLst>
                <a:ext uri="{FF2B5EF4-FFF2-40B4-BE49-F238E27FC236}">
                  <a16:creationId xmlns:a16="http://schemas.microsoft.com/office/drawing/2014/main" id="{25267685-B7EE-4BA6-899A-143D0A0E4D19}"/>
                </a:ext>
              </a:extLst>
            </p:cNvPr>
            <p:cNvSpPr/>
            <p:nvPr/>
          </p:nvSpPr>
          <p:spPr>
            <a:xfrm>
              <a:off x="3087472" y="3209332"/>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grpSp>
        <p:nvGrpSpPr>
          <p:cNvPr id="78" name="Group 77">
            <a:extLst>
              <a:ext uri="{FF2B5EF4-FFF2-40B4-BE49-F238E27FC236}">
                <a16:creationId xmlns:a16="http://schemas.microsoft.com/office/drawing/2014/main" id="{F9A67028-F0D7-433C-9793-207CF6E16F48}"/>
              </a:ext>
            </a:extLst>
          </p:cNvPr>
          <p:cNvGrpSpPr/>
          <p:nvPr/>
        </p:nvGrpSpPr>
        <p:grpSpPr>
          <a:xfrm>
            <a:off x="5969496" y="1523207"/>
            <a:ext cx="583141" cy="2079957"/>
            <a:chOff x="606867" y="1246735"/>
            <a:chExt cx="400194" cy="2079957"/>
          </a:xfrm>
        </p:grpSpPr>
        <p:sp>
          <p:nvSpPr>
            <p:cNvPr id="79" name="Rectangle 78">
              <a:extLst>
                <a:ext uri="{FF2B5EF4-FFF2-40B4-BE49-F238E27FC236}">
                  <a16:creationId xmlns:a16="http://schemas.microsoft.com/office/drawing/2014/main" id="{04D9F571-F6FE-484C-802B-B4E7590EC234}"/>
                </a:ext>
              </a:extLst>
            </p:cNvPr>
            <p:cNvSpPr/>
            <p:nvPr/>
          </p:nvSpPr>
          <p:spPr>
            <a:xfrm>
              <a:off x="606867" y="1598838"/>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nvGrpSpPr>
            <p:cNvPr id="80" name="Group 79">
              <a:extLst>
                <a:ext uri="{FF2B5EF4-FFF2-40B4-BE49-F238E27FC236}">
                  <a16:creationId xmlns:a16="http://schemas.microsoft.com/office/drawing/2014/main" id="{B4667DE2-5792-4A20-8C0F-6C794C5CA37F}"/>
                </a:ext>
              </a:extLst>
            </p:cNvPr>
            <p:cNvGrpSpPr/>
            <p:nvPr/>
          </p:nvGrpSpPr>
          <p:grpSpPr>
            <a:xfrm>
              <a:off x="615446" y="1246735"/>
              <a:ext cx="391615" cy="2079957"/>
              <a:chOff x="615446" y="1246735"/>
              <a:chExt cx="391615" cy="2079957"/>
            </a:xfrm>
          </p:grpSpPr>
          <p:grpSp>
            <p:nvGrpSpPr>
              <p:cNvPr id="81" name="Group 80">
                <a:extLst>
                  <a:ext uri="{FF2B5EF4-FFF2-40B4-BE49-F238E27FC236}">
                    <a16:creationId xmlns:a16="http://schemas.microsoft.com/office/drawing/2014/main" id="{D1AA51E4-7FC0-4276-8694-379491A98EEB}"/>
                  </a:ext>
                </a:extLst>
              </p:cNvPr>
              <p:cNvGrpSpPr/>
              <p:nvPr/>
            </p:nvGrpSpPr>
            <p:grpSpPr>
              <a:xfrm>
                <a:off x="659601" y="1246735"/>
                <a:ext cx="301585" cy="2079957"/>
                <a:chOff x="7552188" y="3538921"/>
                <a:chExt cx="301169" cy="2421535"/>
              </a:xfrm>
            </p:grpSpPr>
            <p:cxnSp>
              <p:nvCxnSpPr>
                <p:cNvPr id="83" name="Straight Connector 82">
                  <a:extLst>
                    <a:ext uri="{FF2B5EF4-FFF2-40B4-BE49-F238E27FC236}">
                      <a16:creationId xmlns:a16="http://schemas.microsoft.com/office/drawing/2014/main" id="{EAE3042F-6DC4-4923-8AED-102F81A9505B}"/>
                    </a:ext>
                  </a:extLst>
                </p:cNvPr>
                <p:cNvCxnSpPr>
                  <a:cxnSpLocks/>
                </p:cNvCxnSpPr>
                <p:nvPr/>
              </p:nvCxnSpPr>
              <p:spPr>
                <a:xfrm>
                  <a:off x="7853357" y="3538921"/>
                  <a:ext cx="0" cy="2421535"/>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1C64ACF5-6BC3-4270-993C-54CB3279E8C3}"/>
                    </a:ext>
                  </a:extLst>
                </p:cNvPr>
                <p:cNvSpPr/>
                <p:nvPr/>
              </p:nvSpPr>
              <p:spPr>
                <a:xfrm>
                  <a:off x="7552188" y="4442945"/>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grpSp>
          <p:sp>
            <p:nvSpPr>
              <p:cNvPr id="82" name="Rectangle 81">
                <a:extLst>
                  <a:ext uri="{FF2B5EF4-FFF2-40B4-BE49-F238E27FC236}">
                    <a16:creationId xmlns:a16="http://schemas.microsoft.com/office/drawing/2014/main" id="{0012AA2A-1B43-4100-A2DE-D76F181C6833}"/>
                  </a:ext>
                </a:extLst>
              </p:cNvPr>
              <p:cNvSpPr/>
              <p:nvPr/>
            </p:nvSpPr>
            <p:spPr>
              <a:xfrm>
                <a:off x="615446" y="253053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grpSp>
      </p:grpSp>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5A160537-767E-481C-AF23-C230DE8E1925}"/>
                  </a:ext>
                </a:extLst>
              </p:cNvPr>
              <p:cNvSpPr/>
              <p:nvPr/>
            </p:nvSpPr>
            <p:spPr>
              <a:xfrm>
                <a:off x="653060" y="252217"/>
                <a:ext cx="4696902" cy="688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dirty="0">
                    <a:solidFill>
                      <a:schemeClr val="tx1"/>
                    </a:solidFill>
                  </a:rPr>
                  <a:t> </a:t>
                </a:r>
                <a14:m>
                  <m:oMath xmlns:m="http://schemas.openxmlformats.org/officeDocument/2006/math">
                    <m:r>
                      <a:rPr lang="en-US" sz="2800" i="1">
                        <a:solidFill>
                          <a:schemeClr val="tx1"/>
                        </a:solidFill>
                        <a:latin typeface="Cambria Math" panose="02040503050406030204" pitchFamily="18" charset="0"/>
                      </a:rPr>
                      <m:t>h</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𝑥</m:t>
                    </m:r>
                    <m:r>
                      <a:rPr lang="en-US" sz="2800" i="1">
                        <a:solidFill>
                          <a:schemeClr val="tx1"/>
                        </a:solidFill>
                        <a:latin typeface="Cambria Math" panose="02040503050406030204" pitchFamily="18" charset="0"/>
                      </a:rPr>
                      <m:t>)</m:t>
                    </m:r>
                  </m:oMath>
                </a14:m>
                <a:r>
                  <a:rPr lang="en-US" sz="2800" dirty="0">
                    <a:solidFill>
                      <a:schemeClr val="tx1"/>
                    </a:solidFill>
                  </a:rPr>
                  <a:t> For fixed </a:t>
                </a:r>
                <a14:m>
                  <m:oMath xmlns:m="http://schemas.openxmlformats.org/officeDocument/2006/math">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rPr>
                          <m:t>𝜃</m:t>
                        </m:r>
                      </m:e>
                      <m:sub>
                        <m:r>
                          <a:rPr lang="en-US" sz="2800" dirty="0">
                            <a:solidFill>
                              <a:schemeClr val="tx1"/>
                            </a:solidFill>
                            <a:latin typeface="Cambria Math" panose="02040503050406030204" pitchFamily="18" charset="0"/>
                          </a:rPr>
                          <m:t>0</m:t>
                        </m:r>
                      </m:sub>
                    </m:sSub>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function</m:t>
                    </m:r>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of</m:t>
                    </m:r>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x</m:t>
                    </m:r>
                  </m:oMath>
                </a14:m>
                <a:endParaRPr lang="en-US" sz="2800" dirty="0">
                  <a:solidFill>
                    <a:schemeClr val="tx1"/>
                  </a:solidFill>
                </a:endParaRPr>
              </a:p>
            </p:txBody>
          </p:sp>
        </mc:Choice>
        <mc:Fallback xmlns="">
          <p:sp>
            <p:nvSpPr>
              <p:cNvPr id="89" name="Rectangle 88">
                <a:extLst>
                  <a:ext uri="{FF2B5EF4-FFF2-40B4-BE49-F238E27FC236}">
                    <a16:creationId xmlns:a16="http://schemas.microsoft.com/office/drawing/2014/main" id="{5A160537-767E-481C-AF23-C230DE8E1925}"/>
                  </a:ext>
                </a:extLst>
              </p:cNvPr>
              <p:cNvSpPr>
                <a:spLocks noRot="1" noChangeAspect="1" noMove="1" noResize="1" noEditPoints="1" noAdjustHandles="1" noChangeArrowheads="1" noChangeShapeType="1" noTextEdit="1"/>
              </p:cNvSpPr>
              <p:nvPr/>
            </p:nvSpPr>
            <p:spPr>
              <a:xfrm>
                <a:off x="653060" y="252217"/>
                <a:ext cx="4696902" cy="688940"/>
              </a:xfrm>
              <a:prstGeom prst="rect">
                <a:avLst/>
              </a:prstGeom>
              <a:blipFill>
                <a:blip r:embed="rId2"/>
                <a:stretch>
                  <a:fillRect b="-1327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D48B85D4-A534-4616-A262-236B8A2CECCE}"/>
                  </a:ext>
                </a:extLst>
              </p:cNvPr>
              <p:cNvSpPr/>
              <p:nvPr/>
            </p:nvSpPr>
            <p:spPr>
              <a:xfrm>
                <a:off x="6539595" y="336180"/>
                <a:ext cx="4990826" cy="688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dirty="0">
                                <a:solidFill>
                                  <a:schemeClr val="tx1"/>
                                </a:solidFill>
                                <a:latin typeface="Cambria Math" panose="02040503050406030204" pitchFamily="18" charset="0"/>
                              </a:rPr>
                              <m:t>0</m:t>
                            </m:r>
                          </m:sub>
                        </m:sSub>
                        <m:r>
                          <a:rPr lang="en-US" sz="2400"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oMath>
                </a14:m>
                <a:r>
                  <a:rPr lang="en-US" sz="2800" dirty="0">
                    <a:solidFill>
                      <a:schemeClr val="tx1"/>
                    </a:solidFill>
                  </a:rPr>
                  <a:t> Function of parameters </a:t>
                </a:r>
                <a14:m>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oMath>
                </a14:m>
                <a:endParaRPr lang="en-US" sz="2800" dirty="0">
                  <a:solidFill>
                    <a:schemeClr val="tx1"/>
                  </a:solidFill>
                </a:endParaRPr>
              </a:p>
            </p:txBody>
          </p:sp>
        </mc:Choice>
        <mc:Fallback xmlns="">
          <p:sp>
            <p:nvSpPr>
              <p:cNvPr id="90" name="Rectangle 89">
                <a:extLst>
                  <a:ext uri="{FF2B5EF4-FFF2-40B4-BE49-F238E27FC236}">
                    <a16:creationId xmlns:a16="http://schemas.microsoft.com/office/drawing/2014/main" id="{D48B85D4-A534-4616-A262-236B8A2CECCE}"/>
                  </a:ext>
                </a:extLst>
              </p:cNvPr>
              <p:cNvSpPr>
                <a:spLocks noRot="1" noChangeAspect="1" noMove="1" noResize="1" noEditPoints="1" noAdjustHandles="1" noChangeArrowheads="1" noChangeShapeType="1" noTextEdit="1"/>
              </p:cNvSpPr>
              <p:nvPr/>
            </p:nvSpPr>
            <p:spPr>
              <a:xfrm>
                <a:off x="6539595" y="336180"/>
                <a:ext cx="4990826" cy="688940"/>
              </a:xfrm>
              <a:prstGeom prst="rect">
                <a:avLst/>
              </a:prstGeom>
              <a:blipFill>
                <a:blip r:embed="rId3"/>
                <a:stretch>
                  <a:fillRect l="-611" b="-13274"/>
                </a:stretch>
              </a:blipFill>
              <a:ln>
                <a:noFill/>
              </a:ln>
            </p:spPr>
            <p:txBody>
              <a:bodyPr/>
              <a:lstStyle/>
              <a:p>
                <a:r>
                  <a:rPr lang="en-US">
                    <a:noFill/>
                  </a:rPr>
                  <a:t> </a:t>
                </a:r>
              </a:p>
            </p:txBody>
          </p:sp>
        </mc:Fallback>
      </mc:AlternateContent>
      <p:grpSp>
        <p:nvGrpSpPr>
          <p:cNvPr id="180" name="Group 179">
            <a:extLst>
              <a:ext uri="{FF2B5EF4-FFF2-40B4-BE49-F238E27FC236}">
                <a16:creationId xmlns:a16="http://schemas.microsoft.com/office/drawing/2014/main" id="{2C80B58B-B030-487E-973C-A958A65FC5A5}"/>
              </a:ext>
            </a:extLst>
          </p:cNvPr>
          <p:cNvGrpSpPr/>
          <p:nvPr/>
        </p:nvGrpSpPr>
        <p:grpSpPr>
          <a:xfrm>
            <a:off x="6046250" y="1323975"/>
            <a:ext cx="3516851" cy="2095172"/>
            <a:chOff x="6046250" y="1323975"/>
            <a:chExt cx="3516851" cy="2095172"/>
          </a:xfrm>
        </p:grpSpPr>
        <p:sp>
          <p:nvSpPr>
            <p:cNvPr id="151" name="Freeform: Shape 150">
              <a:extLst>
                <a:ext uri="{FF2B5EF4-FFF2-40B4-BE49-F238E27FC236}">
                  <a16:creationId xmlns:a16="http://schemas.microsoft.com/office/drawing/2014/main" id="{1B056535-B91A-4D98-B227-07CCC25B6FEE}"/>
                </a:ext>
              </a:extLst>
            </p:cNvPr>
            <p:cNvSpPr/>
            <p:nvPr/>
          </p:nvSpPr>
          <p:spPr>
            <a:xfrm>
              <a:off x="6152275" y="1323975"/>
              <a:ext cx="3410826" cy="2095172"/>
            </a:xfrm>
            <a:custGeom>
              <a:avLst/>
              <a:gdLst>
                <a:gd name="connsiteX0" fmla="*/ 0 w 3419475"/>
                <a:gd name="connsiteY0" fmla="*/ 152400 h 2124086"/>
                <a:gd name="connsiteX1" fmla="*/ 314325 w 3419475"/>
                <a:gd name="connsiteY1" fmla="*/ 923925 h 2124086"/>
                <a:gd name="connsiteX2" fmla="*/ 561975 w 3419475"/>
                <a:gd name="connsiteY2" fmla="*/ 1295400 h 2124086"/>
                <a:gd name="connsiteX3" fmla="*/ 885825 w 3419475"/>
                <a:gd name="connsiteY3" fmla="*/ 1838325 h 2124086"/>
                <a:gd name="connsiteX4" fmla="*/ 1466850 w 3419475"/>
                <a:gd name="connsiteY4" fmla="*/ 2124075 h 2124086"/>
                <a:gd name="connsiteX5" fmla="*/ 2085975 w 3419475"/>
                <a:gd name="connsiteY5" fmla="*/ 1847850 h 2124086"/>
                <a:gd name="connsiteX6" fmla="*/ 2533650 w 3419475"/>
                <a:gd name="connsiteY6" fmla="*/ 1400175 h 2124086"/>
                <a:gd name="connsiteX7" fmla="*/ 2847975 w 3419475"/>
                <a:gd name="connsiteY7" fmla="*/ 923925 h 2124086"/>
                <a:gd name="connsiteX8" fmla="*/ 3228975 w 3419475"/>
                <a:gd name="connsiteY8" fmla="*/ 361950 h 2124086"/>
                <a:gd name="connsiteX9" fmla="*/ 3419475 w 3419475"/>
                <a:gd name="connsiteY9" fmla="*/ 0 h 212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9475" h="2124086">
                  <a:moveTo>
                    <a:pt x="0" y="152400"/>
                  </a:moveTo>
                  <a:cubicBezTo>
                    <a:pt x="110331" y="442912"/>
                    <a:pt x="220663" y="733425"/>
                    <a:pt x="314325" y="923925"/>
                  </a:cubicBezTo>
                  <a:cubicBezTo>
                    <a:pt x="407988" y="1114425"/>
                    <a:pt x="466725" y="1143000"/>
                    <a:pt x="561975" y="1295400"/>
                  </a:cubicBezTo>
                  <a:cubicBezTo>
                    <a:pt x="657225" y="1447800"/>
                    <a:pt x="735013" y="1700213"/>
                    <a:pt x="885825" y="1838325"/>
                  </a:cubicBezTo>
                  <a:cubicBezTo>
                    <a:pt x="1036638" y="1976438"/>
                    <a:pt x="1266825" y="2122487"/>
                    <a:pt x="1466850" y="2124075"/>
                  </a:cubicBezTo>
                  <a:cubicBezTo>
                    <a:pt x="1666875" y="2125663"/>
                    <a:pt x="1908175" y="1968500"/>
                    <a:pt x="2085975" y="1847850"/>
                  </a:cubicBezTo>
                  <a:cubicBezTo>
                    <a:pt x="2263775" y="1727200"/>
                    <a:pt x="2406650" y="1554162"/>
                    <a:pt x="2533650" y="1400175"/>
                  </a:cubicBezTo>
                  <a:cubicBezTo>
                    <a:pt x="2660650" y="1246188"/>
                    <a:pt x="2732088" y="1096963"/>
                    <a:pt x="2847975" y="923925"/>
                  </a:cubicBezTo>
                  <a:cubicBezTo>
                    <a:pt x="2963863" y="750888"/>
                    <a:pt x="3133725" y="515938"/>
                    <a:pt x="3228975" y="361950"/>
                  </a:cubicBezTo>
                  <a:cubicBezTo>
                    <a:pt x="3324225" y="207963"/>
                    <a:pt x="3371850" y="103981"/>
                    <a:pt x="34194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Group 149">
              <a:extLst>
                <a:ext uri="{FF2B5EF4-FFF2-40B4-BE49-F238E27FC236}">
                  <a16:creationId xmlns:a16="http://schemas.microsoft.com/office/drawing/2014/main" id="{DBE339EE-CD9D-40E0-A39A-D93B7C5AB321}"/>
                </a:ext>
              </a:extLst>
            </p:cNvPr>
            <p:cNvGrpSpPr/>
            <p:nvPr/>
          </p:nvGrpSpPr>
          <p:grpSpPr>
            <a:xfrm>
              <a:off x="6046250" y="1512932"/>
              <a:ext cx="3459161" cy="1731939"/>
              <a:chOff x="6046250" y="1503407"/>
              <a:chExt cx="3459161" cy="1731939"/>
            </a:xfrm>
          </p:grpSpPr>
          <p:sp>
            <p:nvSpPr>
              <p:cNvPr id="73" name="Rectangle 72">
                <a:extLst>
                  <a:ext uri="{FF2B5EF4-FFF2-40B4-BE49-F238E27FC236}">
                    <a16:creationId xmlns:a16="http://schemas.microsoft.com/office/drawing/2014/main" id="{842E8D2A-5204-4711-8876-AC4C3E18A243}"/>
                  </a:ext>
                </a:extLst>
              </p:cNvPr>
              <p:cNvSpPr/>
              <p:nvPr/>
            </p:nvSpPr>
            <p:spPr>
              <a:xfrm rot="19771533">
                <a:off x="8016079" y="3086588"/>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49" name="Group 148">
                <a:extLst>
                  <a:ext uri="{FF2B5EF4-FFF2-40B4-BE49-F238E27FC236}">
                    <a16:creationId xmlns:a16="http://schemas.microsoft.com/office/drawing/2014/main" id="{44F3F005-948B-4D85-8B3D-5CE099BEBCE5}"/>
                  </a:ext>
                </a:extLst>
              </p:cNvPr>
              <p:cNvGrpSpPr/>
              <p:nvPr/>
            </p:nvGrpSpPr>
            <p:grpSpPr>
              <a:xfrm>
                <a:off x="6046250" y="1503407"/>
                <a:ext cx="3459161" cy="1299990"/>
                <a:chOff x="6046250" y="1493882"/>
                <a:chExt cx="3459161" cy="1299990"/>
              </a:xfrm>
            </p:grpSpPr>
            <p:sp>
              <p:nvSpPr>
                <p:cNvPr id="144" name="Rectangle 143">
                  <a:extLst>
                    <a:ext uri="{FF2B5EF4-FFF2-40B4-BE49-F238E27FC236}">
                      <a16:creationId xmlns:a16="http://schemas.microsoft.com/office/drawing/2014/main" id="{AEED009B-26A7-4231-971D-063922F63530}"/>
                    </a:ext>
                  </a:extLst>
                </p:cNvPr>
                <p:cNvSpPr/>
                <p:nvPr/>
              </p:nvSpPr>
              <p:spPr>
                <a:xfrm rot="19771533">
                  <a:off x="6566757" y="2585498"/>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48" name="Group 147">
                  <a:extLst>
                    <a:ext uri="{FF2B5EF4-FFF2-40B4-BE49-F238E27FC236}">
                      <a16:creationId xmlns:a16="http://schemas.microsoft.com/office/drawing/2014/main" id="{52ECFDD7-CA83-4413-A9F6-FAB5611CF581}"/>
                    </a:ext>
                  </a:extLst>
                </p:cNvPr>
                <p:cNvGrpSpPr/>
                <p:nvPr/>
              </p:nvGrpSpPr>
              <p:grpSpPr>
                <a:xfrm>
                  <a:off x="6046250" y="1493882"/>
                  <a:ext cx="3459161" cy="1299990"/>
                  <a:chOff x="6046250" y="1493882"/>
                  <a:chExt cx="3459161" cy="1299990"/>
                </a:xfrm>
              </p:grpSpPr>
              <p:grpSp>
                <p:nvGrpSpPr>
                  <p:cNvPr id="147" name="Group 146">
                    <a:extLst>
                      <a:ext uri="{FF2B5EF4-FFF2-40B4-BE49-F238E27FC236}">
                        <a16:creationId xmlns:a16="http://schemas.microsoft.com/office/drawing/2014/main" id="{54956B90-7E23-4060-9998-0AB6941188E3}"/>
                      </a:ext>
                    </a:extLst>
                  </p:cNvPr>
                  <p:cNvGrpSpPr/>
                  <p:nvPr/>
                </p:nvGrpSpPr>
                <p:grpSpPr>
                  <a:xfrm>
                    <a:off x="8402512" y="1610213"/>
                    <a:ext cx="1102899" cy="1183659"/>
                    <a:chOff x="8402512" y="1610213"/>
                    <a:chExt cx="1102899" cy="1183659"/>
                  </a:xfrm>
                </p:grpSpPr>
                <p:sp>
                  <p:nvSpPr>
                    <p:cNvPr id="142" name="Rectangle 141">
                      <a:extLst>
                        <a:ext uri="{FF2B5EF4-FFF2-40B4-BE49-F238E27FC236}">
                          <a16:creationId xmlns:a16="http://schemas.microsoft.com/office/drawing/2014/main" id="{8ABB760F-B3C1-4875-9AFE-E47DC0B72DBE}"/>
                        </a:ext>
                      </a:extLst>
                    </p:cNvPr>
                    <p:cNvSpPr/>
                    <p:nvPr/>
                  </p:nvSpPr>
                  <p:spPr>
                    <a:xfrm rot="19771533">
                      <a:off x="8402512" y="2645114"/>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143" name="Rectangle 142">
                      <a:extLst>
                        <a:ext uri="{FF2B5EF4-FFF2-40B4-BE49-F238E27FC236}">
                          <a16:creationId xmlns:a16="http://schemas.microsoft.com/office/drawing/2014/main" id="{277BBA08-DF5A-4A5C-AA98-5616C186AC96}"/>
                        </a:ext>
                      </a:extLst>
                    </p:cNvPr>
                    <p:cNvSpPr/>
                    <p:nvPr/>
                  </p:nvSpPr>
                  <p:spPr>
                    <a:xfrm rot="19771533">
                      <a:off x="8804834" y="2175988"/>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145" name="Rectangle 144">
                      <a:extLst>
                        <a:ext uri="{FF2B5EF4-FFF2-40B4-BE49-F238E27FC236}">
                          <a16:creationId xmlns:a16="http://schemas.microsoft.com/office/drawing/2014/main" id="{3BAB9285-F910-4520-98DC-AC66A8C28E8C}"/>
                        </a:ext>
                      </a:extLst>
                    </p:cNvPr>
                    <p:cNvSpPr/>
                    <p:nvPr/>
                  </p:nvSpPr>
                  <p:spPr>
                    <a:xfrm rot="19771533">
                      <a:off x="9166799" y="1610213"/>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rgbClr val="C00000"/>
                          </a:solidFill>
                        </a:rPr>
                        <a:t>x</a:t>
                      </a:r>
                    </a:p>
                  </p:txBody>
                </p:sp>
              </p:grpSp>
              <p:sp>
                <p:nvSpPr>
                  <p:cNvPr id="146" name="Rectangle 145">
                    <a:extLst>
                      <a:ext uri="{FF2B5EF4-FFF2-40B4-BE49-F238E27FC236}">
                        <a16:creationId xmlns:a16="http://schemas.microsoft.com/office/drawing/2014/main" id="{3B3FBEAD-870F-4F2B-AC1B-1D2DF04A4CED}"/>
                      </a:ext>
                    </a:extLst>
                  </p:cNvPr>
                  <p:cNvSpPr/>
                  <p:nvPr/>
                </p:nvSpPr>
                <p:spPr>
                  <a:xfrm rot="19771533" flipH="1">
                    <a:off x="6046250" y="1493882"/>
                    <a:ext cx="227528" cy="61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p:grpSp>
      <p:grpSp>
        <p:nvGrpSpPr>
          <p:cNvPr id="179" name="Group 178">
            <a:extLst>
              <a:ext uri="{FF2B5EF4-FFF2-40B4-BE49-F238E27FC236}">
                <a16:creationId xmlns:a16="http://schemas.microsoft.com/office/drawing/2014/main" id="{9A29DA13-E195-415A-B424-00D1AA6B5405}"/>
              </a:ext>
            </a:extLst>
          </p:cNvPr>
          <p:cNvGrpSpPr/>
          <p:nvPr/>
        </p:nvGrpSpPr>
        <p:grpSpPr>
          <a:xfrm>
            <a:off x="979405" y="1971887"/>
            <a:ext cx="5664444" cy="4192231"/>
            <a:chOff x="979405" y="1971887"/>
            <a:chExt cx="5664444" cy="4192231"/>
          </a:xfrm>
        </p:grpSpPr>
        <p:sp>
          <p:nvSpPr>
            <p:cNvPr id="141" name="Rectangle 140">
              <a:extLst>
                <a:ext uri="{FF2B5EF4-FFF2-40B4-BE49-F238E27FC236}">
                  <a16:creationId xmlns:a16="http://schemas.microsoft.com/office/drawing/2014/main" id="{232CC4C2-F510-4268-A381-C8B8FA4D9325}"/>
                </a:ext>
              </a:extLst>
            </p:cNvPr>
            <p:cNvSpPr/>
            <p:nvPr/>
          </p:nvSpPr>
          <p:spPr>
            <a:xfrm rot="19771533">
              <a:off x="6305237" y="2209531"/>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nvGrpSpPr>
            <p:cNvPr id="175" name="Group 174">
              <a:extLst>
                <a:ext uri="{FF2B5EF4-FFF2-40B4-BE49-F238E27FC236}">
                  <a16:creationId xmlns:a16="http://schemas.microsoft.com/office/drawing/2014/main" id="{C4AC38A4-8917-452F-BC9E-D5795BBE41A9}"/>
                </a:ext>
              </a:extLst>
            </p:cNvPr>
            <p:cNvGrpSpPr/>
            <p:nvPr/>
          </p:nvGrpSpPr>
          <p:grpSpPr>
            <a:xfrm>
              <a:off x="979405" y="1971887"/>
              <a:ext cx="4905149" cy="4192231"/>
              <a:chOff x="951273" y="1948704"/>
              <a:chExt cx="4905149" cy="4192231"/>
            </a:xfrm>
          </p:grpSpPr>
          <p:grpSp>
            <p:nvGrpSpPr>
              <p:cNvPr id="140" name="Group 139">
                <a:extLst>
                  <a:ext uri="{FF2B5EF4-FFF2-40B4-BE49-F238E27FC236}">
                    <a16:creationId xmlns:a16="http://schemas.microsoft.com/office/drawing/2014/main" id="{4D1203F9-8975-4E6A-B28B-43585FA73F4A}"/>
                  </a:ext>
                </a:extLst>
              </p:cNvPr>
              <p:cNvGrpSpPr/>
              <p:nvPr/>
            </p:nvGrpSpPr>
            <p:grpSpPr>
              <a:xfrm>
                <a:off x="1042938" y="1948704"/>
                <a:ext cx="4813484" cy="1520317"/>
                <a:chOff x="1053783" y="1948706"/>
                <a:chExt cx="4813484" cy="1520317"/>
              </a:xfrm>
            </p:grpSpPr>
            <p:cxnSp>
              <p:nvCxnSpPr>
                <p:cNvPr id="128" name="Straight Connector 127">
                  <a:extLst>
                    <a:ext uri="{FF2B5EF4-FFF2-40B4-BE49-F238E27FC236}">
                      <a16:creationId xmlns:a16="http://schemas.microsoft.com/office/drawing/2014/main" id="{DBFF2245-2CC4-42F2-967D-66D02DEE4A00}"/>
                    </a:ext>
                  </a:extLst>
                </p:cNvPr>
                <p:cNvCxnSpPr>
                  <a:cxnSpLocks/>
                </p:cNvCxnSpPr>
                <p:nvPr/>
              </p:nvCxnSpPr>
              <p:spPr>
                <a:xfrm>
                  <a:off x="1053783" y="3451144"/>
                  <a:ext cx="4719272" cy="1293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C3B81BC-2329-4E27-ABFF-4A5E6B7A441D}"/>
                        </a:ext>
                      </a:extLst>
                    </p:cNvPr>
                    <p:cNvSpPr/>
                    <p:nvPr/>
                  </p:nvSpPr>
                  <p:spPr>
                    <a:xfrm>
                      <a:off x="5176264" y="3143374"/>
                      <a:ext cx="691003" cy="285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 0</a:t>
                      </a:r>
                    </a:p>
                  </p:txBody>
                </p:sp>
              </mc:Choice>
              <mc:Fallback xmlns="">
                <p:sp>
                  <p:nvSpPr>
                    <p:cNvPr id="129" name="Rectangle 128">
                      <a:extLst>
                        <a:ext uri="{FF2B5EF4-FFF2-40B4-BE49-F238E27FC236}">
                          <a16:creationId xmlns:a16="http://schemas.microsoft.com/office/drawing/2014/main" id="{EC3B81BC-2329-4E27-ABFF-4A5E6B7A441D}"/>
                        </a:ext>
                      </a:extLst>
                    </p:cNvPr>
                    <p:cNvSpPr>
                      <a:spLocks noRot="1" noChangeAspect="1" noMove="1" noResize="1" noEditPoints="1" noAdjustHandles="1" noChangeArrowheads="1" noChangeShapeType="1" noTextEdit="1"/>
                    </p:cNvSpPr>
                    <p:nvPr/>
                  </p:nvSpPr>
                  <p:spPr>
                    <a:xfrm>
                      <a:off x="5176264" y="3143374"/>
                      <a:ext cx="691003" cy="285747"/>
                    </a:xfrm>
                    <a:prstGeom prst="rect">
                      <a:avLst/>
                    </a:prstGeom>
                    <a:blipFill>
                      <a:blip r:embed="rId4"/>
                      <a:stretch>
                        <a:fillRect t="-25532" r="-4425" b="-48936"/>
                      </a:stretch>
                    </a:blipFill>
                    <a:ln>
                      <a:noFill/>
                    </a:ln>
                  </p:spPr>
                  <p:txBody>
                    <a:bodyPr/>
                    <a:lstStyle/>
                    <a:p>
                      <a:r>
                        <a:rPr lang="en-US">
                          <a:noFill/>
                        </a:rPr>
                        <a:t> </a:t>
                      </a:r>
                    </a:p>
                  </p:txBody>
                </p:sp>
              </mc:Fallback>
            </mc:AlternateContent>
            <p:cxnSp>
              <p:nvCxnSpPr>
                <p:cNvPr id="130" name="Straight Arrow Connector 129">
                  <a:extLst>
                    <a:ext uri="{FF2B5EF4-FFF2-40B4-BE49-F238E27FC236}">
                      <a16:creationId xmlns:a16="http://schemas.microsoft.com/office/drawing/2014/main" id="{F64E3172-2E4F-4247-BFBC-23C9E3FEC71D}"/>
                    </a:ext>
                  </a:extLst>
                </p:cNvPr>
                <p:cNvCxnSpPr>
                  <a:cxnSpLocks/>
                </p:cNvCxnSpPr>
                <p:nvPr/>
              </p:nvCxnSpPr>
              <p:spPr>
                <a:xfrm flipH="1">
                  <a:off x="4053641" y="1948706"/>
                  <a:ext cx="6001" cy="14802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0380B478-8E2E-46A8-94AA-2A845F184469}"/>
                    </a:ext>
                  </a:extLst>
                </p:cNvPr>
                <p:cNvCxnSpPr>
                  <a:cxnSpLocks/>
                  <a:endCxn id="63" idx="0"/>
                </p:cNvCxnSpPr>
                <p:nvPr/>
              </p:nvCxnSpPr>
              <p:spPr>
                <a:xfrm>
                  <a:off x="2997681" y="2419078"/>
                  <a:ext cx="3831" cy="104994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77C1AD3-510F-41B0-8891-C94C753111AF}"/>
                    </a:ext>
                  </a:extLst>
                </p:cNvPr>
                <p:cNvCxnSpPr>
                  <a:cxnSpLocks/>
                  <a:endCxn id="64" idx="0"/>
                </p:cNvCxnSpPr>
                <p:nvPr/>
              </p:nvCxnSpPr>
              <p:spPr>
                <a:xfrm>
                  <a:off x="2045822" y="2952204"/>
                  <a:ext cx="65705" cy="5116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9DD66B6B-3F6B-4C0B-B275-35DFD2C8901F}"/>
                  </a:ext>
                </a:extLst>
              </p:cNvPr>
              <p:cNvGrpSpPr/>
              <p:nvPr/>
            </p:nvGrpSpPr>
            <p:grpSpPr>
              <a:xfrm>
                <a:off x="951273" y="5521586"/>
                <a:ext cx="3653231" cy="619349"/>
                <a:chOff x="951273" y="5521586"/>
                <a:chExt cx="3653231" cy="619349"/>
              </a:xfrm>
            </p:grpSpPr>
            <mc:AlternateContent xmlns:mc="http://schemas.openxmlformats.org/markup-compatibility/2006" xmlns:a14="http://schemas.microsoft.com/office/drawing/2010/main">
              <mc:Choice Requires="a14">
                <p:sp>
                  <p:nvSpPr>
                    <p:cNvPr id="154" name="Rectangle 153">
                      <a:extLst>
                        <a:ext uri="{FF2B5EF4-FFF2-40B4-BE49-F238E27FC236}">
                          <a16:creationId xmlns:a16="http://schemas.microsoft.com/office/drawing/2014/main" id="{851C17A0-BDA3-4EF6-890D-FAE1AA568004}"/>
                        </a:ext>
                      </a:extLst>
                    </p:cNvPr>
                    <p:cNvSpPr/>
                    <p:nvPr/>
                  </p:nvSpPr>
                  <p:spPr>
                    <a:xfrm>
                      <a:off x="951273" y="5596166"/>
                      <a:ext cx="1160254"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1</m:t>
                                </m:r>
                              </m:sub>
                            </m:sSub>
                            <m:r>
                              <a:rPr lang="en-US" sz="3600" b="0" i="1" baseline="20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0</m:t>
                            </m:r>
                          </m:oMath>
                        </m:oMathPara>
                      </a14:m>
                      <a:endParaRPr lang="en-US" sz="3200" baseline="30000" dirty="0">
                        <a:solidFill>
                          <a:schemeClr val="tx1"/>
                        </a:solidFill>
                      </a:endParaRPr>
                    </a:p>
                  </p:txBody>
                </p:sp>
              </mc:Choice>
              <mc:Fallback xmlns="">
                <p:sp>
                  <p:nvSpPr>
                    <p:cNvPr id="154" name="Rectangle 153">
                      <a:extLst>
                        <a:ext uri="{FF2B5EF4-FFF2-40B4-BE49-F238E27FC236}">
                          <a16:creationId xmlns:a16="http://schemas.microsoft.com/office/drawing/2014/main" id="{851C17A0-BDA3-4EF6-890D-FAE1AA568004}"/>
                        </a:ext>
                      </a:extLst>
                    </p:cNvPr>
                    <p:cNvSpPr>
                      <a:spLocks noRot="1" noChangeAspect="1" noMove="1" noResize="1" noEditPoints="1" noAdjustHandles="1" noChangeArrowheads="1" noChangeShapeType="1" noTextEdit="1"/>
                    </p:cNvSpPr>
                    <p:nvPr/>
                  </p:nvSpPr>
                  <p:spPr>
                    <a:xfrm>
                      <a:off x="951273" y="5596166"/>
                      <a:ext cx="1160254" cy="544769"/>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Rectangle 154">
                      <a:extLst>
                        <a:ext uri="{FF2B5EF4-FFF2-40B4-BE49-F238E27FC236}">
                          <a16:creationId xmlns:a16="http://schemas.microsoft.com/office/drawing/2014/main" id="{B7E92984-553B-4F2A-977E-63944C2ADD2A}"/>
                        </a:ext>
                      </a:extLst>
                    </p:cNvPr>
                    <p:cNvSpPr/>
                    <p:nvPr/>
                  </p:nvSpPr>
                  <p:spPr>
                    <a:xfrm>
                      <a:off x="2887416" y="5521586"/>
                      <a:ext cx="1717088" cy="596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smtClean="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 = 2.3</a:t>
                      </a:r>
                      <a:endParaRPr lang="en-US" sz="2000" dirty="0">
                        <a:solidFill>
                          <a:schemeClr val="tx1"/>
                        </a:solidFill>
                      </a:endParaRPr>
                    </a:p>
                  </p:txBody>
                </p:sp>
              </mc:Choice>
              <mc:Fallback xmlns="">
                <p:sp>
                  <p:nvSpPr>
                    <p:cNvPr id="155" name="Rectangle 154">
                      <a:extLst>
                        <a:ext uri="{FF2B5EF4-FFF2-40B4-BE49-F238E27FC236}">
                          <a16:creationId xmlns:a16="http://schemas.microsoft.com/office/drawing/2014/main" id="{B7E92984-553B-4F2A-977E-63944C2ADD2A}"/>
                        </a:ext>
                      </a:extLst>
                    </p:cNvPr>
                    <p:cNvSpPr>
                      <a:spLocks noRot="1" noChangeAspect="1" noMove="1" noResize="1" noEditPoints="1" noAdjustHandles="1" noChangeArrowheads="1" noChangeShapeType="1" noTextEdit="1"/>
                    </p:cNvSpPr>
                    <p:nvPr/>
                  </p:nvSpPr>
                  <p:spPr>
                    <a:xfrm>
                      <a:off x="2887416" y="5521586"/>
                      <a:ext cx="1717088" cy="596605"/>
                    </a:xfrm>
                    <a:prstGeom prst="rect">
                      <a:avLst/>
                    </a:prstGeom>
                    <a:blipFill>
                      <a:blip r:embed="rId6"/>
                      <a:stretch>
                        <a:fillRect l="-7801" b="-12371"/>
                      </a:stretch>
                    </a:blipFill>
                    <a:ln>
                      <a:noFill/>
                    </a:ln>
                  </p:spPr>
                  <p:txBody>
                    <a:bodyPr/>
                    <a:lstStyle/>
                    <a:p>
                      <a:r>
                        <a:rPr lang="en-US">
                          <a:noFill/>
                        </a:rPr>
                        <a:t> </a:t>
                      </a:r>
                    </a:p>
                  </p:txBody>
                </p:sp>
              </mc:Fallback>
            </mc:AlternateContent>
            <p:sp>
              <p:nvSpPr>
                <p:cNvPr id="157" name="Rectangle 156">
                  <a:extLst>
                    <a:ext uri="{FF2B5EF4-FFF2-40B4-BE49-F238E27FC236}">
                      <a16:creationId xmlns:a16="http://schemas.microsoft.com/office/drawing/2014/main" id="{D25A4E8D-37DB-4659-B323-C1E470100B98}"/>
                    </a:ext>
                  </a:extLst>
                </p:cNvPr>
                <p:cNvSpPr/>
                <p:nvPr/>
              </p:nvSpPr>
              <p:spPr>
                <a:xfrm>
                  <a:off x="2285707" y="5636952"/>
                  <a:ext cx="537007" cy="323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sym typeface="Wingdings" panose="05000000000000000000" pitchFamily="2" charset="2"/>
                    </a:rPr>
                    <a:t></a:t>
                  </a:r>
                  <a:endParaRPr lang="en-US" dirty="0">
                    <a:solidFill>
                      <a:schemeClr val="tx1"/>
                    </a:solidFill>
                  </a:endParaRPr>
                </a:p>
              </p:txBody>
            </p:sp>
          </p:grpSp>
        </p:grpSp>
      </p:grpSp>
      <p:grpSp>
        <p:nvGrpSpPr>
          <p:cNvPr id="178" name="Group 177">
            <a:extLst>
              <a:ext uri="{FF2B5EF4-FFF2-40B4-BE49-F238E27FC236}">
                <a16:creationId xmlns:a16="http://schemas.microsoft.com/office/drawing/2014/main" id="{CD6DEB10-87B6-4F76-B5A0-CD5FBB7E93AE}"/>
              </a:ext>
            </a:extLst>
          </p:cNvPr>
          <p:cNvGrpSpPr/>
          <p:nvPr/>
        </p:nvGrpSpPr>
        <p:grpSpPr>
          <a:xfrm>
            <a:off x="951273" y="1887202"/>
            <a:ext cx="6237696" cy="3463983"/>
            <a:chOff x="951273" y="1887202"/>
            <a:chExt cx="6237696" cy="3463983"/>
          </a:xfrm>
        </p:grpSpPr>
        <p:sp>
          <p:nvSpPr>
            <p:cNvPr id="74" name="Rectangle 73">
              <a:extLst>
                <a:ext uri="{FF2B5EF4-FFF2-40B4-BE49-F238E27FC236}">
                  <a16:creationId xmlns:a16="http://schemas.microsoft.com/office/drawing/2014/main" id="{9A21FB57-62FC-496F-A8D9-EE7FA17F1BCC}"/>
                </a:ext>
              </a:extLst>
            </p:cNvPr>
            <p:cNvSpPr/>
            <p:nvPr/>
          </p:nvSpPr>
          <p:spPr>
            <a:xfrm rot="19771533">
              <a:off x="6850357" y="3074827"/>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grpSp>
          <p:nvGrpSpPr>
            <p:cNvPr id="176" name="Group 175">
              <a:extLst>
                <a:ext uri="{FF2B5EF4-FFF2-40B4-BE49-F238E27FC236}">
                  <a16:creationId xmlns:a16="http://schemas.microsoft.com/office/drawing/2014/main" id="{E55A25E2-5E63-44CC-8065-52B4607ACDAE}"/>
                </a:ext>
              </a:extLst>
            </p:cNvPr>
            <p:cNvGrpSpPr/>
            <p:nvPr/>
          </p:nvGrpSpPr>
          <p:grpSpPr>
            <a:xfrm>
              <a:off x="951273" y="1887202"/>
              <a:ext cx="4602825" cy="3463983"/>
              <a:chOff x="951273" y="1887202"/>
              <a:chExt cx="4602825" cy="3463983"/>
            </a:xfrm>
          </p:grpSpPr>
          <p:grpSp>
            <p:nvGrpSpPr>
              <p:cNvPr id="122" name="Group 121">
                <a:extLst>
                  <a:ext uri="{FF2B5EF4-FFF2-40B4-BE49-F238E27FC236}">
                    <a16:creationId xmlns:a16="http://schemas.microsoft.com/office/drawing/2014/main" id="{0FBC11EB-8912-4387-BDFB-6BDA57E89DC4}"/>
                  </a:ext>
                </a:extLst>
              </p:cNvPr>
              <p:cNvGrpSpPr/>
              <p:nvPr/>
            </p:nvGrpSpPr>
            <p:grpSpPr>
              <a:xfrm>
                <a:off x="1049648" y="1887202"/>
                <a:ext cx="4504450" cy="1553211"/>
                <a:chOff x="1069816" y="1904901"/>
                <a:chExt cx="4504450" cy="1553211"/>
              </a:xfrm>
            </p:grpSpPr>
            <p:cxnSp>
              <p:nvCxnSpPr>
                <p:cNvPr id="110" name="Straight Connector 109">
                  <a:extLst>
                    <a:ext uri="{FF2B5EF4-FFF2-40B4-BE49-F238E27FC236}">
                      <a16:creationId xmlns:a16="http://schemas.microsoft.com/office/drawing/2014/main" id="{361BDBAD-D0A0-421F-AFFA-2ABE2C167C12}"/>
                    </a:ext>
                  </a:extLst>
                </p:cNvPr>
                <p:cNvCxnSpPr>
                  <a:cxnSpLocks/>
                </p:cNvCxnSpPr>
                <p:nvPr/>
              </p:nvCxnSpPr>
              <p:spPr>
                <a:xfrm flipV="1">
                  <a:off x="1069816" y="2434056"/>
                  <a:ext cx="4484283" cy="1024056"/>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E4F6399B-1B43-40C3-A2B1-17C5E5C88A0B}"/>
                        </a:ext>
                      </a:extLst>
                    </p:cNvPr>
                    <p:cNvSpPr/>
                    <p:nvPr/>
                  </p:nvSpPr>
                  <p:spPr>
                    <a:xfrm>
                      <a:off x="4883263" y="2148310"/>
                      <a:ext cx="691003" cy="285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 0.5</a:t>
                      </a:r>
                    </a:p>
                  </p:txBody>
                </p:sp>
              </mc:Choice>
              <mc:Fallback xmlns="">
                <p:sp>
                  <p:nvSpPr>
                    <p:cNvPr id="113" name="Rectangle 112">
                      <a:extLst>
                        <a:ext uri="{FF2B5EF4-FFF2-40B4-BE49-F238E27FC236}">
                          <a16:creationId xmlns:a16="http://schemas.microsoft.com/office/drawing/2014/main" id="{E4F6399B-1B43-40C3-A2B1-17C5E5C88A0B}"/>
                        </a:ext>
                      </a:extLst>
                    </p:cNvPr>
                    <p:cNvSpPr>
                      <a:spLocks noRot="1" noChangeAspect="1" noMove="1" noResize="1" noEditPoints="1" noAdjustHandles="1" noChangeArrowheads="1" noChangeShapeType="1" noTextEdit="1"/>
                    </p:cNvSpPr>
                    <p:nvPr/>
                  </p:nvSpPr>
                  <p:spPr>
                    <a:xfrm>
                      <a:off x="4883263" y="2148310"/>
                      <a:ext cx="691003" cy="285747"/>
                    </a:xfrm>
                    <a:prstGeom prst="rect">
                      <a:avLst/>
                    </a:prstGeom>
                    <a:blipFill>
                      <a:blip r:embed="rId7"/>
                      <a:stretch>
                        <a:fillRect l="-11504" t="-28261" r="-17699" b="-50000"/>
                      </a:stretch>
                    </a:blipFill>
                    <a:ln>
                      <a:noFill/>
                    </a:ln>
                  </p:spPr>
                  <p:txBody>
                    <a:bodyPr/>
                    <a:lstStyle/>
                    <a:p>
                      <a:r>
                        <a:rPr lang="en-US">
                          <a:noFill/>
                        </a:rPr>
                        <a:t> </a:t>
                      </a:r>
                    </a:p>
                  </p:txBody>
                </p:sp>
              </mc:Fallback>
            </mc:AlternateContent>
            <p:cxnSp>
              <p:nvCxnSpPr>
                <p:cNvPr id="114" name="Straight Arrow Connector 113">
                  <a:extLst>
                    <a:ext uri="{FF2B5EF4-FFF2-40B4-BE49-F238E27FC236}">
                      <a16:creationId xmlns:a16="http://schemas.microsoft.com/office/drawing/2014/main" id="{29D3CD54-81F1-4B3D-85A7-6A77FF28BEEE}"/>
                    </a:ext>
                  </a:extLst>
                </p:cNvPr>
                <p:cNvCxnSpPr>
                  <a:cxnSpLocks/>
                </p:cNvCxnSpPr>
                <p:nvPr/>
              </p:nvCxnSpPr>
              <p:spPr>
                <a:xfrm>
                  <a:off x="4046595" y="1904901"/>
                  <a:ext cx="0" cy="88667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9CACD29-BBA6-4B9D-9D94-C2427931778B}"/>
                    </a:ext>
                  </a:extLst>
                </p:cNvPr>
                <p:cNvCxnSpPr>
                  <a:cxnSpLocks/>
                </p:cNvCxnSpPr>
                <p:nvPr/>
              </p:nvCxnSpPr>
              <p:spPr>
                <a:xfrm flipH="1">
                  <a:off x="2976946" y="2447113"/>
                  <a:ext cx="3985" cy="580159"/>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EA78C91-190B-468D-9859-1FDB53AAC050}"/>
                    </a:ext>
                  </a:extLst>
                </p:cNvPr>
                <p:cNvCxnSpPr>
                  <a:cxnSpLocks/>
                </p:cNvCxnSpPr>
                <p:nvPr/>
              </p:nvCxnSpPr>
              <p:spPr>
                <a:xfrm flipH="1">
                  <a:off x="2045255" y="2894033"/>
                  <a:ext cx="16194" cy="318457"/>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7F5BDD50-0EE5-4C5D-992D-64056DAF5CA9}"/>
                  </a:ext>
                </a:extLst>
              </p:cNvPr>
              <p:cNvGrpSpPr/>
              <p:nvPr/>
            </p:nvGrpSpPr>
            <p:grpSpPr>
              <a:xfrm>
                <a:off x="951273" y="4716138"/>
                <a:ext cx="3771034" cy="635047"/>
                <a:chOff x="951273" y="4716138"/>
                <a:chExt cx="3771034" cy="635047"/>
              </a:xfrm>
            </p:grpSpPr>
            <mc:AlternateContent xmlns:mc="http://schemas.openxmlformats.org/markup-compatibility/2006" xmlns:a14="http://schemas.microsoft.com/office/drawing/2010/main">
              <mc:Choice Requires="a14">
                <p:sp>
                  <p:nvSpPr>
                    <p:cNvPr id="152" name="Rectangle 151">
                      <a:extLst>
                        <a:ext uri="{FF2B5EF4-FFF2-40B4-BE49-F238E27FC236}">
                          <a16:creationId xmlns:a16="http://schemas.microsoft.com/office/drawing/2014/main" id="{CE15DF75-DF40-48D2-A50B-8CC8AB6297C1}"/>
                        </a:ext>
                      </a:extLst>
                    </p:cNvPr>
                    <p:cNvSpPr/>
                    <p:nvPr/>
                  </p:nvSpPr>
                  <p:spPr>
                    <a:xfrm>
                      <a:off x="951273" y="4806416"/>
                      <a:ext cx="1339688"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1</m:t>
                                </m:r>
                              </m:sub>
                            </m:sSub>
                            <m:r>
                              <a:rPr lang="en-US" sz="3600" b="0" i="1" baseline="20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0</m:t>
                            </m:r>
                            <m:r>
                              <a:rPr lang="en-US" sz="3600" b="0" i="1" baseline="15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5</m:t>
                            </m:r>
                          </m:oMath>
                        </m:oMathPara>
                      </a14:m>
                      <a:endParaRPr lang="en-US" sz="3200" baseline="30000" dirty="0">
                        <a:solidFill>
                          <a:schemeClr val="tx1"/>
                        </a:solidFill>
                      </a:endParaRPr>
                    </a:p>
                  </p:txBody>
                </p:sp>
              </mc:Choice>
              <mc:Fallback xmlns="">
                <p:sp>
                  <p:nvSpPr>
                    <p:cNvPr id="152" name="Rectangle 151">
                      <a:extLst>
                        <a:ext uri="{FF2B5EF4-FFF2-40B4-BE49-F238E27FC236}">
                          <a16:creationId xmlns:a16="http://schemas.microsoft.com/office/drawing/2014/main" id="{CE15DF75-DF40-48D2-A50B-8CC8AB6297C1}"/>
                        </a:ext>
                      </a:extLst>
                    </p:cNvPr>
                    <p:cNvSpPr>
                      <a:spLocks noRot="1" noChangeAspect="1" noMove="1" noResize="1" noEditPoints="1" noAdjustHandles="1" noChangeArrowheads="1" noChangeShapeType="1" noTextEdit="1"/>
                    </p:cNvSpPr>
                    <p:nvPr/>
                  </p:nvSpPr>
                  <p:spPr>
                    <a:xfrm>
                      <a:off x="951273" y="4806416"/>
                      <a:ext cx="1339688" cy="544769"/>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Rectangle 152">
                      <a:extLst>
                        <a:ext uri="{FF2B5EF4-FFF2-40B4-BE49-F238E27FC236}">
                          <a16:creationId xmlns:a16="http://schemas.microsoft.com/office/drawing/2014/main" id="{0C27210D-4278-4F0C-B34A-0431F3493E22}"/>
                        </a:ext>
                      </a:extLst>
                    </p:cNvPr>
                    <p:cNvSpPr/>
                    <p:nvPr/>
                  </p:nvSpPr>
                  <p:spPr>
                    <a:xfrm>
                      <a:off x="2965578" y="4716138"/>
                      <a:ext cx="1756729" cy="596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smtClean="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 = 0.68</a:t>
                      </a:r>
                      <a:endParaRPr lang="en-US" sz="2000" dirty="0">
                        <a:solidFill>
                          <a:schemeClr val="tx1"/>
                        </a:solidFill>
                      </a:endParaRPr>
                    </a:p>
                  </p:txBody>
                </p:sp>
              </mc:Choice>
              <mc:Fallback xmlns="">
                <p:sp>
                  <p:nvSpPr>
                    <p:cNvPr id="153" name="Rectangle 152">
                      <a:extLst>
                        <a:ext uri="{FF2B5EF4-FFF2-40B4-BE49-F238E27FC236}">
                          <a16:creationId xmlns:a16="http://schemas.microsoft.com/office/drawing/2014/main" id="{0C27210D-4278-4F0C-B34A-0431F3493E22}"/>
                        </a:ext>
                      </a:extLst>
                    </p:cNvPr>
                    <p:cNvSpPr>
                      <a:spLocks noRot="1" noChangeAspect="1" noMove="1" noResize="1" noEditPoints="1" noAdjustHandles="1" noChangeArrowheads="1" noChangeShapeType="1" noTextEdit="1"/>
                    </p:cNvSpPr>
                    <p:nvPr/>
                  </p:nvSpPr>
                  <p:spPr>
                    <a:xfrm>
                      <a:off x="2965578" y="4716138"/>
                      <a:ext cx="1756729" cy="596605"/>
                    </a:xfrm>
                    <a:prstGeom prst="rect">
                      <a:avLst/>
                    </a:prstGeom>
                    <a:blipFill>
                      <a:blip r:embed="rId9"/>
                      <a:stretch>
                        <a:fillRect l="-7612" b="-11224"/>
                      </a:stretch>
                    </a:blipFill>
                    <a:ln>
                      <a:noFill/>
                    </a:ln>
                  </p:spPr>
                  <p:txBody>
                    <a:bodyPr/>
                    <a:lstStyle/>
                    <a:p>
                      <a:r>
                        <a:rPr lang="en-US">
                          <a:noFill/>
                        </a:rPr>
                        <a:t> </a:t>
                      </a:r>
                    </a:p>
                  </p:txBody>
                </p:sp>
              </mc:Fallback>
            </mc:AlternateContent>
            <p:sp>
              <p:nvSpPr>
                <p:cNvPr id="158" name="Rectangle 157">
                  <a:extLst>
                    <a:ext uri="{FF2B5EF4-FFF2-40B4-BE49-F238E27FC236}">
                      <a16:creationId xmlns:a16="http://schemas.microsoft.com/office/drawing/2014/main" id="{954D6A24-21F4-4ED8-8A04-55933E8A9DDB}"/>
                    </a:ext>
                  </a:extLst>
                </p:cNvPr>
                <p:cNvSpPr/>
                <p:nvPr/>
              </p:nvSpPr>
              <p:spPr>
                <a:xfrm>
                  <a:off x="2312332" y="4858295"/>
                  <a:ext cx="537007" cy="323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sym typeface="Wingdings" panose="05000000000000000000" pitchFamily="2" charset="2"/>
                    </a:rPr>
                    <a:t></a:t>
                  </a:r>
                  <a:endParaRPr lang="en-US" dirty="0">
                    <a:solidFill>
                      <a:schemeClr val="tx1"/>
                    </a:solidFill>
                  </a:endParaRPr>
                </a:p>
              </p:txBody>
            </p:sp>
          </p:grpSp>
        </p:grpSp>
      </p:grpSp>
      <p:grpSp>
        <p:nvGrpSpPr>
          <p:cNvPr id="177" name="Group 176">
            <a:extLst>
              <a:ext uri="{FF2B5EF4-FFF2-40B4-BE49-F238E27FC236}">
                <a16:creationId xmlns:a16="http://schemas.microsoft.com/office/drawing/2014/main" id="{AC10F44D-6A6B-45AF-9710-C9868E0A581A}"/>
              </a:ext>
            </a:extLst>
          </p:cNvPr>
          <p:cNvGrpSpPr/>
          <p:nvPr/>
        </p:nvGrpSpPr>
        <p:grpSpPr>
          <a:xfrm>
            <a:off x="962286" y="1336414"/>
            <a:ext cx="6808141" cy="3288796"/>
            <a:chOff x="962286" y="1336414"/>
            <a:chExt cx="6808141" cy="3288796"/>
          </a:xfrm>
        </p:grpSpPr>
        <p:sp>
          <p:nvSpPr>
            <p:cNvPr id="76" name="Rectangle 75">
              <a:extLst>
                <a:ext uri="{FF2B5EF4-FFF2-40B4-BE49-F238E27FC236}">
                  <a16:creationId xmlns:a16="http://schemas.microsoft.com/office/drawing/2014/main" id="{B699A054-1B0C-452D-A7ED-3F971F3ED705}"/>
                </a:ext>
              </a:extLst>
            </p:cNvPr>
            <p:cNvSpPr/>
            <p:nvPr/>
          </p:nvSpPr>
          <p:spPr>
            <a:xfrm rot="19771533">
              <a:off x="7431815" y="3392855"/>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x</a:t>
              </a:r>
            </a:p>
          </p:txBody>
        </p:sp>
        <p:grpSp>
          <p:nvGrpSpPr>
            <p:cNvPr id="164" name="Group 163">
              <a:extLst>
                <a:ext uri="{FF2B5EF4-FFF2-40B4-BE49-F238E27FC236}">
                  <a16:creationId xmlns:a16="http://schemas.microsoft.com/office/drawing/2014/main" id="{3CBEE9D0-CA33-463D-8D79-120823683F84}"/>
                </a:ext>
              </a:extLst>
            </p:cNvPr>
            <p:cNvGrpSpPr/>
            <p:nvPr/>
          </p:nvGrpSpPr>
          <p:grpSpPr>
            <a:xfrm>
              <a:off x="962286" y="1336414"/>
              <a:ext cx="4074395" cy="3288796"/>
              <a:chOff x="962286" y="1336414"/>
              <a:chExt cx="4074395" cy="3288796"/>
            </a:xfrm>
          </p:grpSpPr>
          <p:grpSp>
            <p:nvGrpSpPr>
              <p:cNvPr id="124" name="Group 123">
                <a:extLst>
                  <a:ext uri="{FF2B5EF4-FFF2-40B4-BE49-F238E27FC236}">
                    <a16:creationId xmlns:a16="http://schemas.microsoft.com/office/drawing/2014/main" id="{69FDEE11-EBF5-4090-BC9A-EEE7D40EF43D}"/>
                  </a:ext>
                </a:extLst>
              </p:cNvPr>
              <p:cNvGrpSpPr/>
              <p:nvPr/>
            </p:nvGrpSpPr>
            <p:grpSpPr>
              <a:xfrm>
                <a:off x="1026288" y="1336414"/>
                <a:ext cx="4010393" cy="2130067"/>
                <a:chOff x="1049649" y="1328045"/>
                <a:chExt cx="4010393" cy="2130067"/>
              </a:xfrm>
            </p:grpSpPr>
            <p:cxnSp>
              <p:nvCxnSpPr>
                <p:cNvPr id="56" name="Straight Connector 55">
                  <a:extLst>
                    <a:ext uri="{FF2B5EF4-FFF2-40B4-BE49-F238E27FC236}">
                      <a16:creationId xmlns:a16="http://schemas.microsoft.com/office/drawing/2014/main" id="{6A06A9F7-875B-4AEE-B2DB-379EDCD0DE46}"/>
                    </a:ext>
                  </a:extLst>
                </p:cNvPr>
                <p:cNvCxnSpPr>
                  <a:cxnSpLocks/>
                </p:cNvCxnSpPr>
                <p:nvPr/>
              </p:nvCxnSpPr>
              <p:spPr>
                <a:xfrm flipV="1">
                  <a:off x="1049649" y="1400344"/>
                  <a:ext cx="4010393" cy="205776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785D5A9B-26B9-45D3-946C-2BEAD7A88B1D}"/>
                        </a:ext>
                      </a:extLst>
                    </p:cNvPr>
                    <p:cNvSpPr/>
                    <p:nvPr/>
                  </p:nvSpPr>
                  <p:spPr>
                    <a:xfrm>
                      <a:off x="4046825" y="1328045"/>
                      <a:ext cx="603284" cy="234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b="0" i="0" dirty="0" smtClean="0">
                                  <a:solidFill>
                                    <a:schemeClr val="tx1"/>
                                  </a:solidFill>
                                  <a:latin typeface="Cambria Math" panose="02040503050406030204" pitchFamily="18" charset="0"/>
                                </a:rPr>
                                <m:t>1</m:t>
                              </m:r>
                              <m:r>
                                <a:rPr lang="en-US" b="0" i="1" dirty="0" smtClean="0">
                                  <a:solidFill>
                                    <a:schemeClr val="tx1"/>
                                  </a:solidFill>
                                  <a:latin typeface="Cambria Math" panose="02040503050406030204" pitchFamily="18" charset="0"/>
                                </a:rPr>
                                <m:t> </m:t>
                              </m:r>
                            </m:sub>
                          </m:sSub>
                        </m:oMath>
                      </a14:m>
                      <a:r>
                        <a:rPr lang="en-US" dirty="0">
                          <a:solidFill>
                            <a:schemeClr val="tx1"/>
                          </a:solidFill>
                        </a:rPr>
                        <a:t>= 1</a:t>
                      </a:r>
                    </a:p>
                  </p:txBody>
                </p:sp>
              </mc:Choice>
              <mc:Fallback xmlns="">
                <p:sp>
                  <p:nvSpPr>
                    <p:cNvPr id="57" name="Rectangle 56">
                      <a:extLst>
                        <a:ext uri="{FF2B5EF4-FFF2-40B4-BE49-F238E27FC236}">
                          <a16:creationId xmlns:a16="http://schemas.microsoft.com/office/drawing/2014/main" id="{785D5A9B-26B9-45D3-946C-2BEAD7A88B1D}"/>
                        </a:ext>
                      </a:extLst>
                    </p:cNvPr>
                    <p:cNvSpPr>
                      <a:spLocks noRot="1" noChangeAspect="1" noMove="1" noResize="1" noEditPoints="1" noAdjustHandles="1" noChangeArrowheads="1" noChangeShapeType="1" noTextEdit="1"/>
                    </p:cNvSpPr>
                    <p:nvPr/>
                  </p:nvSpPr>
                  <p:spPr>
                    <a:xfrm>
                      <a:off x="4046825" y="1328045"/>
                      <a:ext cx="603284" cy="234718"/>
                    </a:xfrm>
                    <a:prstGeom prst="rect">
                      <a:avLst/>
                    </a:prstGeom>
                    <a:blipFill>
                      <a:blip r:embed="rId10"/>
                      <a:stretch>
                        <a:fillRect l="-8081" t="-41026" r="-18182" b="-66667"/>
                      </a:stretch>
                    </a:blipFill>
                    <a:ln>
                      <a:noFill/>
                    </a:ln>
                  </p:spPr>
                  <p:txBody>
                    <a:bodyPr/>
                    <a:lstStyle/>
                    <a:p>
                      <a:r>
                        <a:rPr lang="he-IL">
                          <a:noFill/>
                        </a:rPr>
                        <a:t> </a:t>
                      </a:r>
                    </a:p>
                  </p:txBody>
                </p:sp>
              </mc:Fallback>
            </mc:AlternateContent>
          </p:grpSp>
          <p:grpSp>
            <p:nvGrpSpPr>
              <p:cNvPr id="160" name="Group 159">
                <a:extLst>
                  <a:ext uri="{FF2B5EF4-FFF2-40B4-BE49-F238E27FC236}">
                    <a16:creationId xmlns:a16="http://schemas.microsoft.com/office/drawing/2014/main" id="{AB1DB742-C639-433C-81E2-B3CBB5E5FD8A}"/>
                  </a:ext>
                </a:extLst>
              </p:cNvPr>
              <p:cNvGrpSpPr/>
              <p:nvPr/>
            </p:nvGrpSpPr>
            <p:grpSpPr>
              <a:xfrm>
                <a:off x="962286" y="4013403"/>
                <a:ext cx="3369905" cy="611807"/>
                <a:chOff x="962286" y="4013403"/>
                <a:chExt cx="3369905" cy="611807"/>
              </a:xfrm>
            </p:grpSpPr>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3639DB4-DDE8-401E-99DB-FAFDD6F07562}"/>
                        </a:ext>
                      </a:extLst>
                    </p:cNvPr>
                    <p:cNvSpPr/>
                    <p:nvPr/>
                  </p:nvSpPr>
                  <p:spPr>
                    <a:xfrm>
                      <a:off x="962286" y="4146863"/>
                      <a:ext cx="1001338" cy="478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1</m:t>
                              </m:r>
                            </m:sub>
                          </m:sSub>
                          <m:r>
                            <a:rPr lang="en-US" sz="3600" b="0" i="1" baseline="20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1</m:t>
                          </m:r>
                        </m:oMath>
                      </a14:m>
                      <a:r>
                        <a:rPr lang="en-US" sz="3600" baseline="30000" dirty="0">
                          <a:solidFill>
                            <a:schemeClr val="tx1"/>
                          </a:solidFill>
                        </a:rPr>
                        <a:t> </a:t>
                      </a:r>
                      <a:endParaRPr lang="en-US" sz="3200" baseline="30000" dirty="0">
                        <a:solidFill>
                          <a:schemeClr val="tx1"/>
                        </a:solidFill>
                      </a:endParaRPr>
                    </a:p>
                  </p:txBody>
                </p:sp>
              </mc:Choice>
              <mc:Fallback xmlns="">
                <p:sp>
                  <p:nvSpPr>
                    <p:cNvPr id="9" name="Rectangle 8">
                      <a:extLst>
                        <a:ext uri="{FF2B5EF4-FFF2-40B4-BE49-F238E27FC236}">
                          <a16:creationId xmlns:a16="http://schemas.microsoft.com/office/drawing/2014/main" id="{03639DB4-DDE8-401E-99DB-FAFDD6F07562}"/>
                        </a:ext>
                      </a:extLst>
                    </p:cNvPr>
                    <p:cNvSpPr>
                      <a:spLocks noRot="1" noChangeAspect="1" noMove="1" noResize="1" noEditPoints="1" noAdjustHandles="1" noChangeArrowheads="1" noChangeShapeType="1" noTextEdit="1"/>
                    </p:cNvSpPr>
                    <p:nvPr/>
                  </p:nvSpPr>
                  <p:spPr>
                    <a:xfrm>
                      <a:off x="962286" y="4146863"/>
                      <a:ext cx="1001338" cy="478347"/>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3031484" y="4013403"/>
                      <a:ext cx="1300707" cy="596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smtClean="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 = 0</a:t>
                      </a:r>
                      <a:endParaRPr lang="en-US" sz="20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3031484" y="4013403"/>
                      <a:ext cx="1300707" cy="596605"/>
                    </a:xfrm>
                    <a:prstGeom prst="rect">
                      <a:avLst/>
                    </a:prstGeom>
                    <a:blipFill>
                      <a:blip r:embed="rId12"/>
                      <a:stretch>
                        <a:fillRect l="-10280" r="-4673" b="-12245"/>
                      </a:stretch>
                    </a:blipFill>
                    <a:ln>
                      <a:noFill/>
                    </a:ln>
                  </p:spPr>
                  <p:txBody>
                    <a:bodyPr/>
                    <a:lstStyle/>
                    <a:p>
                      <a:r>
                        <a:rPr lang="en-US">
                          <a:noFill/>
                        </a:rPr>
                        <a:t> </a:t>
                      </a:r>
                    </a:p>
                  </p:txBody>
                </p:sp>
              </mc:Fallback>
            </mc:AlternateContent>
            <p:sp>
              <p:nvSpPr>
                <p:cNvPr id="159" name="Rectangle 158">
                  <a:extLst>
                    <a:ext uri="{FF2B5EF4-FFF2-40B4-BE49-F238E27FC236}">
                      <a16:creationId xmlns:a16="http://schemas.microsoft.com/office/drawing/2014/main" id="{CB7D3CEF-2095-49F3-8B07-E1A4BE5491EF}"/>
                    </a:ext>
                  </a:extLst>
                </p:cNvPr>
                <p:cNvSpPr/>
                <p:nvPr/>
              </p:nvSpPr>
              <p:spPr>
                <a:xfrm>
                  <a:off x="2323062" y="4171457"/>
                  <a:ext cx="537007" cy="323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sym typeface="Wingdings" panose="05000000000000000000" pitchFamily="2" charset="2"/>
                    </a:rPr>
                    <a:t> </a:t>
                  </a:r>
                  <a:endParaRPr lang="en-US" dirty="0">
                    <a:solidFill>
                      <a:schemeClr val="tx1"/>
                    </a:solidFill>
                  </a:endParaRPr>
                </a:p>
              </p:txBody>
            </p:sp>
          </p:grpSp>
        </p:grpSp>
      </p:grp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71AB22E2-A3BF-4F94-BD8C-90AC9DEE683B}"/>
                  </a:ext>
                </a:extLst>
              </p:cNvPr>
              <p:cNvSpPr/>
              <p:nvPr/>
            </p:nvSpPr>
            <p:spPr>
              <a:xfrm>
                <a:off x="9476982" y="2394073"/>
                <a:ext cx="1001338" cy="478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0</m:t>
                        </m:r>
                      </m:sub>
                    </m:sSub>
                    <m:r>
                      <a:rPr lang="en-US" sz="3600" b="0" i="1" baseline="20000" smtClean="0">
                        <a:solidFill>
                          <a:schemeClr val="tx1"/>
                        </a:solidFill>
                        <a:latin typeface="Cambria Math" panose="02040503050406030204" pitchFamily="18" charset="0"/>
                      </a:rPr>
                      <m:t>=</m:t>
                    </m:r>
                    <m:r>
                      <a:rPr lang="en-US" sz="3600" b="0" i="1" baseline="20000" smtClean="0">
                        <a:solidFill>
                          <a:schemeClr val="tx1"/>
                        </a:solidFill>
                        <a:latin typeface="Cambria Math" panose="02040503050406030204" pitchFamily="18" charset="0"/>
                      </a:rPr>
                      <m:t>0</m:t>
                    </m:r>
                  </m:oMath>
                </a14:m>
                <a:r>
                  <a:rPr lang="en-US" sz="3600" baseline="30000" dirty="0">
                    <a:solidFill>
                      <a:schemeClr val="tx1"/>
                    </a:solidFill>
                  </a:rPr>
                  <a:t> </a:t>
                </a:r>
                <a:endParaRPr lang="en-US" sz="3200" baseline="30000" dirty="0">
                  <a:solidFill>
                    <a:schemeClr val="tx1"/>
                  </a:solidFill>
                </a:endParaRPr>
              </a:p>
            </p:txBody>
          </p:sp>
        </mc:Choice>
        <mc:Fallback xmlns="">
          <p:sp>
            <p:nvSpPr>
              <p:cNvPr id="91" name="Rectangle 90">
                <a:extLst>
                  <a:ext uri="{FF2B5EF4-FFF2-40B4-BE49-F238E27FC236}">
                    <a16:creationId xmlns:a16="http://schemas.microsoft.com/office/drawing/2014/main" id="{71AB22E2-A3BF-4F94-BD8C-90AC9DEE683B}"/>
                  </a:ext>
                </a:extLst>
              </p:cNvPr>
              <p:cNvSpPr>
                <a:spLocks noRot="1" noChangeAspect="1" noMove="1" noResize="1" noEditPoints="1" noAdjustHandles="1" noChangeArrowheads="1" noChangeShapeType="1" noTextEdit="1"/>
              </p:cNvSpPr>
              <p:nvPr/>
            </p:nvSpPr>
            <p:spPr>
              <a:xfrm>
                <a:off x="9476982" y="2394073"/>
                <a:ext cx="1001338" cy="478347"/>
              </a:xfrm>
              <a:prstGeom prst="rect">
                <a:avLst/>
              </a:prstGeom>
              <a:blipFill>
                <a:blip r:embed="rId13"/>
                <a:stretch>
                  <a:fillRect/>
                </a:stretch>
              </a:blipFill>
              <a:ln>
                <a:noFill/>
              </a:ln>
            </p:spPr>
            <p:txBody>
              <a:bodyPr/>
              <a:lstStyle/>
              <a:p>
                <a:r>
                  <a:rPr lang="en-US">
                    <a:noFill/>
                  </a:rPr>
                  <a:t> </a:t>
                </a:r>
              </a:p>
            </p:txBody>
          </p:sp>
        </mc:Fallback>
      </mc:AlternateContent>
      <p:sp>
        <p:nvSpPr>
          <p:cNvPr id="2" name="Oval 1">
            <a:extLst>
              <a:ext uri="{FF2B5EF4-FFF2-40B4-BE49-F238E27FC236}">
                <a16:creationId xmlns:a16="http://schemas.microsoft.com/office/drawing/2014/main" id="{0EE09D76-A45A-49C8-AE1C-8BB2F1F09BA1}"/>
              </a:ext>
            </a:extLst>
          </p:cNvPr>
          <p:cNvSpPr/>
          <p:nvPr/>
        </p:nvSpPr>
        <p:spPr>
          <a:xfrm>
            <a:off x="7448589" y="3322993"/>
            <a:ext cx="360867" cy="35384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23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5167490"/>
            <a:chOff x="313249" y="1207768"/>
            <a:chExt cx="11457995" cy="5167490"/>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4801314"/>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losses</a:t>
              </a:r>
              <a:r>
                <a:rPr lang="en-US" b="0" dirty="0">
                  <a:solidFill>
                    <a:srgbClr val="D4D4D4"/>
                  </a:solidFill>
                  <a:effectLst/>
                  <a:latin typeface="Consolas" panose="020B0609020204030204" pitchFamily="49" charset="0"/>
                </a:rPr>
                <a:t> = []</a:t>
              </a: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epoch</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range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epochs</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optimizer</a:t>
              </a:r>
              <a:r>
                <a:rPr lang="en-US" b="0" dirty="0" err="1">
                  <a:solidFill>
                    <a:srgbClr val="D4D4D4"/>
                  </a:solidFill>
                  <a:effectLst/>
                  <a:latin typeface="Consolas" panose="020B0609020204030204" pitchFamily="49" charset="0"/>
                </a:rPr>
                <a:t>.zero_grad</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clear gradient buffers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outputs</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inputs</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make a prediction, given the inputs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loss</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criterion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outputs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labels</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get loss for the predicted output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losses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append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loss</a:t>
              </a:r>
              <a:r>
                <a:rPr lang="en-US" b="0" dirty="0" err="1">
                  <a:solidFill>
                    <a:srgbClr val="D4D4D4"/>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add the lost for plotting</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loss</a:t>
              </a:r>
              <a:r>
                <a:rPr lang="en-US" b="0" dirty="0" err="1">
                  <a:solidFill>
                    <a:srgbClr val="D4D4D4"/>
                  </a:solidFill>
                  <a:effectLst/>
                  <a:latin typeface="Consolas" panose="020B0609020204030204" pitchFamily="49" charset="0"/>
                </a:rPr>
                <a:t>.backward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get gradients w.r.t to parameters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optimizer</a:t>
              </a:r>
              <a:r>
                <a:rPr lang="en-US" b="0" dirty="0" err="1">
                  <a:solidFill>
                    <a:srgbClr val="D4D4D4"/>
                  </a:solidFill>
                  <a:effectLst/>
                  <a:latin typeface="Consolas" panose="020B0609020204030204" pitchFamily="49" charset="0"/>
                </a:rPr>
                <a:t>.step</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update parameters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'epoch </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 loss </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format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epoch</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loss</a:t>
              </a:r>
              <a:r>
                <a:rPr lang="en-US" b="0" dirty="0" err="1">
                  <a:solidFill>
                    <a:srgbClr val="D4D4D4"/>
                  </a:solidFill>
                  <a:effectLst/>
                  <a:latin typeface="Consolas" panose="020B0609020204030204" pitchFamily="49" charset="0"/>
                </a:rPr>
                <a:t>.item</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Declare lost function and SGD optimizer</a:t>
              </a:r>
            </a:p>
          </p:txBody>
        </p:sp>
      </p:grpSp>
    </p:spTree>
    <p:extLst>
      <p:ext uri="{BB962C8B-B14F-4D97-AF65-F5344CB8AC3E}">
        <p14:creationId xmlns:p14="http://schemas.microsoft.com/office/powerpoint/2010/main" val="18512813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Custom Module</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345233" y="1153492"/>
            <a:ext cx="11405361" cy="1289506"/>
            <a:chOff x="313249" y="1207768"/>
            <a:chExt cx="11480152" cy="1289506"/>
          </a:xfrm>
        </p:grpSpPr>
        <p:sp>
          <p:nvSpPr>
            <p:cNvPr id="4" name="TextBox 3">
              <a:extLst>
                <a:ext uri="{FF2B5EF4-FFF2-40B4-BE49-F238E27FC236}">
                  <a16:creationId xmlns:a16="http://schemas.microsoft.com/office/drawing/2014/main" id="{978C3843-0E50-27AE-E526-D5200A458274}"/>
                </a:ext>
              </a:extLst>
            </p:cNvPr>
            <p:cNvSpPr txBox="1"/>
            <p:nvPr/>
          </p:nvSpPr>
          <p:spPr>
            <a:xfrm>
              <a:off x="410054" y="1573944"/>
              <a:ext cx="11383347" cy="923330"/>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range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epochs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losses</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ylabel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'Loss'</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xlabel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'epoch'</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Plot the losses (J Function)</a:t>
              </a:r>
            </a:p>
          </p:txBody>
        </p:sp>
      </p:grpSp>
      <p:pic>
        <p:nvPicPr>
          <p:cNvPr id="6" name="Picture 5">
            <a:extLst>
              <a:ext uri="{FF2B5EF4-FFF2-40B4-BE49-F238E27FC236}">
                <a16:creationId xmlns:a16="http://schemas.microsoft.com/office/drawing/2014/main" id="{A9477047-9581-6101-B710-358623C68EE2}"/>
              </a:ext>
            </a:extLst>
          </p:cNvPr>
          <p:cNvPicPr>
            <a:picLocks noChangeAspect="1"/>
          </p:cNvPicPr>
          <p:nvPr/>
        </p:nvPicPr>
        <p:blipFill>
          <a:blip r:embed="rId2"/>
          <a:stretch>
            <a:fillRect/>
          </a:stretch>
        </p:blipFill>
        <p:spPr>
          <a:xfrm>
            <a:off x="16626" y="2627688"/>
            <a:ext cx="3638550" cy="2533650"/>
          </a:xfrm>
          <a:prstGeom prst="rect">
            <a:avLst/>
          </a:prstGeom>
        </p:spPr>
      </p:pic>
    </p:spTree>
    <p:extLst>
      <p:ext uri="{BB962C8B-B14F-4D97-AF65-F5344CB8AC3E}">
        <p14:creationId xmlns:p14="http://schemas.microsoft.com/office/powerpoint/2010/main" val="450331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Custom Module</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961450"/>
            <a:ext cx="11383348" cy="3245124"/>
            <a:chOff x="313249" y="1191142"/>
            <a:chExt cx="11457995" cy="3245124"/>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2862322"/>
            </a:xfrm>
            <a:prstGeom prst="rect">
              <a:avLst/>
            </a:prstGeom>
            <a:solidFill>
              <a:schemeClr val="tx1"/>
            </a:solidFill>
            <a:ln>
              <a:solidFill>
                <a:schemeClr val="accent1">
                  <a:lumMod val="75000"/>
                </a:schemeClr>
              </a:solidFill>
            </a:ln>
          </p:spPr>
          <p:txBody>
            <a:bodyPr wrap="square">
              <a:spAutoFit/>
            </a:bodyPr>
            <a:lstStyle/>
            <a:p>
              <a:r>
                <a:rPr lang="en-US" b="0" dirty="0">
                  <a:solidFill>
                    <a:srgbClr val="C586C0"/>
                  </a:solidFill>
                  <a:effectLst/>
                  <a:latin typeface="Consolas" panose="020B0609020204030204" pitchFamily="49" charset="0"/>
                </a:rPr>
                <a:t>with</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no_grad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we don't need gradients in the testing phase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.cuda.is_available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predicted</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cuda</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cpu</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data.numpy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else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predicted</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data.numpy</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'go'</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 data'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alpha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predicted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'Predictions'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alpha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legend</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loc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'best'</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show</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191142"/>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Plotting the model fitting</a:t>
              </a:r>
            </a:p>
          </p:txBody>
        </p:sp>
      </p:grpSp>
      <p:pic>
        <p:nvPicPr>
          <p:cNvPr id="7" name="Picture 6">
            <a:extLst>
              <a:ext uri="{FF2B5EF4-FFF2-40B4-BE49-F238E27FC236}">
                <a16:creationId xmlns:a16="http://schemas.microsoft.com/office/drawing/2014/main" id="{ADFE3F93-2005-69A6-B605-B09AF404ACF7}"/>
              </a:ext>
            </a:extLst>
          </p:cNvPr>
          <p:cNvPicPr>
            <a:picLocks noChangeAspect="1"/>
          </p:cNvPicPr>
          <p:nvPr/>
        </p:nvPicPr>
        <p:blipFill>
          <a:blip r:embed="rId2"/>
          <a:stretch>
            <a:fillRect/>
          </a:stretch>
        </p:blipFill>
        <p:spPr>
          <a:xfrm>
            <a:off x="132223" y="4384272"/>
            <a:ext cx="3648075" cy="2362200"/>
          </a:xfrm>
          <a:prstGeom prst="rect">
            <a:avLst/>
          </a:prstGeom>
        </p:spPr>
      </p:pic>
    </p:spTree>
    <p:extLst>
      <p:ext uri="{BB962C8B-B14F-4D97-AF65-F5344CB8AC3E}">
        <p14:creationId xmlns:p14="http://schemas.microsoft.com/office/powerpoint/2010/main" val="24608547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6397981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fontScale="90000"/>
          </a:bodyPr>
          <a:lstStyle/>
          <a:p>
            <a:r>
              <a:rPr lang="en-US" dirty="0"/>
              <a:t>Machine Learning – 3</a:t>
            </a:r>
            <a:br>
              <a:rPr lang="en-US" dirty="0"/>
            </a:br>
            <a:r>
              <a:rPr lang="en-US" dirty="0"/>
              <a:t>Overfitting</a:t>
            </a:r>
            <a:br>
              <a:rPr lang="en-US" dirty="0"/>
            </a:br>
            <a:r>
              <a:rPr lang="en-US" dirty="0"/>
              <a:t>Regularization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6874964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6E818-3FB0-43AF-9706-5C61D57D71A0}"/>
              </a:ext>
            </a:extLst>
          </p:cNvPr>
          <p:cNvPicPr>
            <a:picLocks noChangeAspect="1"/>
          </p:cNvPicPr>
          <p:nvPr/>
        </p:nvPicPr>
        <p:blipFill>
          <a:blip r:embed="rId2"/>
          <a:stretch>
            <a:fillRect/>
          </a:stretch>
        </p:blipFill>
        <p:spPr>
          <a:xfrm>
            <a:off x="7411628" y="1042934"/>
            <a:ext cx="4185996" cy="2994197"/>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Underfit / Overfit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EA8A626D-6B86-447C-A3F2-7F3FD1A2317B}"/>
              </a:ext>
            </a:extLst>
          </p:cNvPr>
          <p:cNvPicPr>
            <a:picLocks noChangeAspect="1"/>
          </p:cNvPicPr>
          <p:nvPr/>
        </p:nvPicPr>
        <p:blipFill>
          <a:blip r:embed="rId3"/>
          <a:stretch>
            <a:fillRect/>
          </a:stretch>
        </p:blipFill>
        <p:spPr>
          <a:xfrm>
            <a:off x="628648" y="958459"/>
            <a:ext cx="3392935" cy="2906812"/>
          </a:xfrm>
          <a:prstGeom prst="rect">
            <a:avLst/>
          </a:prstGeom>
        </p:spPr>
      </p:pic>
      <p:pic>
        <p:nvPicPr>
          <p:cNvPr id="4" name="Picture 3">
            <a:extLst>
              <a:ext uri="{FF2B5EF4-FFF2-40B4-BE49-F238E27FC236}">
                <a16:creationId xmlns:a16="http://schemas.microsoft.com/office/drawing/2014/main" id="{BA69E04D-EBAE-419A-A089-C22284B0FD35}"/>
              </a:ext>
            </a:extLst>
          </p:cNvPr>
          <p:cNvPicPr>
            <a:picLocks noChangeAspect="1"/>
          </p:cNvPicPr>
          <p:nvPr/>
        </p:nvPicPr>
        <p:blipFill>
          <a:blip r:embed="rId4"/>
          <a:stretch>
            <a:fillRect/>
          </a:stretch>
        </p:blipFill>
        <p:spPr>
          <a:xfrm>
            <a:off x="3917349" y="846876"/>
            <a:ext cx="3550546" cy="3034855"/>
          </a:xfrm>
          <a:prstGeom prst="rect">
            <a:avLst/>
          </a:prstGeom>
        </p:spPr>
      </p:pic>
      <p:cxnSp>
        <p:nvCxnSpPr>
          <p:cNvPr id="65" name="Straight Connector 64">
            <a:extLst>
              <a:ext uri="{FF2B5EF4-FFF2-40B4-BE49-F238E27FC236}">
                <a16:creationId xmlns:a16="http://schemas.microsoft.com/office/drawing/2014/main" id="{0414A8F3-C04C-47F5-9738-8E4EF4DAFBB7}"/>
              </a:ext>
            </a:extLst>
          </p:cNvPr>
          <p:cNvCxnSpPr/>
          <p:nvPr/>
        </p:nvCxnSpPr>
        <p:spPr>
          <a:xfrm flipV="1">
            <a:off x="1242874" y="1133475"/>
            <a:ext cx="1882066" cy="168962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470391A-E5C9-46BB-A55F-464D224CD062}"/>
              </a:ext>
            </a:extLst>
          </p:cNvPr>
          <p:cNvGrpSpPr/>
          <p:nvPr/>
        </p:nvGrpSpPr>
        <p:grpSpPr>
          <a:xfrm>
            <a:off x="995555" y="1421778"/>
            <a:ext cx="2728175" cy="2964578"/>
            <a:chOff x="995555" y="1421778"/>
            <a:chExt cx="2728175" cy="2964578"/>
          </a:xfrm>
        </p:grpSpPr>
        <p:sp>
          <p:nvSpPr>
            <p:cNvPr id="67" name="Freeform: Shape 66">
              <a:extLst>
                <a:ext uri="{FF2B5EF4-FFF2-40B4-BE49-F238E27FC236}">
                  <a16:creationId xmlns:a16="http://schemas.microsoft.com/office/drawing/2014/main" id="{B99A9D91-3069-4B32-ACFD-9B044B3B36B5}"/>
                </a:ext>
              </a:extLst>
            </p:cNvPr>
            <p:cNvSpPr/>
            <p:nvPr/>
          </p:nvSpPr>
          <p:spPr>
            <a:xfrm>
              <a:off x="1419225" y="142177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DC079002-9BD0-4720-B1C5-FB6F62C51369}"/>
                </a:ext>
              </a:extLst>
            </p:cNvPr>
            <p:cNvSpPr/>
            <p:nvPr/>
          </p:nvSpPr>
          <p:spPr>
            <a:xfrm>
              <a:off x="995555" y="4032317"/>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“Underfit” or “high bias”</a:t>
              </a:r>
            </a:p>
          </p:txBody>
        </p:sp>
      </p:grpSp>
      <p:grpSp>
        <p:nvGrpSpPr>
          <p:cNvPr id="74" name="Group 73">
            <a:extLst>
              <a:ext uri="{FF2B5EF4-FFF2-40B4-BE49-F238E27FC236}">
                <a16:creationId xmlns:a16="http://schemas.microsoft.com/office/drawing/2014/main" id="{2CD18766-3DDF-4366-A77D-5A1FF0701B77}"/>
              </a:ext>
            </a:extLst>
          </p:cNvPr>
          <p:cNvGrpSpPr/>
          <p:nvPr/>
        </p:nvGrpSpPr>
        <p:grpSpPr>
          <a:xfrm>
            <a:off x="4318715" y="1314498"/>
            <a:ext cx="2728175" cy="3028772"/>
            <a:chOff x="4318715" y="1314498"/>
            <a:chExt cx="2728175" cy="3028772"/>
          </a:xfrm>
        </p:grpSpPr>
        <p:sp>
          <p:nvSpPr>
            <p:cNvPr id="72" name="Freeform: Shape 71">
              <a:extLst>
                <a:ext uri="{FF2B5EF4-FFF2-40B4-BE49-F238E27FC236}">
                  <a16:creationId xmlns:a16="http://schemas.microsoft.com/office/drawing/2014/main" id="{08E623EE-106D-4690-9733-C8122872813C}"/>
                </a:ext>
              </a:extLst>
            </p:cNvPr>
            <p:cNvSpPr/>
            <p:nvPr/>
          </p:nvSpPr>
          <p:spPr>
            <a:xfrm>
              <a:off x="4667805" y="131449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72">
              <a:extLst>
                <a:ext uri="{FF2B5EF4-FFF2-40B4-BE49-F238E27FC236}">
                  <a16:creationId xmlns:a16="http://schemas.microsoft.com/office/drawing/2014/main" id="{F0CDC21D-4977-4559-B5AC-B6DAD5A0D769}"/>
                </a:ext>
              </a:extLst>
            </p:cNvPr>
            <p:cNvSpPr/>
            <p:nvPr/>
          </p:nvSpPr>
          <p:spPr>
            <a:xfrm>
              <a:off x="4318715" y="3989231"/>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“good fit”</a:t>
              </a:r>
            </a:p>
          </p:txBody>
        </p:sp>
      </p:grpSp>
      <p:grpSp>
        <p:nvGrpSpPr>
          <p:cNvPr id="89" name="Group 88">
            <a:extLst>
              <a:ext uri="{FF2B5EF4-FFF2-40B4-BE49-F238E27FC236}">
                <a16:creationId xmlns:a16="http://schemas.microsoft.com/office/drawing/2014/main" id="{57EF44F4-1DCE-48D2-882C-9295995F22B8}"/>
              </a:ext>
            </a:extLst>
          </p:cNvPr>
          <p:cNvGrpSpPr/>
          <p:nvPr/>
        </p:nvGrpSpPr>
        <p:grpSpPr>
          <a:xfrm>
            <a:off x="7767953" y="1084895"/>
            <a:ext cx="3096514" cy="3283777"/>
            <a:chOff x="7777478" y="1084895"/>
            <a:chExt cx="3096514" cy="3283777"/>
          </a:xfrm>
        </p:grpSpPr>
        <p:sp>
          <p:nvSpPr>
            <p:cNvPr id="81" name="Rectangle 80">
              <a:extLst>
                <a:ext uri="{FF2B5EF4-FFF2-40B4-BE49-F238E27FC236}">
                  <a16:creationId xmlns:a16="http://schemas.microsoft.com/office/drawing/2014/main" id="{BE05D98E-DCE1-49FD-8296-B66BD14BC028}"/>
                </a:ext>
              </a:extLst>
            </p:cNvPr>
            <p:cNvSpPr/>
            <p:nvPr/>
          </p:nvSpPr>
          <p:spPr>
            <a:xfrm>
              <a:off x="7777478" y="4014633"/>
              <a:ext cx="3096514"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“overfitting” or “high variance”</a:t>
              </a:r>
            </a:p>
          </p:txBody>
        </p:sp>
        <p:sp>
          <p:nvSpPr>
            <p:cNvPr id="82" name="Freeform: Shape 81">
              <a:extLst>
                <a:ext uri="{FF2B5EF4-FFF2-40B4-BE49-F238E27FC236}">
                  <a16:creationId xmlns:a16="http://schemas.microsoft.com/office/drawing/2014/main" id="{19F92086-0CFC-43F1-9E62-838CDDE4BC89}"/>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13E8933F-BF58-49F4-AEFE-2236872498F6}"/>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mc:AlternateContent xmlns:mc="http://schemas.openxmlformats.org/markup-compatibility/2006" xmlns:a14="http://schemas.microsoft.com/office/drawing/2010/main">
        <mc:Choice Requires="a14">
          <p:sp>
            <p:nvSpPr>
              <p:cNvPr id="91" name="Rectangle: Rounded Corners 90">
                <a:extLst>
                  <a:ext uri="{FF2B5EF4-FFF2-40B4-BE49-F238E27FC236}">
                    <a16:creationId xmlns:a16="http://schemas.microsoft.com/office/drawing/2014/main" id="{76CBBC1E-DA03-42D9-9F21-9862223AD099}"/>
                  </a:ext>
                </a:extLst>
              </p:cNvPr>
              <p:cNvSpPr/>
              <p:nvPr/>
            </p:nvSpPr>
            <p:spPr>
              <a:xfrm>
                <a:off x="995555" y="4672955"/>
                <a:ext cx="10520170" cy="199332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800"/>
                  </a:spcAft>
                </a:pPr>
                <a:r>
                  <a:rPr lang="en-US" sz="2000" b="1" dirty="0">
                    <a:solidFill>
                      <a:schemeClr val="tx1"/>
                    </a:solidFill>
                  </a:rPr>
                  <a:t>Overfitting</a:t>
                </a:r>
                <a:r>
                  <a:rPr lang="en-US" sz="2000" dirty="0">
                    <a:solidFill>
                      <a:schemeClr val="tx1"/>
                    </a:solidFill>
                  </a:rPr>
                  <a:t>: too many features may cause the learned hypothesis to fit very well to the training set, meaning </a:t>
                </a:r>
                <a14:m>
                  <m:oMath xmlns:m="http://schemas.openxmlformats.org/officeDocument/2006/math">
                    <m:r>
                      <a:rPr lang="en-US" b="0" i="1" smtClean="0">
                        <a:solidFill>
                          <a:schemeClr val="tx1"/>
                        </a:solidFill>
                        <a:latin typeface="Cambria Math" panose="02040503050406030204" pitchFamily="18" charset="0"/>
                      </a:rPr>
                      <m:t>𝐽</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𝜃</m:t>
                        </m:r>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0</m:t>
                    </m:r>
                  </m:oMath>
                </a14:m>
                <a:r>
                  <a:rPr lang="en-US" sz="2000" dirty="0">
                    <a:solidFill>
                      <a:schemeClr val="tx1"/>
                    </a:solidFill>
                  </a:rPr>
                  <a:t> but fail generalize on new examples.</a:t>
                </a:r>
              </a:p>
              <a:p>
                <a:r>
                  <a:rPr lang="en-US" sz="2000" dirty="0">
                    <a:solidFill>
                      <a:schemeClr val="tx1"/>
                    </a:solidFill>
                  </a:rPr>
                  <a:t>Overfitting may cause if we have too many feature with too little data.</a:t>
                </a:r>
              </a:p>
              <a:p>
                <a:pPr>
                  <a:spcBef>
                    <a:spcPts val="1200"/>
                  </a:spcBef>
                </a:pPr>
                <a:r>
                  <a:rPr lang="en-US" sz="2000" b="1" dirty="0">
                    <a:solidFill>
                      <a:schemeClr val="tx1"/>
                    </a:solidFill>
                  </a:rPr>
                  <a:t>Generalization</a:t>
                </a:r>
                <a:r>
                  <a:rPr lang="en-US" sz="2000" dirty="0">
                    <a:solidFill>
                      <a:schemeClr val="tx1"/>
                    </a:solidFill>
                  </a:rPr>
                  <a:t>: the ability of the learned hypothesis to predict well on new examples.</a:t>
                </a:r>
                <a:endParaRPr lang="en-US" sz="2000" b="1" dirty="0">
                  <a:solidFill>
                    <a:schemeClr val="tx1"/>
                  </a:solidFill>
                </a:endParaRPr>
              </a:p>
            </p:txBody>
          </p:sp>
        </mc:Choice>
        <mc:Fallback xmlns="">
          <p:sp>
            <p:nvSpPr>
              <p:cNvPr id="91" name="Rectangle: Rounded Corners 90">
                <a:extLst>
                  <a:ext uri="{FF2B5EF4-FFF2-40B4-BE49-F238E27FC236}">
                    <a16:creationId xmlns:a16="http://schemas.microsoft.com/office/drawing/2014/main" id="{76CBBC1E-DA03-42D9-9F21-9862223AD099}"/>
                  </a:ext>
                </a:extLst>
              </p:cNvPr>
              <p:cNvSpPr>
                <a:spLocks noRot="1" noChangeAspect="1" noMove="1" noResize="1" noEditPoints="1" noAdjustHandles="1" noChangeArrowheads="1" noChangeShapeType="1" noTextEdit="1"/>
              </p:cNvSpPr>
              <p:nvPr/>
            </p:nvSpPr>
            <p:spPr>
              <a:xfrm>
                <a:off x="995555" y="4672955"/>
                <a:ext cx="10520170" cy="1993328"/>
              </a:xfrm>
              <a:prstGeom prst="round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84135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6E818-3FB0-43AF-9706-5C61D57D71A0}"/>
              </a:ext>
            </a:extLst>
          </p:cNvPr>
          <p:cNvPicPr>
            <a:picLocks noChangeAspect="1"/>
          </p:cNvPicPr>
          <p:nvPr/>
        </p:nvPicPr>
        <p:blipFill>
          <a:blip r:embed="rId2"/>
          <a:stretch>
            <a:fillRect/>
          </a:stretch>
        </p:blipFill>
        <p:spPr>
          <a:xfrm>
            <a:off x="7411628" y="1042934"/>
            <a:ext cx="4185996" cy="2994197"/>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Underfit / Overfit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EA8A626D-6B86-447C-A3F2-7F3FD1A2317B}"/>
              </a:ext>
            </a:extLst>
          </p:cNvPr>
          <p:cNvPicPr>
            <a:picLocks noChangeAspect="1"/>
          </p:cNvPicPr>
          <p:nvPr/>
        </p:nvPicPr>
        <p:blipFill>
          <a:blip r:embed="rId3"/>
          <a:stretch>
            <a:fillRect/>
          </a:stretch>
        </p:blipFill>
        <p:spPr>
          <a:xfrm>
            <a:off x="628648" y="958459"/>
            <a:ext cx="3392935" cy="2906812"/>
          </a:xfrm>
          <a:prstGeom prst="rect">
            <a:avLst/>
          </a:prstGeom>
        </p:spPr>
      </p:pic>
      <p:pic>
        <p:nvPicPr>
          <p:cNvPr id="4" name="Picture 3">
            <a:extLst>
              <a:ext uri="{FF2B5EF4-FFF2-40B4-BE49-F238E27FC236}">
                <a16:creationId xmlns:a16="http://schemas.microsoft.com/office/drawing/2014/main" id="{BA69E04D-EBAE-419A-A089-C22284B0FD35}"/>
              </a:ext>
            </a:extLst>
          </p:cNvPr>
          <p:cNvPicPr>
            <a:picLocks noChangeAspect="1"/>
          </p:cNvPicPr>
          <p:nvPr/>
        </p:nvPicPr>
        <p:blipFill>
          <a:blip r:embed="rId4"/>
          <a:stretch>
            <a:fillRect/>
          </a:stretch>
        </p:blipFill>
        <p:spPr>
          <a:xfrm>
            <a:off x="3917349" y="846876"/>
            <a:ext cx="3550546" cy="3034855"/>
          </a:xfrm>
          <a:prstGeom prst="rect">
            <a:avLst/>
          </a:prstGeom>
        </p:spPr>
      </p:pic>
      <p:cxnSp>
        <p:nvCxnSpPr>
          <p:cNvPr id="65" name="Straight Connector 64">
            <a:extLst>
              <a:ext uri="{FF2B5EF4-FFF2-40B4-BE49-F238E27FC236}">
                <a16:creationId xmlns:a16="http://schemas.microsoft.com/office/drawing/2014/main" id="{0414A8F3-C04C-47F5-9738-8E4EF4DAFBB7}"/>
              </a:ext>
            </a:extLst>
          </p:cNvPr>
          <p:cNvCxnSpPr/>
          <p:nvPr/>
        </p:nvCxnSpPr>
        <p:spPr>
          <a:xfrm flipV="1">
            <a:off x="1242874" y="1133475"/>
            <a:ext cx="1882066" cy="168962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470391A-E5C9-46BB-A55F-464D224CD062}"/>
              </a:ext>
            </a:extLst>
          </p:cNvPr>
          <p:cNvGrpSpPr/>
          <p:nvPr/>
        </p:nvGrpSpPr>
        <p:grpSpPr>
          <a:xfrm>
            <a:off x="995555" y="1421778"/>
            <a:ext cx="2728175" cy="2964578"/>
            <a:chOff x="995555" y="1421778"/>
            <a:chExt cx="2728175" cy="2964578"/>
          </a:xfrm>
        </p:grpSpPr>
        <p:sp>
          <p:nvSpPr>
            <p:cNvPr id="67" name="Freeform: Shape 66">
              <a:extLst>
                <a:ext uri="{FF2B5EF4-FFF2-40B4-BE49-F238E27FC236}">
                  <a16:creationId xmlns:a16="http://schemas.microsoft.com/office/drawing/2014/main" id="{B99A9D91-3069-4B32-ACFD-9B044B3B36B5}"/>
                </a:ext>
              </a:extLst>
            </p:cNvPr>
            <p:cNvSpPr/>
            <p:nvPr/>
          </p:nvSpPr>
          <p:spPr>
            <a:xfrm>
              <a:off x="1419225" y="142177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DC079002-9BD0-4720-B1C5-FB6F62C51369}"/>
                </a:ext>
              </a:extLst>
            </p:cNvPr>
            <p:cNvSpPr/>
            <p:nvPr/>
          </p:nvSpPr>
          <p:spPr>
            <a:xfrm>
              <a:off x="995555" y="4032317"/>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“Underfit” or “high bias”</a:t>
              </a:r>
            </a:p>
          </p:txBody>
        </p:sp>
      </p:grpSp>
      <p:grpSp>
        <p:nvGrpSpPr>
          <p:cNvPr id="74" name="Group 73">
            <a:extLst>
              <a:ext uri="{FF2B5EF4-FFF2-40B4-BE49-F238E27FC236}">
                <a16:creationId xmlns:a16="http://schemas.microsoft.com/office/drawing/2014/main" id="{2CD18766-3DDF-4366-A77D-5A1FF0701B77}"/>
              </a:ext>
            </a:extLst>
          </p:cNvPr>
          <p:cNvGrpSpPr/>
          <p:nvPr/>
        </p:nvGrpSpPr>
        <p:grpSpPr>
          <a:xfrm>
            <a:off x="4318715" y="1314498"/>
            <a:ext cx="2728175" cy="3028772"/>
            <a:chOff x="4318715" y="1314498"/>
            <a:chExt cx="2728175" cy="3028772"/>
          </a:xfrm>
        </p:grpSpPr>
        <p:sp>
          <p:nvSpPr>
            <p:cNvPr id="72" name="Freeform: Shape 71">
              <a:extLst>
                <a:ext uri="{FF2B5EF4-FFF2-40B4-BE49-F238E27FC236}">
                  <a16:creationId xmlns:a16="http://schemas.microsoft.com/office/drawing/2014/main" id="{08E623EE-106D-4690-9733-C8122872813C}"/>
                </a:ext>
              </a:extLst>
            </p:cNvPr>
            <p:cNvSpPr/>
            <p:nvPr/>
          </p:nvSpPr>
          <p:spPr>
            <a:xfrm>
              <a:off x="4667805" y="131449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72">
              <a:extLst>
                <a:ext uri="{FF2B5EF4-FFF2-40B4-BE49-F238E27FC236}">
                  <a16:creationId xmlns:a16="http://schemas.microsoft.com/office/drawing/2014/main" id="{F0CDC21D-4977-4559-B5AC-B6DAD5A0D769}"/>
                </a:ext>
              </a:extLst>
            </p:cNvPr>
            <p:cNvSpPr/>
            <p:nvPr/>
          </p:nvSpPr>
          <p:spPr>
            <a:xfrm>
              <a:off x="4318715" y="3989231"/>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“good fit”</a:t>
              </a:r>
            </a:p>
          </p:txBody>
        </p:sp>
      </p:grpSp>
      <p:grpSp>
        <p:nvGrpSpPr>
          <p:cNvPr id="89" name="Group 88">
            <a:extLst>
              <a:ext uri="{FF2B5EF4-FFF2-40B4-BE49-F238E27FC236}">
                <a16:creationId xmlns:a16="http://schemas.microsoft.com/office/drawing/2014/main" id="{57EF44F4-1DCE-48D2-882C-9295995F22B8}"/>
              </a:ext>
            </a:extLst>
          </p:cNvPr>
          <p:cNvGrpSpPr/>
          <p:nvPr/>
        </p:nvGrpSpPr>
        <p:grpSpPr>
          <a:xfrm>
            <a:off x="7767953" y="1084895"/>
            <a:ext cx="3096514" cy="3283777"/>
            <a:chOff x="7777478" y="1084895"/>
            <a:chExt cx="3096514" cy="3283777"/>
          </a:xfrm>
        </p:grpSpPr>
        <p:sp>
          <p:nvSpPr>
            <p:cNvPr id="81" name="Rectangle 80">
              <a:extLst>
                <a:ext uri="{FF2B5EF4-FFF2-40B4-BE49-F238E27FC236}">
                  <a16:creationId xmlns:a16="http://schemas.microsoft.com/office/drawing/2014/main" id="{BE05D98E-DCE1-49FD-8296-B66BD14BC028}"/>
                </a:ext>
              </a:extLst>
            </p:cNvPr>
            <p:cNvSpPr/>
            <p:nvPr/>
          </p:nvSpPr>
          <p:spPr>
            <a:xfrm>
              <a:off x="7777478" y="4014633"/>
              <a:ext cx="3096514"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“overfitting” or “high variance”</a:t>
              </a:r>
            </a:p>
          </p:txBody>
        </p:sp>
        <p:sp>
          <p:nvSpPr>
            <p:cNvPr id="82" name="Freeform: Shape 81">
              <a:extLst>
                <a:ext uri="{FF2B5EF4-FFF2-40B4-BE49-F238E27FC236}">
                  <a16:creationId xmlns:a16="http://schemas.microsoft.com/office/drawing/2014/main" id="{19F92086-0CFC-43F1-9E62-838CDDE4BC89}"/>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13E8933F-BF58-49F4-AEFE-2236872498F6}"/>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pic>
        <p:nvPicPr>
          <p:cNvPr id="1026" name="Picture 2" descr="Regularization in Machine Learning - GeeksforGeeks">
            <a:extLst>
              <a:ext uri="{FF2B5EF4-FFF2-40B4-BE49-F238E27FC236}">
                <a16:creationId xmlns:a16="http://schemas.microsoft.com/office/drawing/2014/main" id="{2EB93FBD-BF14-4856-90C6-A3214DB37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6258" y="4840519"/>
            <a:ext cx="3015125"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872886F-6758-53D9-4198-B439C7121418}"/>
              </a:ext>
            </a:extLst>
          </p:cNvPr>
          <p:cNvSpPr/>
          <p:nvPr/>
        </p:nvSpPr>
        <p:spPr>
          <a:xfrm>
            <a:off x="4588625" y="4826714"/>
            <a:ext cx="7111762" cy="128314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300"/>
              </a:spcAft>
            </a:pPr>
            <a:r>
              <a:rPr lang="en-US" sz="2000" b="1" dirty="0">
                <a:solidFill>
                  <a:schemeClr val="tx1"/>
                </a:solidFill>
              </a:rPr>
              <a:t>Overfitting</a:t>
            </a:r>
            <a:r>
              <a:rPr lang="en-US" sz="2000" dirty="0">
                <a:solidFill>
                  <a:schemeClr val="tx1"/>
                </a:solidFill>
              </a:rPr>
              <a:t>: large number of features and high degree </a:t>
            </a:r>
            <a:r>
              <a:rPr lang="en-US" sz="2000" dirty="0" err="1">
                <a:solidFill>
                  <a:schemeClr val="tx1"/>
                </a:solidFill>
              </a:rPr>
              <a:t>polynom</a:t>
            </a:r>
            <a:endParaRPr lang="en-US" sz="2000" dirty="0">
              <a:solidFill>
                <a:schemeClr val="tx1"/>
              </a:solidFill>
            </a:endParaRPr>
          </a:p>
          <a:p>
            <a:pPr>
              <a:spcAft>
                <a:spcPts val="1800"/>
              </a:spcAft>
            </a:pPr>
            <a:r>
              <a:rPr lang="en-US" sz="2000" dirty="0">
                <a:solidFill>
                  <a:schemeClr val="tx1"/>
                </a:solidFill>
              </a:rPr>
              <a:t>may cause overfitting to new data. </a:t>
            </a:r>
          </a:p>
        </p:txBody>
      </p:sp>
    </p:spTree>
    <p:extLst>
      <p:ext uri="{BB962C8B-B14F-4D97-AF65-F5344CB8AC3E}">
        <p14:creationId xmlns:p14="http://schemas.microsoft.com/office/powerpoint/2010/main" val="292444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7650" y="134689"/>
            <a:ext cx="10862187" cy="594051"/>
          </a:xfrm>
        </p:spPr>
        <p:txBody>
          <a:bodyPr>
            <a:normAutofit fontScale="90000"/>
          </a:bodyPr>
          <a:lstStyle/>
          <a:p>
            <a:r>
              <a:rPr lang="en-US" dirty="0"/>
              <a:t>Addressing Overfitting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FDBEA0C2-B211-4C5E-BFC9-879F8FD121D7}"/>
                  </a:ext>
                </a:extLst>
              </p:cNvPr>
              <p:cNvSpPr/>
              <p:nvPr/>
            </p:nvSpPr>
            <p:spPr>
              <a:xfrm>
                <a:off x="323850" y="1133475"/>
                <a:ext cx="11591925" cy="5331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dirty="0">
                    <a:solidFill>
                      <a:schemeClr val="tx1"/>
                    </a:solidFill>
                  </a:rPr>
                  <a:t>Options:</a:t>
                </a:r>
              </a:p>
              <a:p>
                <a:pPr marL="971550" lvl="1" indent="-514350">
                  <a:buFont typeface="+mj-lt"/>
                  <a:buAutoNum type="arabicPeriod"/>
                </a:pPr>
                <a:r>
                  <a:rPr lang="en-US" sz="2800" dirty="0">
                    <a:solidFill>
                      <a:schemeClr val="tx1"/>
                    </a:solidFill>
                  </a:rPr>
                  <a:t>Reduce number of features:</a:t>
                </a:r>
              </a:p>
              <a:p>
                <a:pPr marL="1428750" lvl="2" indent="-514350">
                  <a:buFont typeface="Calibri" panose="020F0502020204030204" pitchFamily="34" charset="0"/>
                  <a:buChar char="–"/>
                </a:pPr>
                <a:r>
                  <a:rPr lang="en-US" sz="2800" dirty="0">
                    <a:solidFill>
                      <a:schemeClr val="tx1"/>
                    </a:solidFill>
                  </a:rPr>
                  <a:t>Manually reduce the features</a:t>
                </a:r>
              </a:p>
              <a:p>
                <a:pPr marL="1428750" lvl="2" indent="-514350">
                  <a:buFont typeface="Calibri" panose="020F0502020204030204" pitchFamily="34" charset="0"/>
                  <a:buChar char="–"/>
                </a:pPr>
                <a:r>
                  <a:rPr lang="en-US" sz="2800" dirty="0">
                    <a:solidFill>
                      <a:schemeClr val="tx1"/>
                    </a:solidFill>
                  </a:rPr>
                  <a:t>Model selection algorithm (automatic feature selection</a:t>
                </a:r>
              </a:p>
              <a:p>
                <a:pPr marL="971550" lvl="1" indent="-514350">
                  <a:spcBef>
                    <a:spcPts val="1800"/>
                  </a:spcBef>
                  <a:buFont typeface="+mj-lt"/>
                  <a:buAutoNum type="arabicPeriod"/>
                </a:pPr>
                <a:r>
                  <a:rPr lang="en-US" sz="2800" dirty="0">
                    <a:solidFill>
                      <a:schemeClr val="tx1"/>
                    </a:solidFill>
                  </a:rPr>
                  <a:t>Regularization:</a:t>
                </a:r>
              </a:p>
              <a:p>
                <a:pPr marL="1428750" lvl="2" indent="-514350">
                  <a:spcBef>
                    <a:spcPts val="1800"/>
                  </a:spcBef>
                  <a:buFont typeface="Calibri" panose="020F0502020204030204" pitchFamily="34" charset="0"/>
                  <a:buChar char="–"/>
                </a:pPr>
                <a:r>
                  <a:rPr lang="en-US" sz="2800" dirty="0">
                    <a:solidFill>
                      <a:schemeClr val="tx1"/>
                    </a:solidFill>
                  </a:rPr>
                  <a:t>Keep all features but reduce the magnitude of paraments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rPr>
                          <m:t>𝑗</m:t>
                        </m:r>
                      </m:sub>
                    </m:sSub>
                  </m:oMath>
                </a14:m>
                <a:r>
                  <a:rPr lang="en-US" sz="2800" dirty="0">
                    <a:solidFill>
                      <a:schemeClr val="tx1"/>
                    </a:solidFill>
                  </a:rPr>
                  <a:t> </a:t>
                </a:r>
              </a:p>
              <a:p>
                <a:pPr marL="1428750" lvl="2" indent="-514350">
                  <a:spcBef>
                    <a:spcPts val="1800"/>
                  </a:spcBef>
                  <a:buFont typeface="Calibri" panose="020F0502020204030204" pitchFamily="34" charset="0"/>
                  <a:buChar char="–"/>
                </a:pPr>
                <a:r>
                  <a:rPr lang="en-US" sz="2800" dirty="0">
                    <a:solidFill>
                      <a:schemeClr val="tx1"/>
                    </a:solidFill>
                  </a:rPr>
                  <a:t>Work well when we have a lot of features, each of which contributes a bit to predicting y. </a:t>
                </a:r>
              </a:p>
              <a:p>
                <a:pPr marL="1428750" lvl="2" indent="-514350">
                  <a:spcBef>
                    <a:spcPts val="1800"/>
                  </a:spcBef>
                  <a:buFont typeface="Arial" panose="020B0604020202020204" pitchFamily="34" charset="0"/>
                  <a:buChar char="•"/>
                </a:pPr>
                <a:endParaRPr lang="en-US" sz="2800" dirty="0">
                  <a:solidFill>
                    <a:schemeClr val="tx1"/>
                  </a:solidFill>
                </a:endParaRPr>
              </a:p>
            </p:txBody>
          </p:sp>
        </mc:Choice>
        <mc:Fallback xmlns="">
          <p:sp>
            <p:nvSpPr>
              <p:cNvPr id="75" name="Rectangle 74">
                <a:extLst>
                  <a:ext uri="{FF2B5EF4-FFF2-40B4-BE49-F238E27FC236}">
                    <a16:creationId xmlns:a16="http://schemas.microsoft.com/office/drawing/2014/main" id="{FDBEA0C2-B211-4C5E-BFC9-879F8FD121D7}"/>
                  </a:ext>
                </a:extLst>
              </p:cNvPr>
              <p:cNvSpPr>
                <a:spLocks noRot="1" noChangeAspect="1" noMove="1" noResize="1" noEditPoints="1" noAdjustHandles="1" noChangeArrowheads="1" noChangeShapeType="1" noTextEdit="1"/>
              </p:cNvSpPr>
              <p:nvPr/>
            </p:nvSpPr>
            <p:spPr>
              <a:xfrm>
                <a:off x="323850" y="1133475"/>
                <a:ext cx="11591925" cy="5331268"/>
              </a:xfrm>
              <a:prstGeom prst="rect">
                <a:avLst/>
              </a:prstGeom>
              <a:blipFill>
                <a:blip r:embed="rId2"/>
                <a:stretch>
                  <a:fillRect l="-1840" t="-1945" r="-215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280032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Intuition of Regularization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773084"/>
            <a:ext cx="10862187" cy="5893199"/>
          </a:xfrm>
        </p:spPr>
        <p:txBody>
          <a:bodyPr/>
          <a:lstStyle/>
          <a:p>
            <a:pPr marL="0" indent="0">
              <a:buNone/>
            </a:pPr>
            <a:endParaRPr lang="en-US" dirty="0"/>
          </a:p>
          <a:p>
            <a:pPr marL="0" indent="0">
              <a:buNone/>
            </a:pPr>
            <a:endParaRPr lang="en-US" sz="1600" dirty="0"/>
          </a:p>
        </p:txBody>
      </p:sp>
      <p:grpSp>
        <p:nvGrpSpPr>
          <p:cNvPr id="21" name="Group 20">
            <a:extLst>
              <a:ext uri="{FF2B5EF4-FFF2-40B4-BE49-F238E27FC236}">
                <a16:creationId xmlns:a16="http://schemas.microsoft.com/office/drawing/2014/main" id="{C615A574-A516-0571-4E14-EF3D2DA6C503}"/>
              </a:ext>
            </a:extLst>
          </p:cNvPr>
          <p:cNvGrpSpPr/>
          <p:nvPr/>
        </p:nvGrpSpPr>
        <p:grpSpPr>
          <a:xfrm>
            <a:off x="5672997" y="830319"/>
            <a:ext cx="2275708" cy="2181980"/>
            <a:chOff x="3799217" y="773084"/>
            <a:chExt cx="2275708" cy="2181980"/>
          </a:xfrm>
        </p:grpSpPr>
        <p:pic>
          <p:nvPicPr>
            <p:cNvPr id="13" name="Picture 12">
              <a:extLst>
                <a:ext uri="{FF2B5EF4-FFF2-40B4-BE49-F238E27FC236}">
                  <a16:creationId xmlns:a16="http://schemas.microsoft.com/office/drawing/2014/main" id="{E4906F16-1FDB-F225-00CE-096BA86666E7}"/>
                </a:ext>
              </a:extLst>
            </p:cNvPr>
            <p:cNvPicPr>
              <a:picLocks noChangeAspect="1"/>
            </p:cNvPicPr>
            <p:nvPr/>
          </p:nvPicPr>
          <p:blipFill>
            <a:blip r:embed="rId2"/>
            <a:stretch>
              <a:fillRect/>
            </a:stretch>
          </p:blipFill>
          <p:spPr>
            <a:xfrm>
              <a:off x="3799217" y="773084"/>
              <a:ext cx="2275708" cy="1945178"/>
            </a:xfrm>
            <a:prstGeom prst="rect">
              <a:avLst/>
            </a:prstGeom>
          </p:spPr>
        </p:pic>
        <p:grpSp>
          <p:nvGrpSpPr>
            <p:cNvPr id="14" name="Group 13">
              <a:extLst>
                <a:ext uri="{FF2B5EF4-FFF2-40B4-BE49-F238E27FC236}">
                  <a16:creationId xmlns:a16="http://schemas.microsoft.com/office/drawing/2014/main" id="{36B30C15-F55C-2418-DB8E-CDA286354DA4}"/>
                </a:ext>
              </a:extLst>
            </p:cNvPr>
            <p:cNvGrpSpPr/>
            <p:nvPr/>
          </p:nvGrpSpPr>
          <p:grpSpPr>
            <a:xfrm>
              <a:off x="4048926" y="1074448"/>
              <a:ext cx="1665685" cy="1880616"/>
              <a:chOff x="4070321" y="1055104"/>
              <a:chExt cx="2728175" cy="2934127"/>
            </a:xfrm>
          </p:grpSpPr>
          <p:sp>
            <p:nvSpPr>
              <p:cNvPr id="15" name="Freeform: Shape 14">
                <a:extLst>
                  <a:ext uri="{FF2B5EF4-FFF2-40B4-BE49-F238E27FC236}">
                    <a16:creationId xmlns:a16="http://schemas.microsoft.com/office/drawing/2014/main" id="{413877A0-2E20-726D-B123-FE8D24F92078}"/>
                  </a:ext>
                </a:extLst>
              </p:cNvPr>
              <p:cNvSpPr/>
              <p:nvPr/>
            </p:nvSpPr>
            <p:spPr>
              <a:xfrm>
                <a:off x="4463577" y="1055104"/>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D9DD3005-477C-3775-A3EF-997DF9966EE5}"/>
                  </a:ext>
                </a:extLst>
              </p:cNvPr>
              <p:cNvSpPr/>
              <p:nvPr/>
            </p:nvSpPr>
            <p:spPr>
              <a:xfrm>
                <a:off x="4070321" y="3635192"/>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rgbClr val="0070C0"/>
                    </a:solidFill>
                  </a:rPr>
                  <a:t>“good fit”</a:t>
                </a:r>
              </a:p>
            </p:txBody>
          </p:sp>
        </p:grpSp>
      </p:grpSp>
      <p:grpSp>
        <p:nvGrpSpPr>
          <p:cNvPr id="22" name="Group 21">
            <a:extLst>
              <a:ext uri="{FF2B5EF4-FFF2-40B4-BE49-F238E27FC236}">
                <a16:creationId xmlns:a16="http://schemas.microsoft.com/office/drawing/2014/main" id="{BC25CC28-C717-3551-F7AB-14CC39CAC7F1}"/>
              </a:ext>
            </a:extLst>
          </p:cNvPr>
          <p:cNvGrpSpPr/>
          <p:nvPr/>
        </p:nvGrpSpPr>
        <p:grpSpPr>
          <a:xfrm>
            <a:off x="8345979" y="830319"/>
            <a:ext cx="2892826" cy="2181980"/>
            <a:chOff x="7150476" y="969141"/>
            <a:chExt cx="3110710" cy="2146686"/>
          </a:xfrm>
        </p:grpSpPr>
        <p:pic>
          <p:nvPicPr>
            <p:cNvPr id="12" name="Picture 11">
              <a:extLst>
                <a:ext uri="{FF2B5EF4-FFF2-40B4-BE49-F238E27FC236}">
                  <a16:creationId xmlns:a16="http://schemas.microsoft.com/office/drawing/2014/main" id="{98E452E4-91E6-08C9-0183-F040F4EB8756}"/>
                </a:ext>
              </a:extLst>
            </p:cNvPr>
            <p:cNvPicPr>
              <a:picLocks noChangeAspect="1"/>
            </p:cNvPicPr>
            <p:nvPr/>
          </p:nvPicPr>
          <p:blipFill>
            <a:blip r:embed="rId3"/>
            <a:stretch>
              <a:fillRect/>
            </a:stretch>
          </p:blipFill>
          <p:spPr>
            <a:xfrm>
              <a:off x="7293495" y="969141"/>
              <a:ext cx="2682998" cy="1919119"/>
            </a:xfrm>
            <a:prstGeom prst="rect">
              <a:avLst/>
            </a:prstGeom>
          </p:spPr>
        </p:pic>
        <p:grpSp>
          <p:nvGrpSpPr>
            <p:cNvPr id="17" name="Group 16">
              <a:extLst>
                <a:ext uri="{FF2B5EF4-FFF2-40B4-BE49-F238E27FC236}">
                  <a16:creationId xmlns:a16="http://schemas.microsoft.com/office/drawing/2014/main" id="{AEA52556-3901-6954-86A6-D8C4ED0AF357}"/>
                </a:ext>
              </a:extLst>
            </p:cNvPr>
            <p:cNvGrpSpPr/>
            <p:nvPr/>
          </p:nvGrpSpPr>
          <p:grpSpPr>
            <a:xfrm>
              <a:off x="7150476" y="1011103"/>
              <a:ext cx="3110710" cy="2104724"/>
              <a:chOff x="6959615" y="1084895"/>
              <a:chExt cx="5094938" cy="3283777"/>
            </a:xfrm>
          </p:grpSpPr>
          <p:sp>
            <p:nvSpPr>
              <p:cNvPr id="18" name="Rectangle 17">
                <a:extLst>
                  <a:ext uri="{FF2B5EF4-FFF2-40B4-BE49-F238E27FC236}">
                    <a16:creationId xmlns:a16="http://schemas.microsoft.com/office/drawing/2014/main" id="{CAF8A5D6-C4EF-0625-D834-E9EA215B3428}"/>
                  </a:ext>
                </a:extLst>
              </p:cNvPr>
              <p:cNvSpPr/>
              <p:nvPr/>
            </p:nvSpPr>
            <p:spPr>
              <a:xfrm>
                <a:off x="6959615" y="4014633"/>
                <a:ext cx="5094938"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rgbClr val="0070C0"/>
                    </a:solidFill>
                  </a:rPr>
                  <a:t>“overfitting” or “high variance”</a:t>
                </a:r>
              </a:p>
            </p:txBody>
          </p:sp>
          <p:sp>
            <p:nvSpPr>
              <p:cNvPr id="19" name="Freeform: Shape 18">
                <a:extLst>
                  <a:ext uri="{FF2B5EF4-FFF2-40B4-BE49-F238E27FC236}">
                    <a16:creationId xmlns:a16="http://schemas.microsoft.com/office/drawing/2014/main" id="{E8827384-C1AD-6EB7-817A-4F2FE516336C}"/>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7F7965B-5205-7503-90E2-133E13A0B2CE}"/>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gr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7FC7644-DCCC-201D-7208-2844B80B8AB8}"/>
                  </a:ext>
                </a:extLst>
              </p:cNvPr>
              <p:cNvSpPr/>
              <p:nvPr/>
            </p:nvSpPr>
            <p:spPr>
              <a:xfrm>
                <a:off x="639542" y="3346407"/>
                <a:ext cx="11367015" cy="1704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𝐽</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𝜃</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smtClean="0">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1</m:t>
                          </m:r>
                        </m:num>
                        <m:den>
                          <m:r>
                            <a:rPr lang="en-US" sz="2400" i="1">
                              <a:solidFill>
                                <a:schemeClr val="tx1"/>
                              </a:solidFill>
                              <a:latin typeface="Cambria Math" panose="02040503050406030204" pitchFamily="18" charset="0"/>
                            </a:rPr>
                            <m:t>2</m:t>
                          </m:r>
                          <m:r>
                            <a:rPr lang="en-US" sz="2400" i="1">
                              <a:solidFill>
                                <a:schemeClr val="tx1"/>
                              </a:solidFill>
                              <a:latin typeface="Cambria Math" panose="02040503050406030204" pitchFamily="18" charset="0"/>
                            </a:rPr>
                            <m:t>𝑚</m:t>
                          </m:r>
                        </m:den>
                      </m:f>
                      <m:nary>
                        <m:naryPr>
                          <m:chr m:val="∑"/>
                          <m:limLoc m:val="undOvr"/>
                          <m:grow m:val="on"/>
                          <m:supHide m:val="on"/>
                          <m:ctrlPr>
                            <a:rPr lang="en-US" sz="2400" i="1">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𝑖</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m:t>
                          </m:r>
                        </m:sub>
                        <m:sup/>
                        <m:e>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a:rPr lang="en-US" sz="2400" i="1">
                                          <a:solidFill>
                                            <a:schemeClr val="tx1"/>
                                          </a:solidFill>
                                          <a:latin typeface="Cambria Math" panose="02040503050406030204" pitchFamily="18" charset="0"/>
                                        </a:rPr>
                                        <m:t>𝜃</m:t>
                                      </m:r>
                                    </m:sub>
                                  </m:sSub>
                                  <m:d>
                                    <m:dPr>
                                      <m:ctrlPr>
                                        <a:rPr lang="en-US" sz="2400" i="1">
                                          <a:solidFill>
                                            <a:schemeClr val="tx1"/>
                                          </a:solidFill>
                                          <a:latin typeface="Cambria Math" panose="02040503050406030204" pitchFamily="18" charset="0"/>
                                        </a:rPr>
                                      </m:ctrlPr>
                                    </m:dPr>
                                    <m:e>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𝑥</m:t>
                                          </m:r>
                                        </m:e>
                                        <m:sup>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𝑖</m:t>
                                              </m:r>
                                            </m:e>
                                          </m:d>
                                        </m:sup>
                                      </m:sSup>
                                    </m:e>
                                  </m:d>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𝑦</m:t>
                                  </m:r>
                                </m:e>
                              </m:d>
                            </m:e>
                            <m:sup>
                              <m:r>
                                <a:rPr lang="en-US" sz="2400" i="1">
                                  <a:solidFill>
                                    <a:schemeClr val="tx1"/>
                                  </a:solidFill>
                                  <a:latin typeface="Cambria Math" panose="02040503050406030204" pitchFamily="18" charset="0"/>
                                </a:rPr>
                                <m:t>2</m:t>
                              </m:r>
                            </m:sup>
                          </m:sSup>
                        </m:e>
                      </m:nary>
                      <m:r>
                        <a:rPr lang="en-US" sz="2400" i="1">
                          <a:solidFill>
                            <a:schemeClr val="tx1"/>
                          </a:solidFill>
                          <a:latin typeface="Cambria Math" panose="02040503050406030204" pitchFamily="18" charset="0"/>
                        </a:rPr>
                        <m:t>+</m:t>
                      </m:r>
                      <m:r>
                        <m:rPr>
                          <m:nor/>
                        </m:rPr>
                        <a:rPr lang="en-US" sz="2400" smtClean="0">
                          <a:solidFill>
                            <a:srgbClr val="0077C8"/>
                          </a:solidFill>
                          <a:latin typeface="Cambria Math" panose="02040503050406030204" pitchFamily="18" charset="0"/>
                        </a:rPr>
                        <m:t>1000</m:t>
                      </m:r>
                      <m:sSub>
                        <m:sSubPr>
                          <m:ctrlPr>
                            <a:rPr lang="en-US" sz="2400" i="1">
                              <a:solidFill>
                                <a:srgbClr val="0077C8"/>
                              </a:solidFill>
                              <a:latin typeface="Cambria Math" panose="02040503050406030204" pitchFamily="18" charset="0"/>
                            </a:rPr>
                          </m:ctrlPr>
                        </m:sSubPr>
                        <m:e>
                          <m:r>
                            <a:rPr lang="en-US" sz="2400" i="1">
                              <a:solidFill>
                                <a:srgbClr val="0077C8"/>
                              </a:solidFill>
                              <a:latin typeface="Cambria Math" panose="02040503050406030204" pitchFamily="18" charset="0"/>
                              <a:ea typeface="Cambria Math" panose="02040503050406030204" pitchFamily="18" charset="0"/>
                            </a:rPr>
                            <m:t>∅</m:t>
                          </m:r>
                        </m:e>
                        <m:sub>
                          <m:r>
                            <a:rPr lang="en-US" sz="2400" i="1">
                              <a:solidFill>
                                <a:srgbClr val="0077C8"/>
                              </a:solidFill>
                              <a:latin typeface="Cambria Math" panose="02040503050406030204" pitchFamily="18" charset="0"/>
                            </a:rPr>
                            <m:t>3</m:t>
                          </m:r>
                        </m:sub>
                      </m:sSub>
                      <m:r>
                        <a:rPr lang="en-US" sz="2400" i="1">
                          <a:solidFill>
                            <a:srgbClr val="0077C8"/>
                          </a:solidFill>
                          <a:latin typeface="Cambria Math" panose="02040503050406030204" pitchFamily="18" charset="0"/>
                        </a:rPr>
                        <m:t>+</m:t>
                      </m:r>
                      <m:r>
                        <a:rPr lang="en-US" sz="2400" i="1">
                          <a:solidFill>
                            <a:srgbClr val="0077C8"/>
                          </a:solidFill>
                          <a:latin typeface="Cambria Math" panose="02040503050406030204" pitchFamily="18" charset="0"/>
                        </a:rPr>
                        <m:t>100</m:t>
                      </m:r>
                      <m:r>
                        <m:rPr>
                          <m:nor/>
                        </m:rPr>
                        <a:rPr lang="en-US" sz="2400">
                          <a:solidFill>
                            <a:srgbClr val="0077C8"/>
                          </a:solidFill>
                          <a:latin typeface="Cambria Math" panose="02040503050406030204" pitchFamily="18" charset="0"/>
                        </a:rPr>
                        <m:t>0</m:t>
                      </m:r>
                      <m:sSub>
                        <m:sSubPr>
                          <m:ctrlPr>
                            <a:rPr lang="en-US" sz="2400" i="1">
                              <a:solidFill>
                                <a:srgbClr val="0077C8"/>
                              </a:solidFill>
                              <a:latin typeface="Cambria Math" panose="02040503050406030204" pitchFamily="18" charset="0"/>
                            </a:rPr>
                          </m:ctrlPr>
                        </m:sSubPr>
                        <m:e>
                          <m:r>
                            <a:rPr lang="en-US" sz="2400" i="1">
                              <a:solidFill>
                                <a:srgbClr val="0077C8"/>
                              </a:solidFill>
                              <a:latin typeface="Cambria Math" panose="02040503050406030204" pitchFamily="18" charset="0"/>
                              <a:ea typeface="Cambria Math" panose="02040503050406030204" pitchFamily="18" charset="0"/>
                            </a:rPr>
                            <m:t>∅</m:t>
                          </m:r>
                        </m:e>
                        <m:sub>
                          <m:r>
                            <a:rPr lang="en-US" sz="2400" i="1">
                              <a:solidFill>
                                <a:srgbClr val="0077C8"/>
                              </a:solidFill>
                              <a:latin typeface="Cambria Math" panose="02040503050406030204" pitchFamily="18" charset="0"/>
                            </a:rPr>
                            <m:t>4</m:t>
                          </m:r>
                        </m:sub>
                      </m:sSub>
                    </m:oMath>
                  </m:oMathPara>
                </a14:m>
                <a:endParaRPr lang="en-US" sz="2400" dirty="0">
                  <a:solidFill>
                    <a:schemeClr val="tx1"/>
                  </a:solidFill>
                  <a:latin typeface="Cambria Math" panose="02040503050406030204" pitchFamily="18" charset="0"/>
                  <a:ea typeface="Cambria Math" panose="02040503050406030204" pitchFamily="18" charset="0"/>
                </a:endParaRPr>
              </a:p>
            </p:txBody>
          </p:sp>
        </mc:Choice>
        <mc:Fallback xmlns="">
          <p:sp>
            <p:nvSpPr>
              <p:cNvPr id="23" name="Rectangle 22">
                <a:extLst>
                  <a:ext uri="{FF2B5EF4-FFF2-40B4-BE49-F238E27FC236}">
                    <a16:creationId xmlns:a16="http://schemas.microsoft.com/office/drawing/2014/main" id="{C7FC7644-DCCC-201D-7208-2844B80B8AB8}"/>
                  </a:ext>
                </a:extLst>
              </p:cNvPr>
              <p:cNvSpPr>
                <a:spLocks noRot="1" noChangeAspect="1" noMove="1" noResize="1" noEditPoints="1" noAdjustHandles="1" noChangeArrowheads="1" noChangeShapeType="1" noTextEdit="1"/>
              </p:cNvSpPr>
              <p:nvPr/>
            </p:nvSpPr>
            <p:spPr>
              <a:xfrm>
                <a:off x="639542" y="3346407"/>
                <a:ext cx="11367015" cy="1704109"/>
              </a:xfrm>
              <a:prstGeom prst="rect">
                <a:avLst/>
              </a:prstGeom>
              <a:blipFill>
                <a:blip r:embed="rId4"/>
                <a:stretch>
                  <a:fillRect l="-268"/>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FC5CE66-69F5-51FA-7849-69101252F919}"/>
                  </a:ext>
                </a:extLst>
              </p:cNvPr>
              <p:cNvSpPr/>
              <p:nvPr/>
            </p:nvSpPr>
            <p:spPr>
              <a:xfrm>
                <a:off x="743373" y="833910"/>
                <a:ext cx="4532350" cy="749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Suppose we </a:t>
                </a:r>
                <a:r>
                  <a:rPr lang="en-US" sz="2000" dirty="0">
                    <a:solidFill>
                      <a:schemeClr val="tx1"/>
                    </a:solidFill>
                    <a:latin typeface="Calibri" panose="020F0502020204030204" pitchFamily="34" charset="0"/>
                    <a:cs typeface="Calibri" panose="020F0502020204030204" pitchFamily="34" charset="0"/>
                  </a:rPr>
                  <a:t>penalize</a:t>
                </a:r>
                <a:r>
                  <a:rPr lang="en-US" sz="2000" dirty="0">
                    <a:solidFill>
                      <a:schemeClr val="tx1"/>
                    </a:solidFill>
                  </a:rPr>
                  <a:t>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rPr>
                          <m:t>3</m:t>
                        </m:r>
                      </m:sub>
                    </m:sSub>
                  </m:oMath>
                </a14:m>
                <a:r>
                  <a:rPr lang="en-US" sz="2000" dirty="0">
                    <a:solidFill>
                      <a:schemeClr val="tx1"/>
                    </a:solidFill>
                  </a:rPr>
                  <a:t> and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rPr>
                          <m:t>4</m:t>
                        </m:r>
                      </m:sub>
                    </m:sSub>
                  </m:oMath>
                </a14:m>
                <a:r>
                  <a:rPr lang="en-US" sz="2000" dirty="0">
                    <a:solidFill>
                      <a:schemeClr val="tx1"/>
                    </a:solidFill>
                  </a:rPr>
                  <a:t> very small</a:t>
                </a:r>
              </a:p>
            </p:txBody>
          </p:sp>
        </mc:Choice>
        <mc:Fallback xmlns="">
          <p:sp>
            <p:nvSpPr>
              <p:cNvPr id="24" name="Rectangle 23">
                <a:extLst>
                  <a:ext uri="{FF2B5EF4-FFF2-40B4-BE49-F238E27FC236}">
                    <a16:creationId xmlns:a16="http://schemas.microsoft.com/office/drawing/2014/main" id="{4FC5CE66-69F5-51FA-7849-69101252F919}"/>
                  </a:ext>
                </a:extLst>
              </p:cNvPr>
              <p:cNvSpPr>
                <a:spLocks noRot="1" noChangeAspect="1" noMove="1" noResize="1" noEditPoints="1" noAdjustHandles="1" noChangeArrowheads="1" noChangeShapeType="1" noTextEdit="1"/>
              </p:cNvSpPr>
              <p:nvPr/>
            </p:nvSpPr>
            <p:spPr>
              <a:xfrm>
                <a:off x="743373" y="833910"/>
                <a:ext cx="4532350" cy="749862"/>
              </a:xfrm>
              <a:prstGeom prst="rect">
                <a:avLst/>
              </a:prstGeom>
              <a:blipFill>
                <a:blip r:embed="rId5"/>
                <a:stretch>
                  <a:fillRect l="-3499"/>
                </a:stretch>
              </a:blipFill>
              <a:ln>
                <a:noFill/>
              </a:ln>
            </p:spPr>
            <p:txBody>
              <a:bodyPr/>
              <a:lstStyle/>
              <a:p>
                <a:r>
                  <a:rPr lang="he-IL">
                    <a:noFill/>
                  </a:rPr>
                  <a:t> </a:t>
                </a:r>
              </a:p>
            </p:txBody>
          </p:sp>
        </mc:Fallback>
      </mc:AlternateContent>
      <p:grpSp>
        <p:nvGrpSpPr>
          <p:cNvPr id="49" name="Group 48">
            <a:extLst>
              <a:ext uri="{FF2B5EF4-FFF2-40B4-BE49-F238E27FC236}">
                <a16:creationId xmlns:a16="http://schemas.microsoft.com/office/drawing/2014/main" id="{A6B1764D-B452-E937-510B-1DE6872CF6AF}"/>
              </a:ext>
            </a:extLst>
          </p:cNvPr>
          <p:cNvGrpSpPr/>
          <p:nvPr/>
        </p:nvGrpSpPr>
        <p:grpSpPr>
          <a:xfrm>
            <a:off x="579605" y="4198461"/>
            <a:ext cx="2723435" cy="2183678"/>
            <a:chOff x="8516304" y="4372105"/>
            <a:chExt cx="2495072" cy="1950672"/>
          </a:xfrm>
        </p:grpSpPr>
        <p:grpSp>
          <p:nvGrpSpPr>
            <p:cNvPr id="45" name="Group 44">
              <a:extLst>
                <a:ext uri="{FF2B5EF4-FFF2-40B4-BE49-F238E27FC236}">
                  <a16:creationId xmlns:a16="http://schemas.microsoft.com/office/drawing/2014/main" id="{B7FEB4A0-C049-B87A-3A21-8A576CFB3030}"/>
                </a:ext>
              </a:extLst>
            </p:cNvPr>
            <p:cNvGrpSpPr/>
            <p:nvPr/>
          </p:nvGrpSpPr>
          <p:grpSpPr>
            <a:xfrm>
              <a:off x="8516304" y="4372105"/>
              <a:ext cx="2495072" cy="1950672"/>
              <a:chOff x="8516304" y="4372105"/>
              <a:chExt cx="2495072" cy="1950672"/>
            </a:xfrm>
          </p:grpSpPr>
          <p:pic>
            <p:nvPicPr>
              <p:cNvPr id="39" name="Picture 38">
                <a:extLst>
                  <a:ext uri="{FF2B5EF4-FFF2-40B4-BE49-F238E27FC236}">
                    <a16:creationId xmlns:a16="http://schemas.microsoft.com/office/drawing/2014/main" id="{6EF593F0-8CFC-9AD0-EA70-73B02F6E99B0}"/>
                  </a:ext>
                </a:extLst>
              </p:cNvPr>
              <p:cNvPicPr>
                <a:picLocks noChangeAspect="1"/>
              </p:cNvPicPr>
              <p:nvPr/>
            </p:nvPicPr>
            <p:blipFill>
              <a:blip r:embed="rId3"/>
              <a:stretch>
                <a:fillRect/>
              </a:stretch>
            </p:blipFill>
            <p:spPr>
              <a:xfrm>
                <a:off x="8516304" y="4372105"/>
                <a:ext cx="2495072" cy="1950672"/>
              </a:xfrm>
              <a:prstGeom prst="rect">
                <a:avLst/>
              </a:prstGeom>
            </p:spPr>
          </p:pic>
          <p:grpSp>
            <p:nvGrpSpPr>
              <p:cNvPr id="36" name="Group 35">
                <a:extLst>
                  <a:ext uri="{FF2B5EF4-FFF2-40B4-BE49-F238E27FC236}">
                    <a16:creationId xmlns:a16="http://schemas.microsoft.com/office/drawing/2014/main" id="{A1B30E2B-80E9-4B4D-167A-70E448BDDE14}"/>
                  </a:ext>
                </a:extLst>
              </p:cNvPr>
              <p:cNvGrpSpPr/>
              <p:nvPr/>
            </p:nvGrpSpPr>
            <p:grpSpPr>
              <a:xfrm>
                <a:off x="10031668" y="5875674"/>
                <a:ext cx="806958" cy="327537"/>
                <a:chOff x="10060272" y="2336297"/>
                <a:chExt cx="806958" cy="327537"/>
              </a:xfrm>
            </p:grpSpPr>
            <p:grpSp>
              <p:nvGrpSpPr>
                <p:cNvPr id="32" name="Group 31">
                  <a:extLst>
                    <a:ext uri="{FF2B5EF4-FFF2-40B4-BE49-F238E27FC236}">
                      <a16:creationId xmlns:a16="http://schemas.microsoft.com/office/drawing/2014/main" id="{A4BB10A7-C8D9-1E01-D679-17FDA686F16E}"/>
                    </a:ext>
                  </a:extLst>
                </p:cNvPr>
                <p:cNvGrpSpPr/>
                <p:nvPr/>
              </p:nvGrpSpPr>
              <p:grpSpPr>
                <a:xfrm>
                  <a:off x="10060272" y="2336297"/>
                  <a:ext cx="314048" cy="294304"/>
                  <a:chOff x="10060272" y="2336297"/>
                  <a:chExt cx="314048" cy="294304"/>
                </a:xfrm>
              </p:grpSpPr>
              <p:cxnSp>
                <p:nvCxnSpPr>
                  <p:cNvPr id="26" name="Straight Connector 25">
                    <a:extLst>
                      <a:ext uri="{FF2B5EF4-FFF2-40B4-BE49-F238E27FC236}">
                        <a16:creationId xmlns:a16="http://schemas.microsoft.com/office/drawing/2014/main" id="{7D1AAA5F-461C-4DE9-EBC4-FFA256EE2012}"/>
                      </a:ext>
                    </a:extLst>
                  </p:cNvPr>
                  <p:cNvCxnSpPr>
                    <a:cxnSpLocks/>
                  </p:cNvCxnSpPr>
                  <p:nvPr/>
                </p:nvCxnSpPr>
                <p:spPr>
                  <a:xfrm>
                    <a:off x="10123838" y="2336297"/>
                    <a:ext cx="205151" cy="29430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92B8FAA-4C9F-B4EA-3449-E10905EC8656}"/>
                      </a:ext>
                    </a:extLst>
                  </p:cNvPr>
                  <p:cNvCxnSpPr>
                    <a:cxnSpLocks/>
                  </p:cNvCxnSpPr>
                  <p:nvPr/>
                </p:nvCxnSpPr>
                <p:spPr>
                  <a:xfrm flipH="1">
                    <a:off x="10060272" y="2364947"/>
                    <a:ext cx="314048" cy="2375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897EDAD7-1687-55F5-89A7-4CEA4926BC2C}"/>
                    </a:ext>
                  </a:extLst>
                </p:cNvPr>
                <p:cNvGrpSpPr/>
                <p:nvPr/>
              </p:nvGrpSpPr>
              <p:grpSpPr>
                <a:xfrm>
                  <a:off x="10553182" y="2369530"/>
                  <a:ext cx="314048" cy="294304"/>
                  <a:chOff x="10022907" y="2336297"/>
                  <a:chExt cx="314048" cy="294304"/>
                </a:xfrm>
              </p:grpSpPr>
              <p:cxnSp>
                <p:nvCxnSpPr>
                  <p:cNvPr id="34" name="Straight Connector 33">
                    <a:extLst>
                      <a:ext uri="{FF2B5EF4-FFF2-40B4-BE49-F238E27FC236}">
                        <a16:creationId xmlns:a16="http://schemas.microsoft.com/office/drawing/2014/main" id="{80D01910-1ABE-8CF6-3DB7-DD1912D468E9}"/>
                      </a:ext>
                    </a:extLst>
                  </p:cNvPr>
                  <p:cNvCxnSpPr>
                    <a:cxnSpLocks/>
                  </p:cNvCxnSpPr>
                  <p:nvPr/>
                </p:nvCxnSpPr>
                <p:spPr>
                  <a:xfrm>
                    <a:off x="10123838" y="2336297"/>
                    <a:ext cx="205151" cy="29430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4AB671F-757A-1A61-1F25-BD221866C952}"/>
                      </a:ext>
                    </a:extLst>
                  </p:cNvPr>
                  <p:cNvCxnSpPr>
                    <a:cxnSpLocks/>
                  </p:cNvCxnSpPr>
                  <p:nvPr/>
                </p:nvCxnSpPr>
                <p:spPr>
                  <a:xfrm flipH="1">
                    <a:off x="10022907" y="2364655"/>
                    <a:ext cx="314048" cy="2375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grpSp>
        <p:sp>
          <p:nvSpPr>
            <p:cNvPr id="48" name="Freeform: Shape 47">
              <a:extLst>
                <a:ext uri="{FF2B5EF4-FFF2-40B4-BE49-F238E27FC236}">
                  <a16:creationId xmlns:a16="http://schemas.microsoft.com/office/drawing/2014/main" id="{3456D71F-5E36-5C7C-E8B5-F38817C1E334}"/>
                </a:ext>
              </a:extLst>
            </p:cNvPr>
            <p:cNvSpPr/>
            <p:nvPr/>
          </p:nvSpPr>
          <p:spPr>
            <a:xfrm>
              <a:off x="9106678" y="4641632"/>
              <a:ext cx="1211106" cy="966066"/>
            </a:xfrm>
            <a:custGeom>
              <a:avLst/>
              <a:gdLst>
                <a:gd name="connsiteX0" fmla="*/ 0 w 1211106"/>
                <a:gd name="connsiteY0" fmla="*/ 966066 h 966066"/>
                <a:gd name="connsiteX1" fmla="*/ 121298 w 1211106"/>
                <a:gd name="connsiteY1" fmla="*/ 546188 h 966066"/>
                <a:gd name="connsiteX2" fmla="*/ 279918 w 1211106"/>
                <a:gd name="connsiteY2" fmla="*/ 210286 h 966066"/>
                <a:gd name="connsiteX3" fmla="*/ 662473 w 1211106"/>
                <a:gd name="connsiteY3" fmla="*/ 126311 h 966066"/>
                <a:gd name="connsiteX4" fmla="*/ 1156995 w 1211106"/>
                <a:gd name="connsiteY4" fmla="*/ 14344 h 966066"/>
                <a:gd name="connsiteX5" fmla="*/ 1175657 w 1211106"/>
                <a:gd name="connsiteY5" fmla="*/ 5013 h 96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106" h="966066">
                  <a:moveTo>
                    <a:pt x="0" y="966066"/>
                  </a:moveTo>
                  <a:cubicBezTo>
                    <a:pt x="37322" y="819108"/>
                    <a:pt x="74645" y="672151"/>
                    <a:pt x="121298" y="546188"/>
                  </a:cubicBezTo>
                  <a:cubicBezTo>
                    <a:pt x="167951" y="420225"/>
                    <a:pt x="189722" y="280265"/>
                    <a:pt x="279918" y="210286"/>
                  </a:cubicBezTo>
                  <a:cubicBezTo>
                    <a:pt x="370114" y="140307"/>
                    <a:pt x="662473" y="126311"/>
                    <a:pt x="662473" y="126311"/>
                  </a:cubicBezTo>
                  <a:lnTo>
                    <a:pt x="1156995" y="14344"/>
                  </a:lnTo>
                  <a:cubicBezTo>
                    <a:pt x="1242526" y="-5872"/>
                    <a:pt x="1209091" y="-430"/>
                    <a:pt x="1175657" y="501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2CC2ECE-F3F8-8F41-FBB6-F17E5566D1B4}"/>
                  </a:ext>
                </a:extLst>
              </p:cNvPr>
              <p:cNvSpPr txBox="1"/>
              <p:nvPr/>
            </p:nvSpPr>
            <p:spPr>
              <a:xfrm>
                <a:off x="7155624" y="3592484"/>
                <a:ext cx="2380710" cy="30777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m:rPr>
                              <m:nor/>
                            </m:rPr>
                            <a:rPr lang="en-US" sz="2000" dirty="0">
                              <a:latin typeface="Cambria Math" panose="02040503050406030204" pitchFamily="18" charset="0"/>
                              <a:ea typeface="Cambria Math" panose="02040503050406030204" pitchFamily="18" charset="0"/>
                            </a:rPr>
                            <m:t>=&gt;</m:t>
                          </m:r>
                          <m:r>
                            <a:rPr lang="en-US" sz="2000" b="0" i="1" dirty="0" smtClean="0">
                              <a:latin typeface="Cambria Math" panose="02040503050406030204" pitchFamily="18" charset="0"/>
                              <a:ea typeface="Cambria Math" panose="02040503050406030204" pitchFamily="18" charset="0"/>
                            </a:rPr>
                            <m:t> </m:t>
                          </m:r>
                          <m:r>
                            <a:rPr lang="en-US" sz="200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ea typeface="Cambria Math" panose="02040503050406030204" pitchFamily="18" charset="0"/>
                            </a:rPr>
                            <m:t>3</m:t>
                          </m:r>
                        </m:sub>
                      </m:sSub>
                      <m:r>
                        <a:rPr lang="en-US" sz="2000" b="0" i="1" smtClean="0">
                          <a:solidFill>
                            <a:schemeClr val="tx1"/>
                          </a:solidFill>
                          <a:latin typeface="Cambria Math" panose="02040503050406030204" pitchFamily="18" charset="0"/>
                          <a:ea typeface="Cambria Math" panose="02040503050406030204" pitchFamily="18" charset="0"/>
                        </a:rPr>
                        <m:t>𝑎𝑛𝑑</m:t>
                      </m:r>
                      <m:r>
                        <a:rPr lang="en-US" sz="2000" b="0" i="1" smtClean="0">
                          <a:solidFill>
                            <a:schemeClr val="tx1"/>
                          </a:solidFill>
                          <a:latin typeface="Cambria Math" panose="02040503050406030204" pitchFamily="18" charset="0"/>
                          <a:ea typeface="Cambria Math" panose="02040503050406030204" pitchFamily="18" charset="0"/>
                        </a:rPr>
                        <m:t> </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ea typeface="Cambria Math" panose="02040503050406030204" pitchFamily="18" charset="0"/>
                            </a:rPr>
                            <m:t>4</m:t>
                          </m:r>
                        </m:sub>
                      </m:sSub>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he-IL" sz="2000" dirty="0"/>
              </a:p>
            </p:txBody>
          </p:sp>
        </mc:Choice>
        <mc:Fallback xmlns="">
          <p:sp>
            <p:nvSpPr>
              <p:cNvPr id="50" name="TextBox 49">
                <a:extLst>
                  <a:ext uri="{FF2B5EF4-FFF2-40B4-BE49-F238E27FC236}">
                    <a16:creationId xmlns:a16="http://schemas.microsoft.com/office/drawing/2014/main" id="{42CC2ECE-F3F8-8F41-FBB6-F17E5566D1B4}"/>
                  </a:ext>
                </a:extLst>
              </p:cNvPr>
              <p:cNvSpPr txBox="1">
                <a:spLocks noRot="1" noChangeAspect="1" noMove="1" noResize="1" noEditPoints="1" noAdjustHandles="1" noChangeArrowheads="1" noChangeShapeType="1" noTextEdit="1"/>
              </p:cNvSpPr>
              <p:nvPr/>
            </p:nvSpPr>
            <p:spPr>
              <a:xfrm>
                <a:off x="7155624" y="3592484"/>
                <a:ext cx="2380710" cy="307777"/>
              </a:xfrm>
              <a:prstGeom prst="rect">
                <a:avLst/>
              </a:prstGeom>
              <a:blipFill>
                <a:blip r:embed="rId6"/>
                <a:stretch>
                  <a:fillRect b="-19608"/>
                </a:stretch>
              </a:blipFill>
            </p:spPr>
            <p:txBody>
              <a:bodyPr/>
              <a:lstStyle/>
              <a:p>
                <a:r>
                  <a:rPr lang="he-IL">
                    <a:noFill/>
                  </a:rPr>
                  <a:t> </a:t>
                </a:r>
              </a:p>
            </p:txBody>
          </p:sp>
        </mc:Fallback>
      </mc:AlternateContent>
    </p:spTree>
    <p:extLst>
      <p:ext uri="{BB962C8B-B14F-4D97-AF65-F5344CB8AC3E}">
        <p14:creationId xmlns:p14="http://schemas.microsoft.com/office/powerpoint/2010/main" val="108113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5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7650" y="134689"/>
            <a:ext cx="10862187" cy="594051"/>
          </a:xfrm>
        </p:spPr>
        <p:txBody>
          <a:bodyPr>
            <a:normAutofit fontScale="90000"/>
          </a:bodyPr>
          <a:lstStyle/>
          <a:p>
            <a:r>
              <a:rPr lang="en-US" dirty="0"/>
              <a:t>Regularization Cost Function - Linear Regression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FDBEA0C2-B211-4C5E-BFC9-879F8FD121D7}"/>
                  </a:ext>
                </a:extLst>
              </p:cNvPr>
              <p:cNvSpPr/>
              <p:nvPr/>
            </p:nvSpPr>
            <p:spPr>
              <a:xfrm>
                <a:off x="633412" y="4158053"/>
                <a:ext cx="10720388" cy="1924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1" dirty="0">
                    <a:solidFill>
                      <a:schemeClr val="tx1"/>
                    </a:solidFill>
                  </a:rPr>
                  <a:t>Regularization</a:t>
                </a:r>
                <a:r>
                  <a:rPr lang="en-US" sz="2800" dirty="0">
                    <a:solidFill>
                      <a:schemeClr val="tx1"/>
                    </a:solidFill>
                  </a:rPr>
                  <a:t>:</a:t>
                </a:r>
              </a:p>
              <a:p>
                <a:pPr lvl="1"/>
                <a:r>
                  <a:rPr lang="en-US" sz="2800" dirty="0">
                    <a:solidFill>
                      <a:schemeClr val="tx1"/>
                    </a:solidFill>
                  </a:rPr>
                  <a:t>Small values of the parameters</a:t>
                </a:r>
                <a14:m>
                  <m:oMath xmlns:m="http://schemas.openxmlformats.org/officeDocument/2006/math">
                    <m:r>
                      <a:rPr lang="en-US" sz="2800" b="0" i="0" smtClean="0">
                        <a:solidFill>
                          <a:schemeClr val="tx1"/>
                        </a:solidFill>
                        <a:latin typeface="Cambria Math" panose="02040503050406030204" pitchFamily="18" charset="0"/>
                        <a:ea typeface="Cambria Math" panose="02040503050406030204" pitchFamily="18" charset="0"/>
                      </a:rPr>
                      <m:t> </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0</m:t>
                        </m:r>
                      </m:sub>
                    </m:sSub>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1</m:t>
                        </m:r>
                      </m:sub>
                    </m:sSub>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2</m:t>
                        </m:r>
                      </m:sub>
                    </m:sSub>
                  </m:oMath>
                </a14:m>
                <a:r>
                  <a:rPr lang="en-US" sz="2800" dirty="0">
                    <a:solidFill>
                      <a:schemeClr val="tx1"/>
                    </a:solidFill>
                  </a:rPr>
                  <a:t>,</a:t>
                </a:r>
                <a:r>
                  <a:rPr lang="en-US" sz="2800" dirty="0">
                    <a:solidFill>
                      <a:schemeClr val="tx1"/>
                    </a:solidFill>
                    <a:ea typeface="Cambria Math" panose="02040503050406030204" pitchFamily="18" charset="0"/>
                  </a:rPr>
                  <a:t> </a:t>
                </a:r>
                <a14:m>
                  <m:oMath xmlns:m="http://schemas.openxmlformats.org/officeDocument/2006/math">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3</m:t>
                        </m:r>
                      </m:sub>
                    </m:sSub>
                  </m:oMath>
                </a14:m>
                <a:r>
                  <a:rPr lang="en-US" sz="2800" dirty="0">
                    <a:solidFill>
                      <a:schemeClr val="tx1"/>
                    </a:solidFill>
                  </a:rPr>
                  <a:t>cause:</a:t>
                </a:r>
              </a:p>
              <a:p>
                <a:pPr marL="1428750" lvl="2" indent="-514350">
                  <a:buFont typeface="Calibri" panose="020F0502020204030204" pitchFamily="34" charset="0"/>
                  <a:buChar char="–"/>
                </a:pPr>
                <a:r>
                  <a:rPr lang="en-US" sz="2800" dirty="0">
                    <a:solidFill>
                      <a:schemeClr val="tx1"/>
                    </a:solidFill>
                  </a:rPr>
                  <a:t>Smaller hypothesis</a:t>
                </a:r>
              </a:p>
              <a:p>
                <a:pPr marL="1428750" lvl="2" indent="-514350">
                  <a:buFont typeface="Calibri" panose="020F0502020204030204" pitchFamily="34" charset="0"/>
                  <a:buChar char="–"/>
                </a:pPr>
                <a:r>
                  <a:rPr lang="en-US" sz="2800" dirty="0">
                    <a:solidFill>
                      <a:schemeClr val="tx1"/>
                    </a:solidFill>
                  </a:rPr>
                  <a:t>Less prone to overfitting</a:t>
                </a:r>
              </a:p>
            </p:txBody>
          </p:sp>
        </mc:Choice>
        <mc:Fallback xmlns="">
          <p:sp>
            <p:nvSpPr>
              <p:cNvPr id="75" name="Rectangle 74">
                <a:extLst>
                  <a:ext uri="{FF2B5EF4-FFF2-40B4-BE49-F238E27FC236}">
                    <a16:creationId xmlns:a16="http://schemas.microsoft.com/office/drawing/2014/main" id="{FDBEA0C2-B211-4C5E-BFC9-879F8FD121D7}"/>
                  </a:ext>
                </a:extLst>
              </p:cNvPr>
              <p:cNvSpPr>
                <a:spLocks noRot="1" noChangeAspect="1" noMove="1" noResize="1" noEditPoints="1" noAdjustHandles="1" noChangeArrowheads="1" noChangeShapeType="1" noTextEdit="1"/>
              </p:cNvSpPr>
              <p:nvPr/>
            </p:nvSpPr>
            <p:spPr>
              <a:xfrm>
                <a:off x="633412" y="4158053"/>
                <a:ext cx="10720388" cy="1924659"/>
              </a:xfrm>
              <a:prstGeom prst="rect">
                <a:avLst/>
              </a:prstGeom>
              <a:blipFill>
                <a:blip r:embed="rId2"/>
                <a:stretch>
                  <a:fillRect l="-2047" t="-5380" b="-31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03EBD193-BB1B-4DB7-946B-4237F4427D1D}"/>
                  </a:ext>
                </a:extLst>
              </p:cNvPr>
              <p:cNvSpPr/>
              <p:nvPr/>
            </p:nvSpPr>
            <p:spPr>
              <a:xfrm>
                <a:off x="653538" y="1133475"/>
                <a:ext cx="10944225" cy="46672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idea is to penalize </a:t>
                </a:r>
                <a14:m>
                  <m:oMath xmlns:m="http://schemas.openxmlformats.org/officeDocument/2006/math">
                    <m:r>
                      <a:rPr lang="en-US" b="0" i="1" smtClean="0">
                        <a:solidFill>
                          <a:schemeClr val="tx1"/>
                        </a:solidFill>
                        <a:latin typeface="Cambria Math" panose="02040503050406030204" pitchFamily="18" charset="0"/>
                      </a:rPr>
                      <m:t>𝐽</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𝜃</m:t>
                        </m:r>
                      </m:e>
                    </m:d>
                  </m:oMath>
                </a14:m>
                <a:r>
                  <a:rPr lang="en-US" dirty="0">
                    <a:solidFill>
                      <a:schemeClr val="tx1"/>
                    </a:solidFill>
                  </a:rPr>
                  <a:t> to make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ea typeface="Cambria Math" panose="02040503050406030204" pitchFamily="18" charset="0"/>
                          </a:rPr>
                          <m:t>𝑗</m:t>
                        </m:r>
                      </m:sub>
                    </m:sSub>
                    <m:r>
                      <a:rPr lang="en-US" b="0" i="1" smtClean="0">
                        <a:solidFill>
                          <a:schemeClr val="tx1"/>
                        </a:solidFill>
                        <a:latin typeface="Cambria Math" panose="02040503050406030204" pitchFamily="18" charset="0"/>
                        <a:ea typeface="Cambria Math" panose="02040503050406030204" pitchFamily="18" charset="0"/>
                      </a:rPr>
                      <m:t> </m:t>
                    </m:r>
                  </m:oMath>
                </a14:m>
                <a:r>
                  <a:rPr lang="en-US" dirty="0">
                    <a:solidFill>
                      <a:schemeClr val="tx1"/>
                    </a:solidFill>
                  </a:rPr>
                  <a:t>really small</a:t>
                </a:r>
              </a:p>
            </p:txBody>
          </p:sp>
        </mc:Choice>
        <mc:Fallback xmlns="">
          <p:sp>
            <p:nvSpPr>
              <p:cNvPr id="3" name="Rectangle: Rounded Corners 2">
                <a:extLst>
                  <a:ext uri="{FF2B5EF4-FFF2-40B4-BE49-F238E27FC236}">
                    <a16:creationId xmlns:a16="http://schemas.microsoft.com/office/drawing/2014/main" id="{03EBD193-BB1B-4DB7-946B-4237F4427D1D}"/>
                  </a:ext>
                </a:extLst>
              </p:cNvPr>
              <p:cNvSpPr>
                <a:spLocks noRot="1" noChangeAspect="1" noMove="1" noResize="1" noEditPoints="1" noAdjustHandles="1" noChangeArrowheads="1" noChangeShapeType="1" noTextEdit="1"/>
              </p:cNvSpPr>
              <p:nvPr/>
            </p:nvSpPr>
            <p:spPr>
              <a:xfrm>
                <a:off x="653538" y="1133475"/>
                <a:ext cx="10944225" cy="466725"/>
              </a:xfrm>
              <a:prstGeom prst="roundRect">
                <a:avLst/>
              </a:prstGeom>
              <a:blipFill>
                <a:blip r:embed="rId3"/>
                <a:stretch>
                  <a:fillRect l="-222" b="-632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1762DB5-F25C-4F41-9C68-6E1E769406BF}"/>
              </a:ext>
            </a:extLst>
          </p:cNvPr>
          <p:cNvGrpSpPr/>
          <p:nvPr/>
        </p:nvGrpSpPr>
        <p:grpSpPr>
          <a:xfrm>
            <a:off x="390525" y="2004935"/>
            <a:ext cx="6096000" cy="1752600"/>
            <a:chOff x="247650" y="1859452"/>
            <a:chExt cx="6096000" cy="1752600"/>
          </a:xfrm>
        </p:grpSpPr>
        <p:pic>
          <p:nvPicPr>
            <p:cNvPr id="1026" name="Picture 2" descr="Regularization (mathematics) - Wikipedia">
              <a:extLst>
                <a:ext uri="{FF2B5EF4-FFF2-40B4-BE49-F238E27FC236}">
                  <a16:creationId xmlns:a16="http://schemas.microsoft.com/office/drawing/2014/main" id="{888DE45F-3AFF-46CE-AD87-1696B98F85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 y="1859452"/>
              <a:ext cx="2171700" cy="1752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15AB96BA-5886-476F-A7F1-FF5D17B94CC7}"/>
                </a:ext>
              </a:extLst>
            </p:cNvPr>
            <p:cNvSpPr/>
            <p:nvPr/>
          </p:nvSpPr>
          <p:spPr>
            <a:xfrm>
              <a:off x="2486025" y="2962275"/>
              <a:ext cx="3857625" cy="46672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Regularization ‘flatten’ the hypothesis  </a:t>
              </a:r>
            </a:p>
          </p:txBody>
        </p:sp>
      </p:grpSp>
    </p:spTree>
    <p:extLst>
      <p:ext uri="{BB962C8B-B14F-4D97-AF65-F5344CB8AC3E}">
        <p14:creationId xmlns:p14="http://schemas.microsoft.com/office/powerpoint/2010/main" val="185942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Cost Function – intuition - II</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F2EF06CC-1A13-408D-B49F-CF3544C35B06}"/>
                  </a:ext>
                </a:extLst>
              </p:cNvPr>
              <p:cNvSpPr/>
              <p:nvPr/>
            </p:nvSpPr>
            <p:spPr>
              <a:xfrm>
                <a:off x="4434840" y="1426464"/>
                <a:ext cx="2185416" cy="460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h</m:t>
                          </m:r>
                        </m:e>
                        <m:sub>
                          <m:r>
                            <a:rPr lang="en-US" sz="3600" i="1" baseline="20000" smtClean="0">
                              <a:solidFill>
                                <a:schemeClr val="tx1"/>
                              </a:solidFill>
                              <a:latin typeface="Cambria Math" panose="02040503050406030204" pitchFamily="18" charset="0"/>
                            </a:rPr>
                            <m:t>𝜃</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𝛩</m:t>
                          </m:r>
                        </m:e>
                        <m:sub>
                          <m:r>
                            <a:rPr lang="en-US" sz="3600" i="1" baseline="20000" smtClean="0">
                              <a:solidFill>
                                <a:schemeClr val="tx1"/>
                              </a:solidFill>
                              <a:latin typeface="Cambria Math" panose="02040503050406030204" pitchFamily="18" charset="0"/>
                            </a:rPr>
                            <m:t>0</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𝜃</m:t>
                          </m:r>
                        </m:e>
                        <m:sub>
                          <m:r>
                            <a:rPr lang="en-US" sz="3600" i="1" baseline="20000" smtClean="0">
                              <a:solidFill>
                                <a:schemeClr val="tx1"/>
                              </a:solidFill>
                              <a:latin typeface="Cambria Math" panose="02040503050406030204" pitchFamily="18" charset="0"/>
                            </a:rPr>
                            <m:t>𝑖</m:t>
                          </m:r>
                        </m:sub>
                      </m:sSub>
                      <m:r>
                        <a:rPr lang="en-US" sz="3600" i="1" baseline="40000" dirty="0" smtClean="0">
                          <a:solidFill>
                            <a:schemeClr val="tx1"/>
                          </a:solidFill>
                          <a:latin typeface="Cambria Math" panose="02040503050406030204" pitchFamily="18" charset="0"/>
                        </a:rPr>
                        <m:t>𝑥</m:t>
                      </m:r>
                    </m:oMath>
                  </m:oMathPara>
                </a14:m>
                <a:endParaRPr lang="en-US" sz="3600" dirty="0"/>
              </a:p>
            </p:txBody>
          </p:sp>
        </mc:Choice>
        <mc:Fallback xmlns="">
          <p:sp>
            <p:nvSpPr>
              <p:cNvPr id="37" name="Rectangle 36">
                <a:extLst>
                  <a:ext uri="{FF2B5EF4-FFF2-40B4-BE49-F238E27FC236}">
                    <a16:creationId xmlns:a16="http://schemas.microsoft.com/office/drawing/2014/main" id="{F2EF06CC-1A13-408D-B49F-CF3544C35B06}"/>
                  </a:ext>
                </a:extLst>
              </p:cNvPr>
              <p:cNvSpPr>
                <a:spLocks noRot="1" noChangeAspect="1" noMove="1" noResize="1" noEditPoints="1" noAdjustHandles="1" noChangeArrowheads="1" noChangeShapeType="1" noTextEdit="1"/>
              </p:cNvSpPr>
              <p:nvPr/>
            </p:nvSpPr>
            <p:spPr>
              <a:xfrm>
                <a:off x="4434840" y="1426464"/>
                <a:ext cx="2185416" cy="460435"/>
              </a:xfrm>
              <a:prstGeom prst="rect">
                <a:avLst/>
              </a:prstGeom>
              <a:blipFill>
                <a:blip r:embed="rId2"/>
                <a:stretch>
                  <a:fillRect t="-3947"/>
                </a:stretch>
              </a:blipFill>
              <a:ln>
                <a:noFill/>
              </a:ln>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ED6F6126-4720-40C8-88AD-729C6404E78F}"/>
              </a:ext>
            </a:extLst>
          </p:cNvPr>
          <p:cNvGrpSpPr/>
          <p:nvPr/>
        </p:nvGrpSpPr>
        <p:grpSpPr>
          <a:xfrm>
            <a:off x="333375" y="1149182"/>
            <a:ext cx="11858625" cy="5708818"/>
            <a:chOff x="333375" y="1149182"/>
            <a:chExt cx="11858625" cy="5708818"/>
          </a:xfrm>
        </p:grpSpPr>
        <p:grpSp>
          <p:nvGrpSpPr>
            <p:cNvPr id="42" name="Group 41">
              <a:extLst>
                <a:ext uri="{FF2B5EF4-FFF2-40B4-BE49-F238E27FC236}">
                  <a16:creationId xmlns:a16="http://schemas.microsoft.com/office/drawing/2014/main" id="{9756DF50-4596-4B35-B55E-F28B65F7AADD}"/>
                </a:ext>
              </a:extLst>
            </p:cNvPr>
            <p:cNvGrpSpPr/>
            <p:nvPr/>
          </p:nvGrpSpPr>
          <p:grpSpPr>
            <a:xfrm>
              <a:off x="333375" y="1149182"/>
              <a:ext cx="11858625" cy="5708818"/>
              <a:chOff x="333375" y="1149182"/>
              <a:chExt cx="11858625" cy="5708818"/>
            </a:xfrm>
          </p:grpSpPr>
          <p:grpSp>
            <p:nvGrpSpPr>
              <p:cNvPr id="4" name="Group 3">
                <a:extLst>
                  <a:ext uri="{FF2B5EF4-FFF2-40B4-BE49-F238E27FC236}">
                    <a16:creationId xmlns:a16="http://schemas.microsoft.com/office/drawing/2014/main" id="{69160688-A3AD-437F-97C2-7F01B76E8AA4}"/>
                  </a:ext>
                </a:extLst>
              </p:cNvPr>
              <p:cNvGrpSpPr/>
              <p:nvPr/>
            </p:nvGrpSpPr>
            <p:grpSpPr>
              <a:xfrm>
                <a:off x="333375" y="1149182"/>
                <a:ext cx="11477625" cy="5631904"/>
                <a:chOff x="333375" y="1149182"/>
                <a:chExt cx="11477625" cy="5631904"/>
              </a:xfrm>
            </p:grpSpPr>
            <p:pic>
              <p:nvPicPr>
                <p:cNvPr id="3" name="Picture 2">
                  <a:extLst>
                    <a:ext uri="{FF2B5EF4-FFF2-40B4-BE49-F238E27FC236}">
                      <a16:creationId xmlns:a16="http://schemas.microsoft.com/office/drawing/2014/main" id="{40463D79-1C83-4EE8-BFFA-63336C588BC1}"/>
                    </a:ext>
                  </a:extLst>
                </p:cNvPr>
                <p:cNvPicPr>
                  <a:picLocks noChangeAspect="1"/>
                </p:cNvPicPr>
                <p:nvPr/>
              </p:nvPicPr>
              <p:blipFill>
                <a:blip r:embed="rId3"/>
                <a:stretch>
                  <a:fillRect/>
                </a:stretch>
              </p:blipFill>
              <p:spPr>
                <a:xfrm>
                  <a:off x="333375" y="1149182"/>
                  <a:ext cx="11477625" cy="5631904"/>
                </a:xfrm>
                <a:prstGeom prst="rect">
                  <a:avLst/>
                </a:prstGeom>
              </p:spPr>
            </p:pic>
            <p:sp>
              <p:nvSpPr>
                <p:cNvPr id="40" name="Rectangle 39">
                  <a:extLst>
                    <a:ext uri="{FF2B5EF4-FFF2-40B4-BE49-F238E27FC236}">
                      <a16:creationId xmlns:a16="http://schemas.microsoft.com/office/drawing/2014/main" id="{4576D94A-6B55-4DA5-9EA6-2C13F9AF580F}"/>
                    </a:ext>
                  </a:extLst>
                </p:cNvPr>
                <p:cNvSpPr/>
                <p:nvPr/>
              </p:nvSpPr>
              <p:spPr>
                <a:xfrm>
                  <a:off x="365379" y="3551266"/>
                  <a:ext cx="1168146" cy="906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dirty="0">
                      <a:solidFill>
                        <a:schemeClr val="tx1"/>
                      </a:solidFill>
                      <a:latin typeface="Cambria Math" panose="02040503050406030204" pitchFamily="18" charset="0"/>
                      <a:ea typeface="Cambria Math" panose="02040503050406030204" pitchFamily="18" charset="0"/>
                    </a:rPr>
                    <a:t>Price</a:t>
                  </a:r>
                </a:p>
                <a:p>
                  <a:pPr algn="ctr"/>
                  <a:r>
                    <a:rPr lang="en-US" sz="2800" dirty="0">
                      <a:solidFill>
                        <a:schemeClr val="tx1"/>
                      </a:solidFill>
                      <a:latin typeface="Cambria Math" panose="02040503050406030204" pitchFamily="18" charset="0"/>
                      <a:ea typeface="Cambria Math" panose="02040503050406030204" pitchFamily="18" charset="0"/>
                    </a:rPr>
                    <a:t>(y)</a:t>
                  </a:r>
                </a:p>
              </p:txBody>
            </p:sp>
          </p:grpSp>
          <p:sp>
            <p:nvSpPr>
              <p:cNvPr id="6" name="Rectangle 5">
                <a:extLst>
                  <a:ext uri="{FF2B5EF4-FFF2-40B4-BE49-F238E27FC236}">
                    <a16:creationId xmlns:a16="http://schemas.microsoft.com/office/drawing/2014/main" id="{1071DBC4-7310-4E18-B335-48D0892EA8D5}"/>
                  </a:ext>
                </a:extLst>
              </p:cNvPr>
              <p:cNvSpPr/>
              <p:nvPr/>
            </p:nvSpPr>
            <p:spPr>
              <a:xfrm>
                <a:off x="333375" y="6305550"/>
                <a:ext cx="11858625" cy="552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CF4E9D6E-3C29-4F6B-BEAA-A0F3CF830524}"/>
                </a:ext>
              </a:extLst>
            </p:cNvPr>
            <p:cNvPicPr>
              <a:picLocks noChangeAspect="1"/>
            </p:cNvPicPr>
            <p:nvPr/>
          </p:nvPicPr>
          <p:blipFill>
            <a:blip r:embed="rId4"/>
            <a:stretch>
              <a:fillRect/>
            </a:stretch>
          </p:blipFill>
          <p:spPr>
            <a:xfrm>
              <a:off x="6997622" y="2238375"/>
              <a:ext cx="4950415" cy="3724276"/>
            </a:xfrm>
            <a:prstGeom prst="rect">
              <a:avLst/>
            </a:prstGeom>
          </p:spPr>
        </p:pic>
        <p:sp>
          <p:nvSpPr>
            <p:cNvPr id="43" name="Rectangle 42">
              <a:extLst>
                <a:ext uri="{FF2B5EF4-FFF2-40B4-BE49-F238E27FC236}">
                  <a16:creationId xmlns:a16="http://schemas.microsoft.com/office/drawing/2014/main" id="{6C5A3935-7C6F-43B3-A11B-375829869E22}"/>
                </a:ext>
              </a:extLst>
            </p:cNvPr>
            <p:cNvSpPr/>
            <p:nvPr/>
          </p:nvSpPr>
          <p:spPr>
            <a:xfrm>
              <a:off x="10734675" y="1219200"/>
              <a:ext cx="1123950" cy="460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36137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Regularization Cost Function - Linear Regression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sp>
        <p:nvSpPr>
          <p:cNvPr id="4" name="Left Bracket 3">
            <a:extLst>
              <a:ext uri="{FF2B5EF4-FFF2-40B4-BE49-F238E27FC236}">
                <a16:creationId xmlns:a16="http://schemas.microsoft.com/office/drawing/2014/main" id="{05035093-5761-4409-BDA2-D6E1DE16881A}"/>
              </a:ext>
            </a:extLst>
          </p:cNvPr>
          <p:cNvSpPr/>
          <p:nvPr/>
        </p:nvSpPr>
        <p:spPr>
          <a:xfrm rot="16200000">
            <a:off x="5705475" y="2352675"/>
            <a:ext cx="152400" cy="28575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0" name="Group 69">
            <a:extLst>
              <a:ext uri="{FF2B5EF4-FFF2-40B4-BE49-F238E27FC236}">
                <a16:creationId xmlns:a16="http://schemas.microsoft.com/office/drawing/2014/main" id="{AD94170D-E073-4886-A108-33A04FC1FFCB}"/>
              </a:ext>
            </a:extLst>
          </p:cNvPr>
          <p:cNvGrpSpPr/>
          <p:nvPr/>
        </p:nvGrpSpPr>
        <p:grpSpPr>
          <a:xfrm>
            <a:off x="625655" y="918054"/>
            <a:ext cx="11252020" cy="3038829"/>
            <a:chOff x="625655" y="918054"/>
            <a:chExt cx="11252020" cy="3038829"/>
          </a:xfrm>
        </p:grpSpPr>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DCC7EBCE-6E98-4479-BC7F-5F723C4D4BC2}"/>
                    </a:ext>
                  </a:extLst>
                </p:cNvPr>
                <p:cNvSpPr/>
                <p:nvPr/>
              </p:nvSpPr>
              <p:spPr>
                <a:xfrm>
                  <a:off x="7859022" y="2525952"/>
                  <a:ext cx="4018645" cy="561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b="1" dirty="0">
                      <a:solidFill>
                        <a:schemeClr val="bg1">
                          <a:lumMod val="50000"/>
                        </a:schemeClr>
                      </a:solidFill>
                    </a:rPr>
                    <a:t>Note</a:t>
                  </a:r>
                  <a:r>
                    <a:rPr lang="en-US" sz="2000" dirty="0">
                      <a:solidFill>
                        <a:schemeClr val="bg1">
                          <a:lumMod val="50000"/>
                        </a:schemeClr>
                      </a:solidFill>
                    </a:rPr>
                    <a:t>: J start from 1, not penalize </a:t>
                  </a:r>
                  <a14:m>
                    <m:oMath xmlns:m="http://schemas.openxmlformats.org/officeDocument/2006/math">
                      <m:sSub>
                        <m:sSubPr>
                          <m:ctrlPr>
                            <a:rPr lang="en-US" sz="2000" i="1" smtClean="0">
                              <a:solidFill>
                                <a:schemeClr val="bg1">
                                  <a:lumMod val="50000"/>
                                </a:schemeClr>
                              </a:solidFill>
                              <a:latin typeface="Cambria Math" panose="02040503050406030204" pitchFamily="18" charset="0"/>
                            </a:rPr>
                          </m:ctrlPr>
                        </m:sSubPr>
                        <m:e>
                          <m:r>
                            <a:rPr lang="en-US" sz="2000" i="1" smtClean="0">
                              <a:solidFill>
                                <a:schemeClr val="bg1">
                                  <a:lumMod val="50000"/>
                                </a:schemeClr>
                              </a:solidFill>
                              <a:latin typeface="Cambria Math" panose="02040503050406030204" pitchFamily="18" charset="0"/>
                              <a:ea typeface="Cambria Math" panose="02040503050406030204" pitchFamily="18" charset="0"/>
                            </a:rPr>
                            <m:t>𝜃</m:t>
                          </m:r>
                        </m:e>
                        <m:sub>
                          <m:r>
                            <a:rPr lang="en-US" sz="2000" b="0" i="1" smtClean="0">
                              <a:solidFill>
                                <a:schemeClr val="bg1">
                                  <a:lumMod val="50000"/>
                                </a:schemeClr>
                              </a:solidFill>
                              <a:latin typeface="Cambria Math" panose="02040503050406030204" pitchFamily="18" charset="0"/>
                            </a:rPr>
                            <m:t>0</m:t>
                          </m:r>
                        </m:sub>
                      </m:sSub>
                    </m:oMath>
                  </a14:m>
                  <a:endParaRPr lang="en-US" sz="2000" dirty="0">
                    <a:solidFill>
                      <a:schemeClr val="bg1">
                        <a:lumMod val="50000"/>
                      </a:schemeClr>
                    </a:solidFill>
                  </a:endParaRPr>
                </a:p>
              </p:txBody>
            </p:sp>
          </mc:Choice>
          <mc:Fallback xmlns="">
            <p:sp>
              <p:nvSpPr>
                <p:cNvPr id="67" name="Rectangle 66">
                  <a:extLst>
                    <a:ext uri="{FF2B5EF4-FFF2-40B4-BE49-F238E27FC236}">
                      <a16:creationId xmlns:a16="http://schemas.microsoft.com/office/drawing/2014/main" id="{DCC7EBCE-6E98-4479-BC7F-5F723C4D4BC2}"/>
                    </a:ext>
                  </a:extLst>
                </p:cNvPr>
                <p:cNvSpPr>
                  <a:spLocks noRot="1" noChangeAspect="1" noMove="1" noResize="1" noEditPoints="1" noAdjustHandles="1" noChangeArrowheads="1" noChangeShapeType="1" noTextEdit="1"/>
                </p:cNvSpPr>
                <p:nvPr/>
              </p:nvSpPr>
              <p:spPr>
                <a:xfrm>
                  <a:off x="7859022" y="2525952"/>
                  <a:ext cx="4018645" cy="561976"/>
                </a:xfrm>
                <a:prstGeom prst="rect">
                  <a:avLst/>
                </a:prstGeom>
                <a:blipFill>
                  <a:blip r:embed="rId2"/>
                  <a:stretch>
                    <a:fillRect l="-3794" b="-4301"/>
                  </a:stretch>
                </a:blipFill>
                <a:ln>
                  <a:noFill/>
                </a:ln>
              </p:spPr>
              <p:txBody>
                <a:bodyPr/>
                <a:lstStyle/>
                <a:p>
                  <a:r>
                    <a:rPr lang="he-IL">
                      <a:noFill/>
                    </a:rPr>
                    <a:t> </a:t>
                  </a:r>
                </a:p>
              </p:txBody>
            </p:sp>
          </mc:Fallback>
        </mc:AlternateContent>
        <p:grpSp>
          <p:nvGrpSpPr>
            <p:cNvPr id="69" name="Group 68">
              <a:extLst>
                <a:ext uri="{FF2B5EF4-FFF2-40B4-BE49-F238E27FC236}">
                  <a16:creationId xmlns:a16="http://schemas.microsoft.com/office/drawing/2014/main" id="{02467F8C-B14A-4F92-AE38-C0CCAFCA90A3}"/>
                </a:ext>
              </a:extLst>
            </p:cNvPr>
            <p:cNvGrpSpPr/>
            <p:nvPr/>
          </p:nvGrpSpPr>
          <p:grpSpPr>
            <a:xfrm>
              <a:off x="625655" y="918054"/>
              <a:ext cx="11252020" cy="3038829"/>
              <a:chOff x="625655" y="918054"/>
              <a:chExt cx="11252020" cy="3038829"/>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ECE9024-9939-43FE-9EF5-73D98EFC4414}"/>
                      </a:ext>
                    </a:extLst>
                  </p:cNvPr>
                  <p:cNvSpPr/>
                  <p:nvPr/>
                </p:nvSpPr>
                <p:spPr>
                  <a:xfrm>
                    <a:off x="625655" y="918054"/>
                    <a:ext cx="11252020" cy="2910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r>
                      <a:rPr lang="en-US" sz="3200" dirty="0">
                        <a:solidFill>
                          <a:schemeClr val="tx1"/>
                        </a:solidFill>
                        <a:latin typeface="Cambria Math" panose="02040503050406030204" pitchFamily="18" charset="0"/>
                        <a:ea typeface="Cambria Math" panose="02040503050406030204" pitchFamily="18" charset="0"/>
                      </a:rPr>
                      <a:t>Regularize the const Function:</a:t>
                    </a:r>
                  </a:p>
                  <a:p>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rPr>
                            <m:t>𝐽</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ea typeface="Cambria Math" panose="02040503050406030204" pitchFamily="18" charset="0"/>
                                </a:rPr>
                                <m:t>𝜃</m:t>
                              </m:r>
                            </m:e>
                          </m:d>
                          <m:r>
                            <a:rPr lang="en-US" sz="2800" b="0" i="1" smtClean="0">
                              <a:solidFill>
                                <a:schemeClr val="tx1"/>
                              </a:solidFill>
                              <a:latin typeface="Cambria Math" panose="02040503050406030204" pitchFamily="18" charset="0"/>
                              <a:ea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1</m:t>
                              </m:r>
                            </m:num>
                            <m:den>
                              <m:r>
                                <a:rPr lang="en-US" sz="2800" i="1">
                                  <a:solidFill>
                                    <a:schemeClr val="tx1"/>
                                  </a:solidFill>
                                  <a:latin typeface="Cambria Math" panose="02040503050406030204" pitchFamily="18" charset="0"/>
                                </a:rPr>
                                <m:t>2</m:t>
                              </m:r>
                              <m:r>
                                <a:rPr lang="en-US" sz="2800" i="1">
                                  <a:solidFill>
                                    <a:schemeClr val="tx1"/>
                                  </a:solidFill>
                                  <a:latin typeface="Cambria Math" panose="02040503050406030204" pitchFamily="18" charset="0"/>
                                </a:rPr>
                                <m:t>𝑚</m:t>
                              </m:r>
                            </m:den>
                          </m:f>
                          <m:d>
                            <m:dPr>
                              <m:begChr m:val="["/>
                              <m:endChr m:val="]"/>
                              <m:ctrlPr>
                                <a:rPr lang="en-US" sz="2800" i="1" smtClean="0">
                                  <a:solidFill>
                                    <a:schemeClr val="tx1"/>
                                  </a:solidFill>
                                  <a:latin typeface="Cambria Math" panose="02040503050406030204" pitchFamily="18" charset="0"/>
                                </a:rPr>
                              </m:ctrlPr>
                            </m:dPr>
                            <m:e>
                              <m:nary>
                                <m:naryPr>
                                  <m:chr m:val="∑"/>
                                  <m:limLoc m:val="undOvr"/>
                                  <m:grow m:val="on"/>
                                  <m:supHide m:val="on"/>
                                  <m:ctrlPr>
                                    <a:rPr lang="en-US" sz="2800" i="1">
                                      <a:solidFill>
                                        <a:schemeClr val="tx1"/>
                                      </a:solidFill>
                                      <a:latin typeface="Cambria Math" panose="02040503050406030204" pitchFamily="18" charset="0"/>
                                    </a:rPr>
                                  </m:ctrlPr>
                                </m:naryPr>
                                <m:sub>
                                  <m:r>
                                    <a:rPr lang="en-US" sz="2800" i="1">
                                      <a:solidFill>
                                        <a:schemeClr val="tx1"/>
                                      </a:solidFill>
                                      <a:latin typeface="Cambria Math" panose="02040503050406030204" pitchFamily="18" charset="0"/>
                                    </a:rPr>
                                    <m:t>𝑖</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0</m:t>
                                  </m:r>
                                </m:sub>
                                <m:sup/>
                                <m:e>
                                  <m:sSup>
                                    <m:sSupPr>
                                      <m:ctrlPr>
                                        <a:rPr lang="en-US" sz="2800" i="1">
                                          <a:solidFill>
                                            <a:schemeClr val="tx1"/>
                                          </a:solidFill>
                                          <a:latin typeface="Cambria Math" panose="02040503050406030204" pitchFamily="18" charset="0"/>
                                        </a:rPr>
                                      </m:ctrlPr>
                                    </m:sSupPr>
                                    <m:e>
                                      <m:d>
                                        <m:dPr>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h</m:t>
                                              </m:r>
                                            </m:e>
                                            <m:sub>
                                              <m:r>
                                                <a:rPr lang="en-US" sz="2800" i="1">
                                                  <a:solidFill>
                                                    <a:schemeClr val="tx1"/>
                                                  </a:solidFill>
                                                  <a:latin typeface="Cambria Math" panose="02040503050406030204" pitchFamily="18" charset="0"/>
                                                </a:rPr>
                                                <m:t>𝜃</m:t>
                                              </m:r>
                                            </m:sub>
                                          </m:sSub>
                                          <m:d>
                                            <m:dPr>
                                              <m:ctrlPr>
                                                <a:rPr lang="en-US" sz="2800" i="1">
                                                  <a:solidFill>
                                                    <a:schemeClr val="tx1"/>
                                                  </a:solidFill>
                                                  <a:latin typeface="Cambria Math" panose="02040503050406030204" pitchFamily="18" charset="0"/>
                                                </a:rPr>
                                              </m:ctrlPr>
                                            </m:dPr>
                                            <m:e>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𝑥</m:t>
                                                  </m:r>
                                                </m:e>
                                                <m:sup>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𝑖</m:t>
                                                      </m:r>
                                                    </m:e>
                                                  </m:d>
                                                </m:sup>
                                              </m:sSup>
                                            </m:e>
                                          </m:d>
                                          <m:r>
                                            <a:rPr lang="en-US" sz="2800" i="1">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𝑦</m:t>
                                          </m:r>
                                        </m:e>
                                      </m:d>
                                    </m:e>
                                    <m:sup>
                                      <m:r>
                                        <a:rPr lang="en-US" sz="2800" i="1">
                                          <a:solidFill>
                                            <a:schemeClr val="tx1"/>
                                          </a:solidFill>
                                          <a:latin typeface="Cambria Math" panose="02040503050406030204" pitchFamily="18" charset="0"/>
                                        </a:rPr>
                                        <m:t>2</m:t>
                                      </m:r>
                                    </m:sup>
                                  </m:sSup>
                                </m:e>
                              </m:nary>
                              <m:r>
                                <a:rPr lang="en-US" sz="2800" b="0" i="1" smtClean="0">
                                  <a:solidFill>
                                    <a:schemeClr val="tx1"/>
                                  </a:solidFill>
                                  <a:latin typeface="Cambria Math" panose="02040503050406030204" pitchFamily="18" charset="0"/>
                                </a:rPr>
                                <m:t>+</m:t>
                              </m:r>
                              <m:r>
                                <a:rPr lang="en-US" sz="2800" i="1" dirty="0" smtClean="0">
                                  <a:solidFill>
                                    <a:srgbClr val="0070C0"/>
                                  </a:solidFill>
                                  <a:latin typeface="Cambria Math" panose="02040503050406030204" pitchFamily="18" charset="0"/>
                                  <a:ea typeface="Cambria Math" panose="02040503050406030204" pitchFamily="18" charset="0"/>
                                </a:rPr>
                                <m:t>𝜆</m:t>
                              </m:r>
                              <m:nary>
                                <m:naryPr>
                                  <m:chr m:val="∑"/>
                                  <m:ctrlPr>
                                    <a:rPr lang="en-US" sz="2800" i="1" dirty="0" smtClean="0">
                                      <a:solidFill>
                                        <a:srgbClr val="0070C0"/>
                                      </a:solidFill>
                                      <a:latin typeface="Cambria Math" panose="02040503050406030204" pitchFamily="18" charset="0"/>
                                      <a:ea typeface="Cambria Math" panose="02040503050406030204" pitchFamily="18" charset="0"/>
                                    </a:rPr>
                                  </m:ctrlPr>
                                </m:naryPr>
                                <m:sub>
                                  <m:r>
                                    <m:rPr>
                                      <m:brk m:alnAt="23"/>
                                    </m:rPr>
                                    <a:rPr lang="en-US" sz="2800" b="0" i="1" dirty="0" smtClean="0">
                                      <a:solidFill>
                                        <a:srgbClr val="0070C0"/>
                                      </a:solidFill>
                                      <a:latin typeface="Cambria Math" panose="02040503050406030204" pitchFamily="18" charset="0"/>
                                      <a:ea typeface="Cambria Math" panose="02040503050406030204" pitchFamily="18" charset="0"/>
                                    </a:rPr>
                                    <m:t>𝑗</m:t>
                                  </m:r>
                                  <m:r>
                                    <a:rPr lang="en-US" sz="2800" b="0" i="1" dirty="0" smtClean="0">
                                      <a:solidFill>
                                        <a:srgbClr val="0070C0"/>
                                      </a:solidFill>
                                      <a:latin typeface="Cambria Math" panose="02040503050406030204" pitchFamily="18" charset="0"/>
                                      <a:ea typeface="Cambria Math" panose="02040503050406030204" pitchFamily="18" charset="0"/>
                                    </a:rPr>
                                    <m:t>=</m:t>
                                  </m:r>
                                  <m:r>
                                    <a:rPr lang="en-US" sz="2800" b="0" i="1" dirty="0" smtClean="0">
                                      <a:solidFill>
                                        <a:srgbClr val="0070C0"/>
                                      </a:solidFill>
                                      <a:latin typeface="Cambria Math" panose="02040503050406030204" pitchFamily="18" charset="0"/>
                                      <a:ea typeface="Cambria Math" panose="02040503050406030204" pitchFamily="18" charset="0"/>
                                    </a:rPr>
                                    <m:t>1</m:t>
                                  </m:r>
                                </m:sub>
                                <m:sup>
                                  <m:r>
                                    <a:rPr lang="en-US" sz="2800" b="0" i="1" dirty="0" smtClean="0">
                                      <a:solidFill>
                                        <a:srgbClr val="0070C0"/>
                                      </a:solidFill>
                                      <a:latin typeface="Cambria Math" panose="02040503050406030204" pitchFamily="18" charset="0"/>
                                      <a:ea typeface="Cambria Math" panose="02040503050406030204" pitchFamily="18" charset="0"/>
                                    </a:rPr>
                                    <m:t>𝑛</m:t>
                                  </m:r>
                                </m:sup>
                                <m:e>
                                  <m:sSubSup>
                                    <m:sSubSupPr>
                                      <m:ctrlPr>
                                        <a:rPr lang="en-US" sz="2800" i="1" dirty="0" smtClean="0">
                                          <a:solidFill>
                                            <a:srgbClr val="0070C0"/>
                                          </a:solidFill>
                                          <a:latin typeface="Cambria Math" panose="02040503050406030204" pitchFamily="18" charset="0"/>
                                          <a:ea typeface="Cambria Math" panose="02040503050406030204" pitchFamily="18" charset="0"/>
                                        </a:rPr>
                                      </m:ctrlPr>
                                    </m:sSubSupPr>
                                    <m:e>
                                      <m:r>
                                        <a:rPr lang="en-US" sz="2800" i="1" dirty="0" smtClean="0">
                                          <a:solidFill>
                                            <a:srgbClr val="0070C0"/>
                                          </a:solidFill>
                                          <a:latin typeface="Cambria Math" panose="02040503050406030204" pitchFamily="18" charset="0"/>
                                          <a:ea typeface="Cambria Math" panose="02040503050406030204" pitchFamily="18" charset="0"/>
                                        </a:rPr>
                                        <m:t>𝜃</m:t>
                                      </m:r>
                                    </m:e>
                                    <m:sub>
                                      <m:r>
                                        <a:rPr lang="en-US" sz="2800" b="0" i="1" dirty="0" smtClean="0">
                                          <a:solidFill>
                                            <a:srgbClr val="0070C0"/>
                                          </a:solidFill>
                                          <a:latin typeface="Cambria Math" panose="02040503050406030204" pitchFamily="18" charset="0"/>
                                          <a:ea typeface="Cambria Math" panose="02040503050406030204" pitchFamily="18" charset="0"/>
                                        </a:rPr>
                                        <m:t>𝑗</m:t>
                                      </m:r>
                                    </m:sub>
                                    <m:sup>
                                      <m:r>
                                        <a:rPr lang="en-US" sz="2800" b="0" i="1" dirty="0" smtClean="0">
                                          <a:solidFill>
                                            <a:srgbClr val="0070C0"/>
                                          </a:solidFill>
                                          <a:latin typeface="Cambria Math" panose="02040503050406030204" pitchFamily="18" charset="0"/>
                                          <a:ea typeface="Cambria Math" panose="02040503050406030204" pitchFamily="18" charset="0"/>
                                        </a:rPr>
                                        <m:t>2</m:t>
                                      </m:r>
                                    </m:sup>
                                  </m:sSubSup>
                                </m:e>
                              </m:nary>
                              <m:r>
                                <m:rPr>
                                  <m:nor/>
                                </m:rPr>
                                <a:rPr lang="en-US" sz="2800" dirty="0">
                                  <a:solidFill>
                                    <a:schemeClr val="tx1"/>
                                  </a:solidFill>
                                  <a:latin typeface="Cambria Math" panose="02040503050406030204" pitchFamily="18" charset="0"/>
                                  <a:ea typeface="Cambria Math" panose="02040503050406030204" pitchFamily="18" charset="0"/>
                                </a:rPr>
                                <m:t> </m:t>
                              </m:r>
                            </m:e>
                          </m:d>
                        </m:oMath>
                      </m:oMathPara>
                    </a14:m>
                    <a:endParaRPr lang="en-US" sz="2800" dirty="0">
                      <a:solidFill>
                        <a:schemeClr val="tx1"/>
                      </a:solidFill>
                      <a:latin typeface="Cambria Math" panose="02040503050406030204" pitchFamily="18" charset="0"/>
                      <a:ea typeface="Cambria Math" panose="02040503050406030204" pitchFamily="18" charset="0"/>
                    </a:endParaRPr>
                  </a:p>
                </p:txBody>
              </p:sp>
            </mc:Choice>
            <mc:Fallback xmlns="">
              <p:sp>
                <p:nvSpPr>
                  <p:cNvPr id="38" name="Rectangle 37">
                    <a:extLst>
                      <a:ext uri="{FF2B5EF4-FFF2-40B4-BE49-F238E27FC236}">
                        <a16:creationId xmlns:a16="http://schemas.microsoft.com/office/drawing/2014/main" id="{BECE9024-9939-43FE-9EF5-73D98EFC4414}"/>
                      </a:ext>
                    </a:extLst>
                  </p:cNvPr>
                  <p:cNvSpPr>
                    <a:spLocks noRot="1" noChangeAspect="1" noMove="1" noResize="1" noEditPoints="1" noAdjustHandles="1" noChangeArrowheads="1" noChangeShapeType="1" noTextEdit="1"/>
                  </p:cNvSpPr>
                  <p:nvPr/>
                </p:nvSpPr>
                <p:spPr>
                  <a:xfrm>
                    <a:off x="625655" y="918054"/>
                    <a:ext cx="11252020" cy="2910995"/>
                  </a:xfrm>
                  <a:prstGeom prst="rect">
                    <a:avLst/>
                  </a:prstGeom>
                  <a:blipFill>
                    <a:blip r:embed="rId3"/>
                    <a:stretch>
                      <a:fillRect l="-2222" t="-440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252F13A-AC4E-435B-BECF-C9B6B89C3FD8}"/>
                      </a:ext>
                    </a:extLst>
                  </p:cNvPr>
                  <p:cNvSpPr/>
                  <p:nvPr/>
                </p:nvSpPr>
                <p:spPr>
                  <a:xfrm>
                    <a:off x="778752" y="3226644"/>
                    <a:ext cx="1546045" cy="598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latin typeface="Cambria Math" panose="02040503050406030204" pitchFamily="18" charset="0"/>
                        <a:ea typeface="Cambria Math" panose="02040503050406030204" pitchFamily="18" charset="0"/>
                      </a:rPr>
                      <a:t>Mini  </a:t>
                    </a:r>
                    <a14:m>
                      <m:oMath xmlns:m="http://schemas.openxmlformats.org/officeDocument/2006/math">
                        <m:r>
                          <a:rPr lang="en-US" sz="2400" i="1" dirty="0">
                            <a:solidFill>
                              <a:schemeClr val="tx1"/>
                            </a:solidFill>
                            <a:latin typeface="Cambria Math" panose="02040503050406030204" pitchFamily="18" charset="0"/>
                            <a:ea typeface="Cambria Math" panose="02040503050406030204" pitchFamily="18" charset="0"/>
                          </a:rPr>
                          <m:t>𝐽</m:t>
                        </m:r>
                        <m:d>
                          <m:dPr>
                            <m:ctrlPr>
                              <a:rPr lang="en-US" sz="2400" i="1" dirty="0">
                                <a:solidFill>
                                  <a:schemeClr val="tx1"/>
                                </a:solidFill>
                                <a:latin typeface="Cambria Math" panose="02040503050406030204" pitchFamily="18" charset="0"/>
                                <a:ea typeface="Cambria Math" panose="02040503050406030204" pitchFamily="18" charset="0"/>
                              </a:rPr>
                            </m:ctrlPr>
                          </m:dPr>
                          <m:e>
                            <m:r>
                              <m:rPr>
                                <m:sty m:val="p"/>
                              </m:rPr>
                              <a:rPr lang="el-GR" sz="2400" i="1" dirty="0" smtClean="0">
                                <a:solidFill>
                                  <a:schemeClr val="tx1"/>
                                </a:solidFill>
                                <a:latin typeface="Cambria Math" panose="02040503050406030204" pitchFamily="18" charset="0"/>
                                <a:ea typeface="Cambria Math" panose="02040503050406030204" pitchFamily="18" charset="0"/>
                              </a:rPr>
                              <m:t>θ</m:t>
                            </m:r>
                          </m:e>
                        </m:d>
                      </m:oMath>
                    </a14:m>
                    <a:endParaRPr lang="en-US" sz="2400" dirty="0">
                      <a:solidFill>
                        <a:schemeClr val="tx1"/>
                      </a:solidFill>
                      <a:latin typeface="Cambria Math" panose="02040503050406030204" pitchFamily="18" charset="0"/>
                      <a:ea typeface="Cambria Math" panose="02040503050406030204" pitchFamily="18" charset="0"/>
                    </a:endParaRPr>
                  </a:p>
                  <a:p>
                    <a:r>
                      <a:rPr lang="en-US" sz="24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65" name="Rectangle 64">
                    <a:extLst>
                      <a:ext uri="{FF2B5EF4-FFF2-40B4-BE49-F238E27FC236}">
                        <a16:creationId xmlns:a16="http://schemas.microsoft.com/office/drawing/2014/main" id="{E252F13A-AC4E-435B-BECF-C9B6B89C3FD8}"/>
                      </a:ext>
                    </a:extLst>
                  </p:cNvPr>
                  <p:cNvSpPr>
                    <a:spLocks noRot="1" noChangeAspect="1" noMove="1" noResize="1" noEditPoints="1" noAdjustHandles="1" noChangeArrowheads="1" noChangeShapeType="1" noTextEdit="1"/>
                  </p:cNvSpPr>
                  <p:nvPr/>
                </p:nvSpPr>
                <p:spPr>
                  <a:xfrm>
                    <a:off x="778752" y="3226644"/>
                    <a:ext cx="1546045" cy="598435"/>
                  </a:xfrm>
                  <a:prstGeom prst="rect">
                    <a:avLst/>
                  </a:prstGeom>
                  <a:blipFill>
                    <a:blip r:embed="rId4"/>
                    <a:stretch>
                      <a:fillRect l="-12253" t="-26531" b="-25510"/>
                    </a:stretch>
                  </a:blipFill>
                  <a:ln>
                    <a:noFill/>
                  </a:ln>
                </p:spPr>
                <p:txBody>
                  <a:bodyPr/>
                  <a:lstStyle/>
                  <a:p>
                    <a:r>
                      <a:rPr lang="he-IL">
                        <a:noFill/>
                      </a:rPr>
                      <a:t> </a:t>
                    </a:r>
                  </a:p>
                </p:txBody>
              </p:sp>
            </mc:Fallback>
          </mc:AlternateContent>
          <p:cxnSp>
            <p:nvCxnSpPr>
              <p:cNvPr id="6" name="Straight Arrow Connector 5">
                <a:extLst>
                  <a:ext uri="{FF2B5EF4-FFF2-40B4-BE49-F238E27FC236}">
                    <a16:creationId xmlns:a16="http://schemas.microsoft.com/office/drawing/2014/main" id="{FFA7CB63-9315-4F9C-833E-881A979735C1}"/>
                  </a:ext>
                </a:extLst>
              </p:cNvPr>
              <p:cNvCxnSpPr/>
              <p:nvPr/>
            </p:nvCxnSpPr>
            <p:spPr>
              <a:xfrm flipV="1">
                <a:off x="5781675" y="2571750"/>
                <a:ext cx="0" cy="71437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236D32E-B72E-41DF-AE88-C1ED83A730BE}"/>
                  </a:ext>
                </a:extLst>
              </p:cNvPr>
              <p:cNvSpPr/>
              <p:nvPr/>
            </p:nvSpPr>
            <p:spPr>
              <a:xfrm>
                <a:off x="4902807" y="3186868"/>
                <a:ext cx="1764694" cy="770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bg1">
                        <a:lumMod val="50000"/>
                      </a:schemeClr>
                    </a:solidFill>
                  </a:rPr>
                  <a:t>Regularization parameter</a:t>
                </a:r>
              </a:p>
            </p:txBody>
          </p:sp>
          <p:cxnSp>
            <p:nvCxnSpPr>
              <p:cNvPr id="68" name="Straight Arrow Connector 67">
                <a:extLst>
                  <a:ext uri="{FF2B5EF4-FFF2-40B4-BE49-F238E27FC236}">
                    <a16:creationId xmlns:a16="http://schemas.microsoft.com/office/drawing/2014/main" id="{B04F38B1-22EA-4636-BBD7-17CA35A9BC57}"/>
                  </a:ext>
                </a:extLst>
              </p:cNvPr>
              <p:cNvCxnSpPr>
                <a:cxnSpLocks/>
              </p:cNvCxnSpPr>
              <p:nvPr/>
            </p:nvCxnSpPr>
            <p:spPr>
              <a:xfrm flipH="1">
                <a:off x="6446290" y="2798289"/>
                <a:ext cx="1272041"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2" name="Rectangle: Rounded Corners 71">
                <a:extLst>
                  <a:ext uri="{FF2B5EF4-FFF2-40B4-BE49-F238E27FC236}">
                    <a16:creationId xmlns:a16="http://schemas.microsoft.com/office/drawing/2014/main" id="{15837762-88B4-4B55-8601-FE31AFE6DDD6}"/>
                  </a:ext>
                </a:extLst>
              </p:cNvPr>
              <p:cNvSpPr/>
              <p:nvPr/>
            </p:nvSpPr>
            <p:spPr>
              <a:xfrm>
                <a:off x="736344" y="4440328"/>
                <a:ext cx="10719312" cy="20097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dirty="0">
                    <a:solidFill>
                      <a:srgbClr val="0070C0"/>
                    </a:solidFill>
                  </a:rPr>
                  <a:t>Tradeoff</a:t>
                </a:r>
                <a:r>
                  <a:rPr lang="en-US" dirty="0">
                    <a:solidFill>
                      <a:schemeClr val="tx1"/>
                    </a:solidFill>
                  </a:rPr>
                  <a:t> - regularization is a tradeoff between:</a:t>
                </a:r>
              </a:p>
              <a:p>
                <a:pPr marL="342900" indent="-342900">
                  <a:spcAft>
                    <a:spcPts val="600"/>
                  </a:spcAft>
                  <a:buFont typeface="+mj-lt"/>
                  <a:buAutoNum type="arabicPeriod"/>
                </a:pPr>
                <a:r>
                  <a:rPr lang="en-US" dirty="0">
                    <a:solidFill>
                      <a:schemeClr val="tx1"/>
                    </a:solidFill>
                  </a:rPr>
                  <a:t>Fit well the training data – the part of </a:t>
                </a:r>
                <a14:m>
                  <m:oMath xmlns:m="http://schemas.openxmlformats.org/officeDocument/2006/math">
                    <m:sSup>
                      <m:sSupPr>
                        <m:ctrlPr>
                          <a:rPr lang="en-US" sz="1800" i="1" smtClean="0">
                            <a:solidFill>
                              <a:schemeClr val="tx1"/>
                            </a:solidFill>
                            <a:latin typeface="Cambria Math" panose="02040503050406030204" pitchFamily="18" charset="0"/>
                          </a:rPr>
                        </m:ctrlPr>
                      </m:sSupPr>
                      <m:e>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h</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𝑥</m:t>
                                    </m:r>
                                  </m:e>
                                  <m:sup>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e>
                                    </m:d>
                                  </m:sup>
                                </m:sSup>
                              </m:e>
                            </m:d>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𝑦</m:t>
                            </m:r>
                          </m:e>
                        </m:d>
                      </m:e>
                      <m:sup>
                        <m:r>
                          <a:rPr lang="en-US" sz="1800" i="1">
                            <a:solidFill>
                              <a:schemeClr val="tx1"/>
                            </a:solidFill>
                            <a:latin typeface="Cambria Math" panose="02040503050406030204" pitchFamily="18" charset="0"/>
                          </a:rPr>
                          <m:t>2</m:t>
                        </m:r>
                      </m:sup>
                    </m:sSup>
                  </m:oMath>
                </a14:m>
                <a:endParaRPr lang="en-US" dirty="0">
                  <a:solidFill>
                    <a:schemeClr val="tx1"/>
                  </a:solidFill>
                </a:endParaRPr>
              </a:p>
              <a:p>
                <a:pPr marL="342900" indent="-342900">
                  <a:spcAft>
                    <a:spcPts val="600"/>
                  </a:spcAft>
                  <a:buFont typeface="+mj-lt"/>
                  <a:buAutoNum type="arabicPeriod"/>
                </a:pPr>
                <a:r>
                  <a:rPr lang="en-US" dirty="0">
                    <a:solidFill>
                      <a:schemeClr val="tx1"/>
                    </a:solidFill>
                  </a:rPr>
                  <a:t>Keep hypothesis “simpler”, avoiding overfitting – part of regularization</a:t>
                </a:r>
              </a:p>
              <a:p>
                <a:endParaRPr lang="en-US" dirty="0">
                  <a:solidFill>
                    <a:schemeClr val="tx1"/>
                  </a:solidFill>
                </a:endParaRPr>
              </a:p>
            </p:txBody>
          </p:sp>
        </mc:Choice>
        <mc:Fallback xmlns="">
          <p:sp>
            <p:nvSpPr>
              <p:cNvPr id="72" name="Rectangle: Rounded Corners 71">
                <a:extLst>
                  <a:ext uri="{FF2B5EF4-FFF2-40B4-BE49-F238E27FC236}">
                    <a16:creationId xmlns:a16="http://schemas.microsoft.com/office/drawing/2014/main" id="{15837762-88B4-4B55-8601-FE31AFE6DDD6}"/>
                  </a:ext>
                </a:extLst>
              </p:cNvPr>
              <p:cNvSpPr>
                <a:spLocks noRot="1" noChangeAspect="1" noMove="1" noResize="1" noEditPoints="1" noAdjustHandles="1" noChangeArrowheads="1" noChangeShapeType="1" noTextEdit="1"/>
              </p:cNvSpPr>
              <p:nvPr/>
            </p:nvSpPr>
            <p:spPr>
              <a:xfrm>
                <a:off x="736344" y="4440328"/>
                <a:ext cx="10719312" cy="2009775"/>
              </a:xfrm>
              <a:prstGeom prst="round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724124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29F7-1FDF-1E4E-967B-6248906DE1A9}"/>
              </a:ext>
            </a:extLst>
          </p:cNvPr>
          <p:cNvSpPr>
            <a:spLocks noGrp="1"/>
          </p:cNvSpPr>
          <p:nvPr>
            <p:ph type="title"/>
          </p:nvPr>
        </p:nvSpPr>
        <p:spPr>
          <a:xfrm>
            <a:off x="838200" y="253158"/>
            <a:ext cx="10515600" cy="623920"/>
          </a:xfrm>
        </p:spPr>
        <p:txBody>
          <a:bodyPr>
            <a:normAutofit fontScale="90000"/>
          </a:bodyPr>
          <a:lstStyle/>
          <a:p>
            <a:r>
              <a:rPr lang="en-US" dirty="0"/>
              <a:t>Regularization Cost Function - Linear Regression </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9F8ED1-7C36-17EF-4424-FB4DEED3C135}"/>
                  </a:ext>
                </a:extLst>
              </p:cNvPr>
              <p:cNvSpPr>
                <a:spLocks noGrp="1"/>
              </p:cNvSpPr>
              <p:nvPr>
                <p:ph idx="1"/>
              </p:nvPr>
            </p:nvSpPr>
            <p:spPr>
              <a:xfrm>
                <a:off x="838200" y="1194318"/>
                <a:ext cx="10515600" cy="5410524"/>
              </a:xfrm>
            </p:spPr>
            <p:txBody>
              <a:bodyPr/>
              <a:lstStyle/>
              <a:p>
                <a:pPr marL="0" indent="0">
                  <a:spcBef>
                    <a:spcPts val="0"/>
                  </a:spcBef>
                  <a:spcAft>
                    <a:spcPts val="1200"/>
                  </a:spcAft>
                  <a:buNone/>
                </a:pPr>
                <a:r>
                  <a:rPr lang="en-US" dirty="0"/>
                  <a:t>Question ? </a:t>
                </a:r>
                <a:r>
                  <a:rPr lang="en-US" b="0" i="0" dirty="0">
                    <a:solidFill>
                      <a:srgbClr val="333333"/>
                    </a:solidFill>
                    <a:effectLst/>
                    <a:latin typeface="Source Sans Pro" panose="020B0604020202020204" pitchFamily="34" charset="0"/>
                  </a:rPr>
                  <a:t>In regularized linear regression, we choose </a:t>
                </a:r>
                <a:r>
                  <a:rPr lang="en-US" b="0" i="0" dirty="0">
                    <a:solidFill>
                      <a:srgbClr val="333333"/>
                    </a:solidFill>
                    <a:effectLst/>
                    <a:latin typeface="Source Sans Pro" panose="020B0604020202020204" pitchFamily="34" charset="0"/>
                    <a:sym typeface="Symbol" panose="05050102010706020507" pitchFamily="18" charset="2"/>
                  </a:rPr>
                  <a:t></a:t>
                </a:r>
                <a:r>
                  <a:rPr lang="en-US" b="0" i="0" dirty="0">
                    <a:solidFill>
                      <a:srgbClr val="333333"/>
                    </a:solidFill>
                    <a:effectLst/>
                    <a:latin typeface="Source Sans Pro" panose="020B0604020202020204" pitchFamily="34" charset="0"/>
                  </a:rPr>
                  <a:t> to minimize:</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𝐽</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𝜃</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1</m:t>
                          </m:r>
                        </m:num>
                        <m:den>
                          <m:r>
                            <a:rPr lang="en-US" sz="2400" i="1">
                              <a:solidFill>
                                <a:schemeClr val="tx1"/>
                              </a:solidFill>
                              <a:latin typeface="Cambria Math" panose="02040503050406030204" pitchFamily="18" charset="0"/>
                            </a:rPr>
                            <m:t>2</m:t>
                          </m:r>
                          <m:r>
                            <a:rPr lang="en-US" sz="2400" i="1">
                              <a:solidFill>
                                <a:schemeClr val="tx1"/>
                              </a:solidFill>
                              <a:latin typeface="Cambria Math" panose="02040503050406030204" pitchFamily="18" charset="0"/>
                            </a:rPr>
                            <m:t>𝑚</m:t>
                          </m:r>
                        </m:den>
                      </m:f>
                      <m:d>
                        <m:dPr>
                          <m:begChr m:val="["/>
                          <m:endChr m:val="]"/>
                          <m:ctrlPr>
                            <a:rPr lang="en-US" sz="2400" i="1" smtClean="0">
                              <a:solidFill>
                                <a:schemeClr val="tx1"/>
                              </a:solidFill>
                              <a:latin typeface="Cambria Math" panose="02040503050406030204" pitchFamily="18" charset="0"/>
                            </a:rPr>
                          </m:ctrlPr>
                        </m:dPr>
                        <m:e>
                          <m:nary>
                            <m:naryPr>
                              <m:chr m:val="∑"/>
                              <m:limLoc m:val="undOvr"/>
                              <m:grow m:val="on"/>
                              <m:supHide m:val="on"/>
                              <m:ctrlPr>
                                <a:rPr lang="en-US" sz="2400" i="1">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𝑖</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m:t>
                              </m:r>
                            </m:sub>
                            <m:sup/>
                            <m:e>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a:rPr lang="en-US" sz="2400" i="1">
                                              <a:solidFill>
                                                <a:schemeClr val="tx1"/>
                                              </a:solidFill>
                                              <a:latin typeface="Cambria Math" panose="02040503050406030204" pitchFamily="18" charset="0"/>
                                            </a:rPr>
                                            <m:t>𝜃</m:t>
                                          </m:r>
                                        </m:sub>
                                      </m:sSub>
                                      <m:d>
                                        <m:dPr>
                                          <m:ctrlPr>
                                            <a:rPr lang="en-US" sz="2400" i="1">
                                              <a:solidFill>
                                                <a:schemeClr val="tx1"/>
                                              </a:solidFill>
                                              <a:latin typeface="Cambria Math" panose="02040503050406030204" pitchFamily="18" charset="0"/>
                                            </a:rPr>
                                          </m:ctrlPr>
                                        </m:dPr>
                                        <m:e>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𝑥</m:t>
                                              </m:r>
                                            </m:e>
                                            <m:sup>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𝑖</m:t>
                                                  </m:r>
                                                </m:e>
                                              </m:d>
                                            </m:sup>
                                          </m:sSup>
                                        </m:e>
                                      </m:d>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𝑦</m:t>
                                      </m:r>
                                    </m:e>
                                  </m:d>
                                </m:e>
                                <m:sup>
                                  <m:r>
                                    <a:rPr lang="en-US" sz="2400" i="1">
                                      <a:solidFill>
                                        <a:schemeClr val="tx1"/>
                                      </a:solidFill>
                                      <a:latin typeface="Cambria Math" panose="02040503050406030204" pitchFamily="18" charset="0"/>
                                    </a:rPr>
                                    <m:t>2</m:t>
                                  </m:r>
                                </m:sup>
                              </m:sSup>
                            </m:e>
                          </m:nary>
                          <m:r>
                            <a:rPr lang="en-US" sz="2400" b="0" i="1" smtClean="0">
                              <a:solidFill>
                                <a:schemeClr val="tx1"/>
                              </a:solidFill>
                              <a:latin typeface="Cambria Math" panose="02040503050406030204" pitchFamily="18" charset="0"/>
                            </a:rPr>
                            <m:t>+</m:t>
                          </m:r>
                          <m:r>
                            <a:rPr lang="en-US" sz="2400" i="1" dirty="0" smtClean="0">
                              <a:solidFill>
                                <a:srgbClr val="0070C0"/>
                              </a:solidFill>
                              <a:latin typeface="Cambria Math" panose="02040503050406030204" pitchFamily="18" charset="0"/>
                              <a:ea typeface="Cambria Math" panose="02040503050406030204" pitchFamily="18" charset="0"/>
                            </a:rPr>
                            <m:t>𝜆</m:t>
                          </m:r>
                          <m:nary>
                            <m:naryPr>
                              <m:chr m:val="∑"/>
                              <m:ctrlPr>
                                <a:rPr lang="en-US" sz="2400" i="1" dirty="0" smtClean="0">
                                  <a:solidFill>
                                    <a:srgbClr val="0070C0"/>
                                  </a:solidFill>
                                  <a:latin typeface="Cambria Math" panose="02040503050406030204" pitchFamily="18" charset="0"/>
                                  <a:ea typeface="Cambria Math" panose="02040503050406030204" pitchFamily="18" charset="0"/>
                                </a:rPr>
                              </m:ctrlPr>
                            </m:naryPr>
                            <m:sub>
                              <m:r>
                                <m:rPr>
                                  <m:brk m:alnAt="23"/>
                                </m:rPr>
                                <a:rPr lang="en-US" sz="2400" b="0" i="1" dirty="0" smtClean="0">
                                  <a:solidFill>
                                    <a:srgbClr val="0070C0"/>
                                  </a:solidFill>
                                  <a:latin typeface="Cambria Math" panose="02040503050406030204" pitchFamily="18" charset="0"/>
                                  <a:ea typeface="Cambria Math" panose="02040503050406030204" pitchFamily="18" charset="0"/>
                                </a:rPr>
                                <m:t>𝑗</m:t>
                              </m:r>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sub>
                            <m:sup>
                              <m:r>
                                <a:rPr lang="en-US" sz="2400" b="0" i="1" dirty="0" smtClean="0">
                                  <a:solidFill>
                                    <a:srgbClr val="0070C0"/>
                                  </a:solidFill>
                                  <a:latin typeface="Cambria Math" panose="02040503050406030204" pitchFamily="18" charset="0"/>
                                  <a:ea typeface="Cambria Math" panose="02040503050406030204" pitchFamily="18" charset="0"/>
                                </a:rPr>
                                <m:t>𝑛</m:t>
                              </m:r>
                            </m:sup>
                            <m:e>
                              <m:sSubSup>
                                <m:sSubSupPr>
                                  <m:ctrlPr>
                                    <a:rPr lang="en-US" sz="2400" i="1" dirty="0" smtClean="0">
                                      <a:solidFill>
                                        <a:srgbClr val="0070C0"/>
                                      </a:solidFill>
                                      <a:latin typeface="Cambria Math" panose="02040503050406030204" pitchFamily="18" charset="0"/>
                                      <a:ea typeface="Cambria Math" panose="02040503050406030204" pitchFamily="18" charset="0"/>
                                    </a:rPr>
                                  </m:ctrlPr>
                                </m:sSubSupPr>
                                <m:e>
                                  <m:r>
                                    <a:rPr lang="en-US" sz="2400" i="1" dirty="0" smtClean="0">
                                      <a:solidFill>
                                        <a:srgbClr val="0070C0"/>
                                      </a:solidFill>
                                      <a:latin typeface="Cambria Math" panose="02040503050406030204" pitchFamily="18" charset="0"/>
                                      <a:ea typeface="Cambria Math" panose="02040503050406030204" pitchFamily="18" charset="0"/>
                                    </a:rPr>
                                    <m:t>𝜃</m:t>
                                  </m:r>
                                </m:e>
                                <m:sub>
                                  <m:r>
                                    <a:rPr lang="en-US" sz="2400" b="0" i="1" dirty="0" smtClean="0">
                                      <a:solidFill>
                                        <a:srgbClr val="0070C0"/>
                                      </a:solidFill>
                                      <a:latin typeface="Cambria Math" panose="02040503050406030204" pitchFamily="18" charset="0"/>
                                      <a:ea typeface="Cambria Math" panose="02040503050406030204" pitchFamily="18" charset="0"/>
                                    </a:rPr>
                                    <m:t>𝑗</m:t>
                                  </m:r>
                                </m:sub>
                                <m:sup>
                                  <m:r>
                                    <a:rPr lang="en-US" sz="2400" b="0" i="1" dirty="0" smtClean="0">
                                      <a:solidFill>
                                        <a:srgbClr val="0070C0"/>
                                      </a:solidFill>
                                      <a:latin typeface="Cambria Math" panose="02040503050406030204" pitchFamily="18" charset="0"/>
                                      <a:ea typeface="Cambria Math" panose="02040503050406030204" pitchFamily="18" charset="0"/>
                                    </a:rPr>
                                    <m:t>2</m:t>
                                  </m:r>
                                </m:sup>
                              </m:sSubSup>
                            </m:e>
                          </m:nary>
                          <m:r>
                            <m:rPr>
                              <m:nor/>
                            </m:rPr>
                            <a:rPr lang="en-US" sz="2400" dirty="0">
                              <a:solidFill>
                                <a:schemeClr val="tx1"/>
                              </a:solidFill>
                              <a:latin typeface="Cambria Math" panose="02040503050406030204" pitchFamily="18" charset="0"/>
                              <a:ea typeface="Cambria Math" panose="02040503050406030204" pitchFamily="18" charset="0"/>
                            </a:rPr>
                            <m:t> </m:t>
                          </m:r>
                        </m:e>
                      </m:d>
                    </m:oMath>
                  </m:oMathPara>
                </a14:m>
                <a:endParaRPr lang="en-US" sz="2400" dirty="0">
                  <a:solidFill>
                    <a:schemeClr val="tx1"/>
                  </a:solidFill>
                  <a:latin typeface="Cambria Math" panose="02040503050406030204" pitchFamily="18" charset="0"/>
                  <a:ea typeface="Cambria Math" panose="02040503050406030204" pitchFamily="18" charset="0"/>
                </a:endParaRPr>
              </a:p>
              <a:p>
                <a:pPr marL="0" indent="0">
                  <a:spcAft>
                    <a:spcPts val="1200"/>
                  </a:spcAft>
                  <a:buNone/>
                </a:pPr>
                <a:r>
                  <a:rPr lang="en-US" sz="2400" b="0" i="0" dirty="0">
                    <a:solidFill>
                      <a:srgbClr val="333333"/>
                    </a:solidFill>
                    <a:effectLst/>
                    <a:latin typeface="Source Sans Pro" panose="020B0503030403020204" pitchFamily="34" charset="0"/>
                  </a:rPr>
                  <a:t>What if </a:t>
                </a:r>
                <a:r>
                  <a:rPr lang="en-US" sz="2400" b="0" i="1" dirty="0">
                    <a:solidFill>
                      <a:srgbClr val="333333"/>
                    </a:solidFill>
                    <a:effectLst/>
                    <a:latin typeface="KaTeX_Math"/>
                  </a:rPr>
                  <a:t>λ</a:t>
                </a:r>
                <a:r>
                  <a:rPr lang="en-US" sz="2400" b="0" i="0" dirty="0">
                    <a:solidFill>
                      <a:srgbClr val="333333"/>
                    </a:solidFill>
                    <a:effectLst/>
                    <a:latin typeface="Source Sans Pro" panose="020B0503030403020204" pitchFamily="34" charset="0"/>
                  </a:rPr>
                  <a:t> is set to an extremely large value (perhaps too large for our problem, say </a:t>
                </a:r>
                <a14:m>
                  <m:oMath xmlns:m="http://schemas.openxmlformats.org/officeDocument/2006/math">
                    <m:r>
                      <a:rPr lang="en-US" sz="2400" b="0" i="1" smtClean="0">
                        <a:solidFill>
                          <a:srgbClr val="333333"/>
                        </a:solidFill>
                        <a:effectLst/>
                        <a:latin typeface="Cambria Math" panose="02040503050406030204" pitchFamily="18" charset="0"/>
                        <a:ea typeface="Cambria Math" panose="02040503050406030204" pitchFamily="18" charset="0"/>
                      </a:rPr>
                      <m:t>𝜆</m:t>
                    </m:r>
                    <m:r>
                      <a:rPr lang="en-US" sz="2400" b="0" i="1" smtClean="0">
                        <a:solidFill>
                          <a:srgbClr val="333333"/>
                        </a:solidFill>
                        <a:effectLst/>
                        <a:latin typeface="Cambria Math" panose="02040503050406030204" pitchFamily="18" charset="0"/>
                        <a:ea typeface="Cambria Math" panose="02040503050406030204" pitchFamily="18" charset="0"/>
                      </a:rPr>
                      <m:t>=</m:t>
                    </m:r>
                    <m:sSup>
                      <m:sSupPr>
                        <m:ctrlPr>
                          <a:rPr lang="en-US" sz="2400" b="0" i="1" smtClean="0">
                            <a:solidFill>
                              <a:srgbClr val="333333"/>
                            </a:solidFill>
                            <a:effectLst/>
                            <a:latin typeface="Cambria Math" panose="02040503050406030204" pitchFamily="18" charset="0"/>
                            <a:ea typeface="Cambria Math" panose="02040503050406030204" pitchFamily="18" charset="0"/>
                          </a:rPr>
                        </m:ctrlPr>
                      </m:sSupPr>
                      <m:e>
                        <m:r>
                          <a:rPr lang="en-US" sz="2400" b="0" i="1" smtClean="0">
                            <a:solidFill>
                              <a:srgbClr val="333333"/>
                            </a:solidFill>
                            <a:effectLst/>
                            <a:latin typeface="Cambria Math" panose="02040503050406030204" pitchFamily="18" charset="0"/>
                            <a:ea typeface="Cambria Math" panose="02040503050406030204" pitchFamily="18" charset="0"/>
                          </a:rPr>
                          <m:t>10</m:t>
                        </m:r>
                      </m:e>
                      <m:sup>
                        <m:r>
                          <a:rPr lang="en-US" sz="2400" b="0" i="1" smtClean="0">
                            <a:solidFill>
                              <a:srgbClr val="333333"/>
                            </a:solidFill>
                            <a:effectLst/>
                            <a:latin typeface="Cambria Math" panose="02040503050406030204" pitchFamily="18" charset="0"/>
                            <a:ea typeface="Cambria Math" panose="02040503050406030204" pitchFamily="18" charset="0"/>
                          </a:rPr>
                          <m:t>10</m:t>
                        </m:r>
                      </m:sup>
                    </m:sSup>
                  </m:oMath>
                </a14:m>
                <a:r>
                  <a:rPr lang="en-US" sz="2400" b="0" i="0" dirty="0">
                    <a:solidFill>
                      <a:srgbClr val="333333"/>
                    </a:solidFill>
                    <a:effectLst/>
                    <a:latin typeface="Source Sans Pro" panose="020B0503030403020204" pitchFamily="34" charset="0"/>
                  </a:rPr>
                  <a:t>)?</a:t>
                </a: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Algorithm works fine; setting </a:t>
                </a:r>
                <a:r>
                  <a:rPr lang="en-US" b="0" i="1" dirty="0">
                    <a:solidFill>
                      <a:schemeClr val="accent1">
                        <a:lumMod val="75000"/>
                      </a:schemeClr>
                    </a:solidFill>
                    <a:effectLst/>
                    <a:latin typeface="KaTeX_Math"/>
                  </a:rPr>
                  <a:t>λ</a:t>
                </a:r>
                <a:r>
                  <a:rPr lang="en-US" b="0" i="0" dirty="0">
                    <a:solidFill>
                      <a:schemeClr val="accent1">
                        <a:lumMod val="75000"/>
                      </a:schemeClr>
                    </a:solidFill>
                    <a:effectLst/>
                    <a:latin typeface="Source Sans Pro" panose="020B0503030403020204" pitchFamily="34" charset="0"/>
                  </a:rPr>
                  <a:t> to be very large can't hurt it.</a:t>
                </a:r>
                <a:endParaRPr lang="en-US" dirty="0">
                  <a:solidFill>
                    <a:schemeClr val="accent1">
                      <a:lumMod val="75000"/>
                    </a:schemeClr>
                  </a:solidFill>
                  <a:latin typeface="Source Sans Pro" panose="020B0503030403020204" pitchFamily="34" charset="0"/>
                </a:endParaRP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Algorithm fails to eliminate overfitting.</a:t>
                </a: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Algorithm results in underfitting (fails to fit even the training set).</a:t>
                </a:r>
                <a:endParaRPr lang="en-US" dirty="0">
                  <a:solidFill>
                    <a:schemeClr val="accent1">
                      <a:lumMod val="75000"/>
                    </a:schemeClr>
                  </a:solidFill>
                  <a:latin typeface="Source Sans Pro" panose="020B0503030403020204" pitchFamily="34" charset="0"/>
                </a:endParaRP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Gradient descent will fail to converge.</a:t>
                </a:r>
                <a:endParaRPr lang="he-IL" dirty="0">
                  <a:solidFill>
                    <a:schemeClr val="accent1">
                      <a:lumMod val="75000"/>
                    </a:schemeClr>
                  </a:solidFill>
                </a:endParaRPr>
              </a:p>
            </p:txBody>
          </p:sp>
        </mc:Choice>
        <mc:Fallback xmlns="">
          <p:sp>
            <p:nvSpPr>
              <p:cNvPr id="3" name="Content Placeholder 2">
                <a:extLst>
                  <a:ext uri="{FF2B5EF4-FFF2-40B4-BE49-F238E27FC236}">
                    <a16:creationId xmlns:a16="http://schemas.microsoft.com/office/drawing/2014/main" id="{579F8ED1-7C36-17EF-4424-FB4DEED3C135}"/>
                  </a:ext>
                </a:extLst>
              </p:cNvPr>
              <p:cNvSpPr>
                <a:spLocks noGrp="1" noRot="1" noChangeAspect="1" noMove="1" noResize="1" noEditPoints="1" noAdjustHandles="1" noChangeArrowheads="1" noChangeShapeType="1" noTextEdit="1"/>
              </p:cNvSpPr>
              <p:nvPr>
                <p:ph idx="1"/>
              </p:nvPr>
            </p:nvSpPr>
            <p:spPr>
              <a:xfrm>
                <a:off x="838200" y="1194318"/>
                <a:ext cx="10515600" cy="5410524"/>
              </a:xfrm>
              <a:blipFill>
                <a:blip r:embed="rId2"/>
                <a:stretch>
                  <a:fillRect l="-1275" t="-2255" r="-1217"/>
                </a:stretch>
              </a:blipFill>
            </p:spPr>
            <p:txBody>
              <a:bodyPr/>
              <a:lstStyle/>
              <a:p>
                <a:r>
                  <a:rPr lang="he-IL">
                    <a:noFill/>
                  </a:rPr>
                  <a:t> </a:t>
                </a:r>
              </a:p>
            </p:txBody>
          </p:sp>
        </mc:Fallback>
      </mc:AlternateContent>
      <p:sp>
        <p:nvSpPr>
          <p:cNvPr id="4" name="Oval 3">
            <a:extLst>
              <a:ext uri="{FF2B5EF4-FFF2-40B4-BE49-F238E27FC236}">
                <a16:creationId xmlns:a16="http://schemas.microsoft.com/office/drawing/2014/main" id="{C91F6929-34A6-B939-9A51-8BFC62AB44F1}"/>
              </a:ext>
            </a:extLst>
          </p:cNvPr>
          <p:cNvSpPr/>
          <p:nvPr/>
        </p:nvSpPr>
        <p:spPr>
          <a:xfrm>
            <a:off x="839758" y="5010536"/>
            <a:ext cx="429209" cy="466531"/>
          </a:xfrm>
          <a:prstGeom prst="ellipse">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117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304799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6FEEB7D-A51D-4209-AD83-6EF009BEF5AE}"/>
                  </a:ext>
                </a:extLst>
              </p:cNvPr>
              <p:cNvSpPr/>
              <p:nvPr/>
            </p:nvSpPr>
            <p:spPr>
              <a:xfrm>
                <a:off x="653538" y="1099445"/>
                <a:ext cx="10171710" cy="2872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r>
                            <a:rPr lang="en-US" sz="2400" b="0" i="1" dirty="0" smtClean="0">
                              <a:solidFill>
                                <a:srgbClr val="0077C8"/>
                              </a:solidFill>
                              <a:latin typeface="Cambria Math" panose="02040503050406030204" pitchFamily="18" charset="0"/>
                              <a:ea typeface="Cambria Math" panose="02040503050406030204" pitchFamily="18" charset="0"/>
                            </a:rPr>
                            <m:t>+</m:t>
                          </m:r>
                          <m:f>
                            <m:fPr>
                              <m:ctrlPr>
                                <a:rPr lang="en-US" sz="2400" b="0" i="1" dirty="0" smtClean="0">
                                  <a:solidFill>
                                    <a:srgbClr val="0077C8"/>
                                  </a:solidFill>
                                  <a:latin typeface="Cambria Math" panose="02040503050406030204" pitchFamily="18" charset="0"/>
                                  <a:ea typeface="Cambria Math" panose="02040503050406030204" pitchFamily="18" charset="0"/>
                                </a:rPr>
                              </m:ctrlPr>
                            </m:fPr>
                            <m:num>
                              <m:r>
                                <a:rPr lang="en-US" sz="2400" i="1" dirty="0" smtClean="0">
                                  <a:solidFill>
                                    <a:srgbClr val="0077C8"/>
                                  </a:solidFill>
                                  <a:latin typeface="Cambria Math" panose="02040503050406030204" pitchFamily="18" charset="0"/>
                                  <a:ea typeface="Cambria Math" panose="02040503050406030204" pitchFamily="18" charset="0"/>
                                </a:rPr>
                                <m:t>𝜆</m:t>
                              </m:r>
                            </m:num>
                            <m:den>
                              <m:r>
                                <a:rPr lang="en-US" sz="2400" b="0" i="1" dirty="0" smtClean="0">
                                  <a:solidFill>
                                    <a:srgbClr val="0077C8"/>
                                  </a:solidFill>
                                  <a:latin typeface="Cambria Math" panose="02040503050406030204" pitchFamily="18" charset="0"/>
                                  <a:ea typeface="Cambria Math" panose="02040503050406030204" pitchFamily="18" charset="0"/>
                                </a:rPr>
                                <m:t>𝑚</m:t>
                              </m:r>
                            </m:den>
                          </m:f>
                          <m:r>
                            <a:rPr lang="en-US" sz="2400" b="0" i="1" dirty="0" smtClean="0">
                              <a:solidFill>
                                <a:srgbClr val="0077C8"/>
                              </a:solidFill>
                              <a:latin typeface="Cambria Math" panose="02040503050406030204" pitchFamily="18" charset="0"/>
                              <a:ea typeface="Cambria Math" panose="02040503050406030204" pitchFamily="18" charset="0"/>
                            </a:rPr>
                            <m:t>∙</m:t>
                          </m:r>
                          <m:sSub>
                            <m:sSubPr>
                              <m:ctrlPr>
                                <a:rPr lang="en-US" sz="2400" b="0" i="1" dirty="0" smtClean="0">
                                  <a:solidFill>
                                    <a:srgbClr val="0077C8"/>
                                  </a:solidFill>
                                  <a:latin typeface="Cambria Math" panose="02040503050406030204" pitchFamily="18" charset="0"/>
                                  <a:ea typeface="Cambria Math" panose="02040503050406030204" pitchFamily="18" charset="0"/>
                                </a:rPr>
                              </m:ctrlPr>
                            </m:sSubPr>
                            <m:e>
                              <m:r>
                                <a:rPr lang="en-US" sz="2400" b="0" i="1" dirty="0" smtClean="0">
                                  <a:solidFill>
                                    <a:srgbClr val="0077C8"/>
                                  </a:solidFill>
                                  <a:latin typeface="Cambria Math" panose="02040503050406030204" pitchFamily="18" charset="0"/>
                                  <a:ea typeface="Cambria Math" panose="02040503050406030204" pitchFamily="18" charset="0"/>
                                </a:rPr>
                                <m:t>𝜃</m:t>
                              </m:r>
                            </m:e>
                            <m:sub>
                              <m:r>
                                <a:rPr lang="en-US" sz="2400" b="0" i="1" dirty="0" smtClean="0">
                                  <a:solidFill>
                                    <a:srgbClr val="0077C8"/>
                                  </a:solidFill>
                                  <a:latin typeface="Cambria Math" panose="02040503050406030204" pitchFamily="18" charset="0"/>
                                  <a:ea typeface="Cambria Math" panose="02040503050406030204" pitchFamily="18" charset="0"/>
                                </a:rPr>
                                <m:t>𝑗</m:t>
                              </m:r>
                            </m:sub>
                          </m:sSub>
                        </m:e>
                      </m:d>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4" name="Rectangle 13">
                <a:extLst>
                  <a:ext uri="{FF2B5EF4-FFF2-40B4-BE49-F238E27FC236}">
                    <a16:creationId xmlns:a16="http://schemas.microsoft.com/office/drawing/2014/main" id="{C6FEEB7D-A51D-4209-AD83-6EF009BEF5AE}"/>
                  </a:ext>
                </a:extLst>
              </p:cNvPr>
              <p:cNvSpPr>
                <a:spLocks noRot="1" noChangeAspect="1" noMove="1" noResize="1" noEditPoints="1" noAdjustHandles="1" noChangeArrowheads="1" noChangeShapeType="1" noTextEdit="1"/>
              </p:cNvSpPr>
              <p:nvPr/>
            </p:nvSpPr>
            <p:spPr>
              <a:xfrm>
                <a:off x="653538" y="1099445"/>
                <a:ext cx="10171710" cy="2872480"/>
              </a:xfrm>
              <a:prstGeom prst="rect">
                <a:avLst/>
              </a:prstGeom>
              <a:blipFill>
                <a:blip r:embed="rId2"/>
                <a:stretch>
                  <a:fillRect l="-1378"/>
                </a:stretch>
              </a:blipFill>
              <a:ln>
                <a:noFill/>
              </a:ln>
            </p:spPr>
            <p:txBody>
              <a:bodyPr/>
              <a:lstStyle/>
              <a:p>
                <a:r>
                  <a:rPr lang="he-IL">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Linear Regression – Gradient Decent</a:t>
            </a:r>
          </a:p>
        </p:txBody>
      </p:sp>
      <p:grpSp>
        <p:nvGrpSpPr>
          <p:cNvPr id="13" name="Group 12">
            <a:extLst>
              <a:ext uri="{FF2B5EF4-FFF2-40B4-BE49-F238E27FC236}">
                <a16:creationId xmlns:a16="http://schemas.microsoft.com/office/drawing/2014/main" id="{B0B51C26-C8CD-4B7C-86C2-CF5E4310EC30}"/>
              </a:ext>
            </a:extLst>
          </p:cNvPr>
          <p:cNvGrpSpPr/>
          <p:nvPr/>
        </p:nvGrpSpPr>
        <p:grpSpPr>
          <a:xfrm>
            <a:off x="2905126" y="3488218"/>
            <a:ext cx="5129804" cy="363285"/>
            <a:chOff x="2905126" y="3488218"/>
            <a:chExt cx="5129804" cy="363285"/>
          </a:xfrm>
        </p:grpSpPr>
        <p:sp>
          <p:nvSpPr>
            <p:cNvPr id="67" name="Rectangle 66">
              <a:extLst>
                <a:ext uri="{FF2B5EF4-FFF2-40B4-BE49-F238E27FC236}">
                  <a16:creationId xmlns:a16="http://schemas.microsoft.com/office/drawing/2014/main" id="{DCC7EBCE-6E98-4479-BC7F-5F723C4D4BC2}"/>
                </a:ext>
              </a:extLst>
            </p:cNvPr>
            <p:cNvSpPr/>
            <p:nvPr/>
          </p:nvSpPr>
          <p:spPr>
            <a:xfrm>
              <a:off x="4016285" y="3488218"/>
              <a:ext cx="4018645" cy="363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rgbClr val="C00000"/>
                  </a:solidFill>
                </a:rPr>
                <a:t>Note</a:t>
              </a:r>
              <a:r>
                <a:rPr lang="en-US" sz="2000" dirty="0">
                  <a:solidFill>
                    <a:schemeClr val="bg1">
                      <a:lumMod val="50000"/>
                    </a:schemeClr>
                  </a:solidFill>
                </a:rPr>
                <a:t>: J start from 1,</a:t>
              </a:r>
            </a:p>
          </p:txBody>
        </p:sp>
        <p:cxnSp>
          <p:nvCxnSpPr>
            <p:cNvPr id="5" name="Straight Arrow Connector 4">
              <a:extLst>
                <a:ext uri="{FF2B5EF4-FFF2-40B4-BE49-F238E27FC236}">
                  <a16:creationId xmlns:a16="http://schemas.microsoft.com/office/drawing/2014/main" id="{CE0311BF-A2A5-4F20-8A44-922F14E2C6B9}"/>
                </a:ext>
              </a:extLst>
            </p:cNvPr>
            <p:cNvCxnSpPr>
              <a:cxnSpLocks/>
            </p:cNvCxnSpPr>
            <p:nvPr/>
          </p:nvCxnSpPr>
          <p:spPr>
            <a:xfrm flipH="1">
              <a:off x="2905126" y="3697852"/>
              <a:ext cx="1047749" cy="0"/>
            </a:xfrm>
            <a:prstGeom prst="straightConnector1">
              <a:avLst/>
            </a:prstGeom>
            <a:ln>
              <a:solidFill>
                <a:srgbClr val="C0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3EB331-FE6E-4383-98BE-ED6C25EB0FF5}"/>
                </a:ext>
              </a:extLst>
            </p:cNvPr>
            <p:cNvCxnSpPr>
              <a:cxnSpLocks/>
            </p:cNvCxnSpPr>
            <p:nvPr/>
          </p:nvCxnSpPr>
          <p:spPr>
            <a:xfrm flipV="1">
              <a:off x="2905126" y="3489282"/>
              <a:ext cx="0" cy="20857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32A3215-61FD-4041-A66E-E89332A04780}"/>
                  </a:ext>
                </a:extLst>
              </p:cNvPr>
              <p:cNvSpPr/>
              <p:nvPr/>
            </p:nvSpPr>
            <p:spPr>
              <a:xfrm>
                <a:off x="597924" y="4431865"/>
                <a:ext cx="6488676" cy="1112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i="1" dirty="0" smtClean="0">
                          <a:solidFill>
                            <a:schemeClr val="tx1"/>
                          </a:solidFill>
                          <a:latin typeface="Cambria Math" panose="02040503050406030204" pitchFamily="18" charset="0"/>
                          <a:ea typeface="Cambria Math" panose="02040503050406030204" pitchFamily="18" charset="0"/>
                        </a:rPr>
                        <m:t>∙</m:t>
                      </m:r>
                      <m:d>
                        <m:dPr>
                          <m:ctrlPr>
                            <a:rPr lang="en-US" sz="240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1</m:t>
                          </m:r>
                          <m:r>
                            <a:rPr lang="en-US" sz="2400" b="0" i="1" dirty="0" smtClean="0">
                              <a:solidFill>
                                <a:srgbClr val="0077C8"/>
                              </a:solidFill>
                              <a:latin typeface="Cambria Math" panose="02040503050406030204" pitchFamily="18" charset="0"/>
                              <a:ea typeface="Cambria Math" panose="02040503050406030204" pitchFamily="18" charset="0"/>
                            </a:rPr>
                            <m:t>− </m:t>
                          </m:r>
                          <m:r>
                            <a:rPr lang="en-US" sz="2400" b="0" i="1" dirty="0" smtClean="0">
                              <a:solidFill>
                                <a:srgbClr val="0077C8"/>
                              </a:solidFill>
                              <a:latin typeface="Cambria Math" panose="02040503050406030204" pitchFamily="18" charset="0"/>
                              <a:ea typeface="Cambria Math" panose="02040503050406030204" pitchFamily="18" charset="0"/>
                            </a:rPr>
                            <m:t>𝛼</m:t>
                          </m:r>
                          <m:f>
                            <m:fPr>
                              <m:ctrlPr>
                                <a:rPr lang="en-US" sz="2400" b="0" i="1" dirty="0" smtClean="0">
                                  <a:solidFill>
                                    <a:srgbClr val="0077C8"/>
                                  </a:solidFill>
                                  <a:latin typeface="Cambria Math" panose="02040503050406030204" pitchFamily="18" charset="0"/>
                                  <a:ea typeface="Cambria Math" panose="02040503050406030204" pitchFamily="18" charset="0"/>
                                </a:rPr>
                              </m:ctrlPr>
                            </m:fPr>
                            <m:num>
                              <m:r>
                                <a:rPr lang="en-US" sz="2400" i="1" dirty="0">
                                  <a:solidFill>
                                    <a:srgbClr val="0077C8"/>
                                  </a:solidFill>
                                  <a:latin typeface="Cambria Math" panose="02040503050406030204" pitchFamily="18" charset="0"/>
                                  <a:ea typeface="Cambria Math" panose="02040503050406030204" pitchFamily="18" charset="0"/>
                                </a:rPr>
                                <m:t>𝜆</m:t>
                              </m:r>
                            </m:num>
                            <m:den>
                              <m:r>
                                <a:rPr lang="en-US" sz="2400" b="0" i="1" dirty="0" smtClean="0">
                                  <a:solidFill>
                                    <a:srgbClr val="0077C8"/>
                                  </a:solidFill>
                                  <a:latin typeface="Cambria Math" panose="02040503050406030204" pitchFamily="18" charset="0"/>
                                  <a:ea typeface="Cambria Math" panose="02040503050406030204" pitchFamily="18" charset="0"/>
                                </a:rPr>
                                <m:t>𝑚</m:t>
                              </m:r>
                            </m:den>
                          </m:f>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24" name="Rectangle 23">
                <a:extLst>
                  <a:ext uri="{FF2B5EF4-FFF2-40B4-BE49-F238E27FC236}">
                    <a16:creationId xmlns:a16="http://schemas.microsoft.com/office/drawing/2014/main" id="{A32A3215-61FD-4041-A66E-E89332A04780}"/>
                  </a:ext>
                </a:extLst>
              </p:cNvPr>
              <p:cNvSpPr>
                <a:spLocks noRot="1" noChangeAspect="1" noMove="1" noResize="1" noEditPoints="1" noAdjustHandles="1" noChangeArrowheads="1" noChangeShapeType="1" noTextEdit="1"/>
              </p:cNvSpPr>
              <p:nvPr/>
            </p:nvSpPr>
            <p:spPr>
              <a:xfrm>
                <a:off x="597924" y="4431865"/>
                <a:ext cx="6488676" cy="1112982"/>
              </a:xfrm>
              <a:prstGeom prst="rect">
                <a:avLst/>
              </a:prstGeom>
              <a:blipFill>
                <a:blip r:embed="rId3"/>
                <a:stretch>
                  <a:fillRect/>
                </a:stretch>
              </a:blipFill>
              <a:ln>
                <a:noFill/>
              </a:ln>
            </p:spPr>
            <p:txBody>
              <a:bodyPr/>
              <a:lstStyle/>
              <a:p>
                <a:r>
                  <a:rPr lang="he-IL">
                    <a:noFill/>
                  </a:rPr>
                  <a:t> </a:t>
                </a:r>
              </a:p>
            </p:txBody>
          </p:sp>
        </mc:Fallback>
      </mc:AlternateContent>
      <p:grpSp>
        <p:nvGrpSpPr>
          <p:cNvPr id="23" name="Group 22">
            <a:extLst>
              <a:ext uri="{FF2B5EF4-FFF2-40B4-BE49-F238E27FC236}">
                <a16:creationId xmlns:a16="http://schemas.microsoft.com/office/drawing/2014/main" id="{E79E2AA1-F0F2-454B-8184-DA643CAF027B}"/>
              </a:ext>
            </a:extLst>
          </p:cNvPr>
          <p:cNvGrpSpPr/>
          <p:nvPr/>
        </p:nvGrpSpPr>
        <p:grpSpPr>
          <a:xfrm>
            <a:off x="7000875" y="2846010"/>
            <a:ext cx="640852" cy="2133938"/>
            <a:chOff x="7000875" y="2943008"/>
            <a:chExt cx="640852" cy="1657567"/>
          </a:xfrm>
        </p:grpSpPr>
        <p:cxnSp>
          <p:nvCxnSpPr>
            <p:cNvPr id="16" name="Straight Connector 15">
              <a:extLst>
                <a:ext uri="{FF2B5EF4-FFF2-40B4-BE49-F238E27FC236}">
                  <a16:creationId xmlns:a16="http://schemas.microsoft.com/office/drawing/2014/main" id="{DE5BC2D1-122D-49D6-AD1D-16906109902B}"/>
                </a:ext>
              </a:extLst>
            </p:cNvPr>
            <p:cNvCxnSpPr>
              <a:cxnSpLocks/>
            </p:cNvCxnSpPr>
            <p:nvPr/>
          </p:nvCxnSpPr>
          <p:spPr>
            <a:xfrm>
              <a:off x="7086600" y="2943008"/>
              <a:ext cx="555127"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5CA6AE-DAFD-460B-938A-E9905009216B}"/>
                </a:ext>
              </a:extLst>
            </p:cNvPr>
            <p:cNvCxnSpPr>
              <a:cxnSpLocks/>
            </p:cNvCxnSpPr>
            <p:nvPr/>
          </p:nvCxnSpPr>
          <p:spPr>
            <a:xfrm>
              <a:off x="7641727" y="2943008"/>
              <a:ext cx="0" cy="1657567"/>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9D065C-AE52-456A-93A1-C89364CE396B}"/>
                </a:ext>
              </a:extLst>
            </p:cNvPr>
            <p:cNvCxnSpPr>
              <a:cxnSpLocks/>
            </p:cNvCxnSpPr>
            <p:nvPr/>
          </p:nvCxnSpPr>
          <p:spPr>
            <a:xfrm>
              <a:off x="7000875" y="4600575"/>
              <a:ext cx="640852" cy="0"/>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E9EFF50E-B017-46D0-B5DB-4CB6C42E6036}"/>
                  </a:ext>
                </a:extLst>
              </p:cNvPr>
              <p:cNvSpPr/>
              <p:nvPr/>
            </p:nvSpPr>
            <p:spPr>
              <a:xfrm>
                <a:off x="7641726" y="4465425"/>
                <a:ext cx="2940064" cy="52334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After regrouping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𝜃</m:t>
                        </m:r>
                      </m:e>
                      <m:sub>
                        <m:r>
                          <a:rPr lang="en-US" sz="2000" b="0" i="1" smtClean="0">
                            <a:solidFill>
                              <a:schemeClr val="tx1"/>
                            </a:solidFill>
                            <a:latin typeface="Cambria Math" panose="02040503050406030204" pitchFamily="18" charset="0"/>
                          </a:rPr>
                          <m:t>𝑗</m:t>
                        </m:r>
                      </m:sub>
                    </m:sSub>
                  </m:oMath>
                </a14:m>
                <a:endParaRPr lang="en-US" sz="2000" dirty="0">
                  <a:solidFill>
                    <a:schemeClr val="tx1"/>
                  </a:solidFill>
                </a:endParaRPr>
              </a:p>
            </p:txBody>
          </p:sp>
        </mc:Choice>
        <mc:Fallback xmlns="">
          <p:sp>
            <p:nvSpPr>
              <p:cNvPr id="25" name="Rectangle: Rounded Corners 24">
                <a:extLst>
                  <a:ext uri="{FF2B5EF4-FFF2-40B4-BE49-F238E27FC236}">
                    <a16:creationId xmlns:a16="http://schemas.microsoft.com/office/drawing/2014/main" id="{E9EFF50E-B017-46D0-B5DB-4CB6C42E6036}"/>
                  </a:ext>
                </a:extLst>
              </p:cNvPr>
              <p:cNvSpPr>
                <a:spLocks noRot="1" noChangeAspect="1" noMove="1" noResize="1" noEditPoints="1" noAdjustHandles="1" noChangeArrowheads="1" noChangeShapeType="1" noTextEdit="1"/>
              </p:cNvSpPr>
              <p:nvPr/>
            </p:nvSpPr>
            <p:spPr>
              <a:xfrm>
                <a:off x="7641726" y="4465425"/>
                <a:ext cx="2940064" cy="523346"/>
              </a:xfrm>
              <a:prstGeom prst="roundRect">
                <a:avLst/>
              </a:prstGeom>
              <a:blipFill>
                <a:blip r:embed="rId4"/>
                <a:stretch>
                  <a:fillRect b="-689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7" name="Rectangle: Rounded Corners 36">
                <a:extLst>
                  <a:ext uri="{FF2B5EF4-FFF2-40B4-BE49-F238E27FC236}">
                    <a16:creationId xmlns:a16="http://schemas.microsoft.com/office/drawing/2014/main" id="{0C0CE383-CFD0-4878-9187-DA7B11B8FC84}"/>
                  </a:ext>
                </a:extLst>
              </p:cNvPr>
              <p:cNvSpPr/>
              <p:nvPr/>
            </p:nvSpPr>
            <p:spPr>
              <a:xfrm>
                <a:off x="7641726" y="1710973"/>
                <a:ext cx="4018637" cy="52334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Just for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𝜃</m:t>
                        </m:r>
                      </m:e>
                      <m:sub>
                        <m:r>
                          <a:rPr lang="en-US" sz="2000" b="0" i="1" smtClean="0">
                            <a:solidFill>
                              <a:schemeClr val="tx1"/>
                            </a:solidFill>
                            <a:latin typeface="Cambria Math" panose="02040503050406030204" pitchFamily="18" charset="0"/>
                          </a:rPr>
                          <m:t>0</m:t>
                        </m:r>
                      </m:sub>
                    </m:sSub>
                  </m:oMath>
                </a14:m>
                <a:r>
                  <a:rPr lang="en-US" sz="2000" dirty="0">
                    <a:solidFill>
                      <a:schemeClr val="tx1"/>
                    </a:solidFill>
                  </a:rPr>
                  <a:t> since we not penalize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𝜃</m:t>
                        </m:r>
                      </m:e>
                      <m:sub>
                        <m:r>
                          <a:rPr lang="en-US" sz="2000" i="1">
                            <a:solidFill>
                              <a:schemeClr val="tx1"/>
                            </a:solidFill>
                            <a:latin typeface="Cambria Math" panose="02040503050406030204" pitchFamily="18" charset="0"/>
                          </a:rPr>
                          <m:t>0</m:t>
                        </m:r>
                      </m:sub>
                    </m:sSub>
                  </m:oMath>
                </a14:m>
                <a:r>
                  <a:rPr lang="en-US" sz="2000" dirty="0">
                    <a:solidFill>
                      <a:schemeClr val="tx1"/>
                    </a:solidFill>
                  </a:rPr>
                  <a:t>  </a:t>
                </a:r>
              </a:p>
            </p:txBody>
          </p:sp>
        </mc:Choice>
        <mc:Fallback xmlns="">
          <p:sp>
            <p:nvSpPr>
              <p:cNvPr id="37" name="Rectangle: Rounded Corners 36">
                <a:extLst>
                  <a:ext uri="{FF2B5EF4-FFF2-40B4-BE49-F238E27FC236}">
                    <a16:creationId xmlns:a16="http://schemas.microsoft.com/office/drawing/2014/main" id="{0C0CE383-CFD0-4878-9187-DA7B11B8FC84}"/>
                  </a:ext>
                </a:extLst>
              </p:cNvPr>
              <p:cNvSpPr>
                <a:spLocks noRot="1" noChangeAspect="1" noMove="1" noResize="1" noEditPoints="1" noAdjustHandles="1" noChangeArrowheads="1" noChangeShapeType="1" noTextEdit="1"/>
              </p:cNvSpPr>
              <p:nvPr/>
            </p:nvSpPr>
            <p:spPr>
              <a:xfrm>
                <a:off x="7641726" y="1710973"/>
                <a:ext cx="4018637" cy="523346"/>
              </a:xfrm>
              <a:prstGeom prst="roundRect">
                <a:avLst/>
              </a:prstGeom>
              <a:blipFill>
                <a:blip r:embed="rId6"/>
                <a:stretch>
                  <a:fillRect b="-6818"/>
                </a:stretch>
              </a:blipFill>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20BC4A52-EC82-4435-9D8D-FF38571757A5}"/>
              </a:ext>
            </a:extLst>
          </p:cNvPr>
          <p:cNvCxnSpPr>
            <a:cxnSpLocks/>
          </p:cNvCxnSpPr>
          <p:nvPr/>
        </p:nvCxnSpPr>
        <p:spPr>
          <a:xfrm>
            <a:off x="6125322" y="1975045"/>
            <a:ext cx="1516405" cy="0"/>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6147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97DDA-EF85-5163-9483-2AB727C788AB}"/>
              </a:ext>
            </a:extLst>
          </p:cNvPr>
          <p:cNvSpPr>
            <a:spLocks noGrp="1"/>
          </p:cNvSpPr>
          <p:nvPr>
            <p:ph type="title"/>
          </p:nvPr>
        </p:nvSpPr>
        <p:spPr>
          <a:xfrm>
            <a:off x="335902" y="169183"/>
            <a:ext cx="10515600" cy="567936"/>
          </a:xfrm>
        </p:spPr>
        <p:txBody>
          <a:bodyPr>
            <a:normAutofit fontScale="90000"/>
          </a:bodyPr>
          <a:lstStyle/>
          <a:p>
            <a:r>
              <a:rPr lang="en-US" dirty="0"/>
              <a:t>Question?</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A9D4DD-7859-26F2-48C5-F47F7B4E9A30}"/>
                  </a:ext>
                </a:extLst>
              </p:cNvPr>
              <p:cNvSpPr>
                <a:spLocks noGrp="1"/>
              </p:cNvSpPr>
              <p:nvPr>
                <p:ph idx="1"/>
              </p:nvPr>
            </p:nvSpPr>
            <p:spPr>
              <a:xfrm>
                <a:off x="335902" y="1063690"/>
                <a:ext cx="11392678" cy="5514392"/>
              </a:xfrm>
            </p:spPr>
            <p:txBody>
              <a:bodyPr>
                <a:normAutofit/>
              </a:bodyPr>
              <a:lstStyle/>
              <a:p>
                <a:pPr marL="0" indent="0">
                  <a:spcBef>
                    <a:spcPts val="0"/>
                  </a:spcBef>
                  <a:spcAft>
                    <a:spcPts val="1200"/>
                  </a:spcAft>
                  <a:buNone/>
                </a:pPr>
                <a:r>
                  <a:rPr lang="en-US" sz="2000" b="0" i="0" dirty="0">
                    <a:solidFill>
                      <a:srgbClr val="333333"/>
                    </a:solidFill>
                    <a:effectLst/>
                    <a:latin typeface="Source Sans Pro" panose="020B0503030403020204" pitchFamily="34" charset="0"/>
                  </a:rPr>
                  <a:t>Suppose you are doing gradient descent on a training set of </a:t>
                </a:r>
                <a:r>
                  <a:rPr lang="en-US" sz="2000" b="0" i="1" dirty="0">
                    <a:solidFill>
                      <a:srgbClr val="333333"/>
                    </a:solidFill>
                    <a:effectLst/>
                    <a:latin typeface="KaTeX_Math"/>
                  </a:rPr>
                  <a:t>m </a:t>
                </a:r>
                <a:r>
                  <a:rPr lang="en-US" sz="2000" b="0" i="0" dirty="0">
                    <a:solidFill>
                      <a:srgbClr val="333333"/>
                    </a:solidFill>
                    <a:effectLst/>
                    <a:latin typeface="KaTeX_Main"/>
                  </a:rPr>
                  <a:t>&gt; 0</a:t>
                </a:r>
                <a:r>
                  <a:rPr lang="en-US" sz="2000" b="0" i="0" dirty="0">
                    <a:solidFill>
                      <a:srgbClr val="333333"/>
                    </a:solidFill>
                    <a:effectLst/>
                    <a:latin typeface="Source Sans Pro" panose="020B0503030403020204" pitchFamily="34" charset="0"/>
                  </a:rPr>
                  <a:t> examples, using a fairly small learning rate </a:t>
                </a:r>
                <a:r>
                  <a:rPr lang="en-US" sz="2000" b="0" i="1" dirty="0">
                    <a:solidFill>
                      <a:srgbClr val="333333"/>
                    </a:solidFill>
                    <a:effectLst/>
                    <a:latin typeface="KaTeX_Math"/>
                  </a:rPr>
                  <a:t>α </a:t>
                </a:r>
                <a:r>
                  <a:rPr lang="en-US" sz="2000" b="0" i="0" dirty="0">
                    <a:solidFill>
                      <a:srgbClr val="333333"/>
                    </a:solidFill>
                    <a:effectLst/>
                    <a:latin typeface="KaTeX_Main"/>
                  </a:rPr>
                  <a:t>&gt; 0</a:t>
                </a:r>
                <a:r>
                  <a:rPr lang="en-US" sz="2000" b="0" i="0" dirty="0">
                    <a:solidFill>
                      <a:srgbClr val="333333"/>
                    </a:solidFill>
                    <a:effectLst/>
                    <a:latin typeface="Source Sans Pro" panose="020B0503030403020204" pitchFamily="34" charset="0"/>
                  </a:rPr>
                  <a:t> and some regularization parameter </a:t>
                </a:r>
                <a:r>
                  <a:rPr lang="en-US" sz="2000" b="0" i="1" dirty="0">
                    <a:solidFill>
                      <a:srgbClr val="333333"/>
                    </a:solidFill>
                    <a:effectLst/>
                    <a:latin typeface="KaTeX_Math"/>
                  </a:rPr>
                  <a:t>λ </a:t>
                </a:r>
                <a:r>
                  <a:rPr lang="en-US" sz="2000" b="0" i="0" dirty="0">
                    <a:solidFill>
                      <a:srgbClr val="333333"/>
                    </a:solidFill>
                    <a:effectLst/>
                    <a:latin typeface="KaTeX_Main"/>
                  </a:rPr>
                  <a:t>&gt; 0</a:t>
                </a:r>
                <a:r>
                  <a:rPr lang="en-US" sz="2000" b="0" i="0" dirty="0">
                    <a:solidFill>
                      <a:srgbClr val="333333"/>
                    </a:solidFill>
                    <a:effectLst/>
                    <a:latin typeface="Source Sans Pro" panose="020B0503030403020204" pitchFamily="34" charset="0"/>
                  </a:rPr>
                  <a:t>. Consider the update rule</a:t>
                </a:r>
                <a:r>
                  <a:rPr lang="en-US" b="0" i="0" dirty="0">
                    <a:solidFill>
                      <a:srgbClr val="333333"/>
                    </a:solidFill>
                    <a:effectLst/>
                    <a:latin typeface="Source Sans Pro" panose="020B0503030403020204" pitchFamily="34" charset="0"/>
                  </a:rPr>
                  <a:t>:</a:t>
                </a:r>
                <a:endParaRPr lang="en-US" dirty="0">
                  <a:solidFill>
                    <a:srgbClr val="333333"/>
                  </a:solidFill>
                  <a:latin typeface="Source Sans Pro" panose="020B0503030403020204" pitchFamily="34" charset="0"/>
                </a:endParaRPr>
              </a:p>
              <a:p>
                <a:pPr marL="0" indent="0">
                  <a:spcBef>
                    <a:spcPts val="0"/>
                  </a:spcBef>
                  <a:spcAft>
                    <a:spcPts val="1200"/>
                  </a:spcAft>
                  <a:buNone/>
                </a:pPr>
                <a:endParaRPr lang="en-US" sz="2400" b="0" i="0" dirty="0">
                  <a:solidFill>
                    <a:srgbClr val="333333"/>
                  </a:solidFill>
                  <a:effectLst/>
                  <a:latin typeface="Source Sans Pro" panose="020B0503030403020204" pitchFamily="34" charset="0"/>
                </a:endParaRPr>
              </a:p>
              <a:p>
                <a:pPr marL="0" indent="0">
                  <a:spcBef>
                    <a:spcPts val="3600"/>
                  </a:spcBef>
                  <a:spcAft>
                    <a:spcPts val="1200"/>
                  </a:spcAft>
                  <a:buNone/>
                </a:pPr>
                <a:r>
                  <a:rPr lang="en-US" sz="2000" b="0" i="0" dirty="0">
                    <a:solidFill>
                      <a:srgbClr val="333333"/>
                    </a:solidFill>
                    <a:effectLst/>
                    <a:latin typeface="Source Sans Pro" panose="020B0503030403020204" pitchFamily="34" charset="0"/>
                  </a:rPr>
                  <a:t>Which of the following statements about the term </a:t>
                </a:r>
                <a:r>
                  <a:rPr lang="en-US" sz="2000" b="0" i="0" dirty="0">
                    <a:solidFill>
                      <a:srgbClr val="333333"/>
                    </a:solidFill>
                    <a:effectLst/>
                    <a:latin typeface="KaTeX_Main"/>
                  </a:rPr>
                  <a:t>(</a:t>
                </a:r>
                <a14:m>
                  <m:oMath xmlns:m="http://schemas.openxmlformats.org/officeDocument/2006/math">
                    <m:r>
                      <a:rPr lang="en-US" sz="2000" b="0" i="1" smtClean="0">
                        <a:solidFill>
                          <a:srgbClr val="333333"/>
                        </a:solidFill>
                        <a:effectLst/>
                        <a:latin typeface="Cambria Math" panose="02040503050406030204" pitchFamily="18" charset="0"/>
                      </a:rPr>
                      <m:t>1</m:t>
                    </m:r>
                    <m:r>
                      <a:rPr lang="en-US" sz="2000" b="0" i="1" smtClean="0">
                        <a:solidFill>
                          <a:srgbClr val="333333"/>
                        </a:solidFill>
                        <a:effectLst/>
                        <a:latin typeface="Cambria Math" panose="02040503050406030204" pitchFamily="18" charset="0"/>
                      </a:rPr>
                      <m:t>−</m:t>
                    </m:r>
                    <m:r>
                      <a:rPr lang="en-US" sz="2000" b="0" i="1" smtClean="0">
                        <a:solidFill>
                          <a:srgbClr val="333333"/>
                        </a:solidFill>
                        <a:effectLst/>
                        <a:latin typeface="Cambria Math" panose="02040503050406030204" pitchFamily="18" charset="0"/>
                        <a:ea typeface="Cambria Math" panose="02040503050406030204" pitchFamily="18" charset="0"/>
                      </a:rPr>
                      <m:t>𝛼</m:t>
                    </m:r>
                    <m:f>
                      <m:fPr>
                        <m:ctrlPr>
                          <a:rPr lang="en-US" sz="2000" b="0" i="1" smtClean="0">
                            <a:solidFill>
                              <a:srgbClr val="333333"/>
                            </a:solidFill>
                            <a:effectLst/>
                            <a:latin typeface="Cambria Math" panose="02040503050406030204" pitchFamily="18" charset="0"/>
                            <a:ea typeface="Cambria Math" panose="02040503050406030204" pitchFamily="18" charset="0"/>
                          </a:rPr>
                        </m:ctrlPr>
                      </m:fPr>
                      <m:num>
                        <m:r>
                          <a:rPr lang="en-US" sz="2000" b="0" i="1" smtClean="0">
                            <a:solidFill>
                              <a:srgbClr val="333333"/>
                            </a:solidFill>
                            <a:effectLst/>
                            <a:latin typeface="Cambria Math" panose="02040503050406030204" pitchFamily="18" charset="0"/>
                            <a:ea typeface="Cambria Math" panose="02040503050406030204" pitchFamily="18" charset="0"/>
                          </a:rPr>
                          <m:t>𝜆</m:t>
                        </m:r>
                      </m:num>
                      <m:den>
                        <m:r>
                          <a:rPr lang="en-US" sz="2000" b="0" i="1" smtClean="0">
                            <a:solidFill>
                              <a:srgbClr val="333333"/>
                            </a:solidFill>
                            <a:effectLst/>
                            <a:latin typeface="Cambria Math" panose="02040503050406030204" pitchFamily="18" charset="0"/>
                            <a:ea typeface="Cambria Math" panose="02040503050406030204" pitchFamily="18" charset="0"/>
                          </a:rPr>
                          <m:t>𝑚</m:t>
                        </m:r>
                      </m:den>
                    </m:f>
                  </m:oMath>
                </a14:m>
                <a:r>
                  <a:rPr lang="en-US" sz="2000" b="0" i="0" dirty="0">
                    <a:solidFill>
                      <a:srgbClr val="333333"/>
                    </a:solidFill>
                    <a:effectLst/>
                    <a:latin typeface="KaTeX_Main"/>
                  </a:rPr>
                  <a:t>)</a:t>
                </a:r>
                <a:r>
                  <a:rPr lang="en-US" sz="2000" b="0" i="0" dirty="0">
                    <a:solidFill>
                      <a:srgbClr val="333333"/>
                    </a:solidFill>
                    <a:effectLst/>
                    <a:latin typeface="Source Sans Pro" panose="020B0503030403020204" pitchFamily="34" charset="0"/>
                  </a:rPr>
                  <a:t> must be true?</a:t>
                </a:r>
              </a:p>
              <a:p>
                <a:pPr marL="457200" indent="-457200">
                  <a:spcBef>
                    <a:spcPts val="1200"/>
                  </a:spcBef>
                  <a:spcAft>
                    <a:spcPts val="1200"/>
                  </a:spcAft>
                  <a:buFont typeface="+mj-lt"/>
                  <a:buAutoNum type="alphaUcPeriod"/>
                </a:pP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𝛼</m:t>
                    </m:r>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r>
                      <a:rPr lang="en-US" sz="2000" b="0" i="0" dirty="0" smtClean="0">
                        <a:solidFill>
                          <a:schemeClr val="tx1"/>
                        </a:solidFill>
                        <a:latin typeface="Cambria Math" panose="02040503050406030204" pitchFamily="18" charset="0"/>
                        <a:ea typeface="Cambria Math" panose="02040503050406030204" pitchFamily="18" charset="0"/>
                      </a:rPr>
                      <m:t>&gt;</m:t>
                    </m:r>
                    <m:r>
                      <a:rPr lang="en-US" sz="2000" b="0" i="0" dirty="0" smtClean="0">
                        <a:solidFill>
                          <a:schemeClr val="tx1"/>
                        </a:solidFill>
                        <a:latin typeface="Cambria Math" panose="02040503050406030204" pitchFamily="18" charset="0"/>
                        <a:ea typeface="Cambria Math" panose="02040503050406030204" pitchFamily="18" charset="0"/>
                      </a:rPr>
                      <m:t>1</m:t>
                    </m:r>
                  </m:oMath>
                </a14:m>
                <a:endParaRPr lang="en-US" sz="2000" b="0" i="0" dirty="0">
                  <a:solidFill>
                    <a:schemeClr val="tx1"/>
                  </a:solidFill>
                  <a:latin typeface="Source Sans Pro" panose="020B0503030403020204" pitchFamily="34" charset="0"/>
                  <a:ea typeface="Cambria Math" panose="02040503050406030204" pitchFamily="18" charset="0"/>
                </a:endParaRPr>
              </a:p>
              <a:p>
                <a:pPr marL="457200" indent="-457200">
                  <a:spcBef>
                    <a:spcPts val="1200"/>
                  </a:spcBef>
                  <a:spcAft>
                    <a:spcPts val="1200"/>
                  </a:spcAft>
                  <a:buFont typeface="+mj-lt"/>
                  <a:buAutoNum type="alphaUcPeriod"/>
                </a:pP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𝛼</m:t>
                    </m:r>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r>
                      <a:rPr lang="en-US" sz="2000" b="0" i="0" dirty="0" smtClean="0">
                        <a:solidFill>
                          <a:schemeClr val="tx1"/>
                        </a:solidFill>
                        <a:latin typeface="Cambria Math" panose="02040503050406030204" pitchFamily="18" charset="0"/>
                        <a:ea typeface="Cambria Math" panose="02040503050406030204" pitchFamily="18" charset="0"/>
                      </a:rPr>
                      <m:t>=</m:t>
                    </m:r>
                    <m:r>
                      <a:rPr lang="en-US" sz="2000" b="0" i="0" dirty="0" smtClean="0">
                        <a:solidFill>
                          <a:schemeClr val="tx1"/>
                        </a:solidFill>
                        <a:latin typeface="Cambria Math" panose="02040503050406030204" pitchFamily="18" charset="0"/>
                        <a:ea typeface="Cambria Math" panose="02040503050406030204" pitchFamily="18" charset="0"/>
                      </a:rPr>
                      <m:t>1</m:t>
                    </m:r>
                  </m:oMath>
                </a14:m>
                <a:endParaRPr lang="en-US" sz="2000" b="0" i="0" dirty="0">
                  <a:solidFill>
                    <a:srgbClr val="333333"/>
                  </a:solidFill>
                  <a:effectLst/>
                  <a:latin typeface="Source Sans Pro" panose="020B0503030403020204" pitchFamily="34" charset="0"/>
                </a:endParaRPr>
              </a:p>
              <a:p>
                <a:pPr marL="457200" indent="-457200">
                  <a:spcBef>
                    <a:spcPts val="1200"/>
                  </a:spcBef>
                  <a:spcAft>
                    <a:spcPts val="1200"/>
                  </a:spcAft>
                  <a:buFont typeface="+mj-lt"/>
                  <a:buAutoNum type="alphaUcPeriod"/>
                </a:pP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𝛼</m:t>
                    </m:r>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r>
                      <a:rPr lang="en-US" sz="2000" b="0" i="0" dirty="0" smtClean="0">
                        <a:solidFill>
                          <a:schemeClr val="tx1"/>
                        </a:solidFill>
                        <a:latin typeface="Cambria Math" panose="02040503050406030204" pitchFamily="18" charset="0"/>
                        <a:ea typeface="Cambria Math" panose="02040503050406030204" pitchFamily="18" charset="0"/>
                      </a:rPr>
                      <m:t>&lt; </m:t>
                    </m:r>
                    <m:r>
                      <a:rPr lang="en-US" sz="2000" b="0" i="0" dirty="0" smtClean="0">
                        <a:solidFill>
                          <a:schemeClr val="tx1"/>
                        </a:solidFill>
                        <a:latin typeface="Cambria Math" panose="02040503050406030204" pitchFamily="18" charset="0"/>
                        <a:ea typeface="Cambria Math" panose="02040503050406030204" pitchFamily="18" charset="0"/>
                      </a:rPr>
                      <m:t>1</m:t>
                    </m:r>
                  </m:oMath>
                </a14:m>
                <a:endParaRPr lang="en-US" sz="2000" b="0" i="0" dirty="0">
                  <a:solidFill>
                    <a:schemeClr val="tx1"/>
                  </a:solidFill>
                  <a:latin typeface="Source Sans Pro" panose="020B0503030403020204" pitchFamily="34" charset="0"/>
                  <a:ea typeface="Cambria Math" panose="02040503050406030204" pitchFamily="18" charset="0"/>
                </a:endParaRPr>
              </a:p>
              <a:p>
                <a:pPr marL="457200" indent="-457200">
                  <a:spcBef>
                    <a:spcPts val="1200"/>
                  </a:spcBef>
                  <a:spcAft>
                    <a:spcPts val="1200"/>
                  </a:spcAft>
                  <a:buFont typeface="+mj-lt"/>
                  <a:buAutoNum type="alphaUcPeriod"/>
                </a:pPr>
                <a:r>
                  <a:rPr lang="en-US" sz="2000" b="0" i="0" dirty="0">
                    <a:solidFill>
                      <a:schemeClr val="tx1"/>
                    </a:solidFill>
                    <a:latin typeface="Source Sans Pro" panose="020B0503030403020204" pitchFamily="34" charset="0"/>
                    <a:ea typeface="Cambria Math" panose="02040503050406030204" pitchFamily="18" charset="0"/>
                  </a:rPr>
                  <a:t>None of the above</a:t>
                </a:r>
              </a:p>
              <a:p>
                <a:pPr marL="457200" indent="-457200">
                  <a:spcBef>
                    <a:spcPts val="2400"/>
                  </a:spcBef>
                  <a:spcAft>
                    <a:spcPts val="1200"/>
                  </a:spcAft>
                  <a:buFont typeface="+mj-lt"/>
                  <a:buAutoNum type="alphaUcPeriod"/>
                </a:pPr>
                <a:endParaRPr lang="en-US" sz="2000" b="0" i="0" dirty="0">
                  <a:solidFill>
                    <a:srgbClr val="333333"/>
                  </a:solidFill>
                  <a:effectLst/>
                  <a:latin typeface="Source Sans Pro" panose="020B0503030403020204" pitchFamily="34" charset="0"/>
                </a:endParaRPr>
              </a:p>
            </p:txBody>
          </p:sp>
        </mc:Choice>
        <mc:Fallback xmlns="">
          <p:sp>
            <p:nvSpPr>
              <p:cNvPr id="3" name="Content Placeholder 2">
                <a:extLst>
                  <a:ext uri="{FF2B5EF4-FFF2-40B4-BE49-F238E27FC236}">
                    <a16:creationId xmlns:a16="http://schemas.microsoft.com/office/drawing/2014/main" id="{91A9D4DD-7859-26F2-48C5-F47F7B4E9A30}"/>
                  </a:ext>
                </a:extLst>
              </p:cNvPr>
              <p:cNvSpPr>
                <a:spLocks noGrp="1" noRot="1" noChangeAspect="1" noMove="1" noResize="1" noEditPoints="1" noAdjustHandles="1" noChangeArrowheads="1" noChangeShapeType="1" noTextEdit="1"/>
              </p:cNvSpPr>
              <p:nvPr>
                <p:ph idx="1"/>
              </p:nvPr>
            </p:nvSpPr>
            <p:spPr>
              <a:xfrm>
                <a:off x="335902" y="1063690"/>
                <a:ext cx="11392678" cy="5514392"/>
              </a:xfrm>
              <a:blipFill>
                <a:blip r:embed="rId2"/>
                <a:stretch>
                  <a:fillRect l="-589" t="-1105"/>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AC688BE-AFC1-C4FE-33F0-463367B10A33}"/>
                  </a:ext>
                </a:extLst>
              </p:cNvPr>
              <p:cNvSpPr txBox="1"/>
              <p:nvPr/>
            </p:nvSpPr>
            <p:spPr>
              <a:xfrm>
                <a:off x="163286" y="1920880"/>
                <a:ext cx="5421085" cy="1033232"/>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ea typeface="Cambria Math" panose="02040503050406030204" pitchFamily="18" charset="0"/>
                            </a:rPr>
                            <m:t>𝜃</m:t>
                          </m:r>
                        </m:e>
                        <m:sub>
                          <m:r>
                            <a:rPr lang="en-US" sz="1800" b="0" i="1" dirty="0" smtClean="0">
                              <a:solidFill>
                                <a:schemeClr val="tx1"/>
                              </a:solidFill>
                              <a:latin typeface="Cambria Math" panose="02040503050406030204" pitchFamily="18" charset="0"/>
                            </a:rPr>
                            <m:t>𝑗</m:t>
                          </m:r>
                          <m:r>
                            <a:rPr lang="en-US" sz="1800" b="0" i="1" dirty="0" smtClean="0">
                              <a:solidFill>
                                <a:schemeClr val="tx1"/>
                              </a:solidFill>
                              <a:latin typeface="Cambria Math" panose="02040503050406030204" pitchFamily="18" charset="0"/>
                            </a:rPr>
                            <m:t> </m:t>
                          </m:r>
                        </m:sub>
                      </m:sSub>
                      <m:r>
                        <a:rPr lang="en-US" sz="1800" b="0" i="1" dirty="0" smtClean="0">
                          <a:solidFill>
                            <a:schemeClr val="tx1"/>
                          </a:solidFill>
                          <a:latin typeface="Cambria Math" panose="02040503050406030204" pitchFamily="18" charset="0"/>
                        </a:rPr>
                        <m:t>≔</m:t>
                      </m:r>
                      <m:sSub>
                        <m:sSubPr>
                          <m:ctrlPr>
                            <a:rPr lang="en-US" sz="1800" i="1" dirty="0">
                              <a:solidFill>
                                <a:schemeClr val="tx1"/>
                              </a:solidFill>
                              <a:latin typeface="Cambria Math" panose="02040503050406030204" pitchFamily="18" charset="0"/>
                            </a:rPr>
                          </m:ctrlPr>
                        </m:sSubPr>
                        <m:e>
                          <m:r>
                            <a:rPr lang="en-US" sz="1800" i="1" dirty="0">
                              <a:solidFill>
                                <a:schemeClr val="tx1"/>
                              </a:solidFill>
                              <a:latin typeface="Cambria Math" panose="02040503050406030204" pitchFamily="18" charset="0"/>
                              <a:ea typeface="Cambria Math" panose="02040503050406030204" pitchFamily="18" charset="0"/>
                            </a:rPr>
                            <m:t>𝜃</m:t>
                          </m:r>
                        </m:e>
                        <m:sub>
                          <m:r>
                            <a:rPr lang="en-US" sz="1800" i="1" dirty="0">
                              <a:solidFill>
                                <a:schemeClr val="tx1"/>
                              </a:solidFill>
                              <a:latin typeface="Cambria Math" panose="02040503050406030204" pitchFamily="18" charset="0"/>
                            </a:rPr>
                            <m:t>𝑗</m:t>
                          </m:r>
                          <m:r>
                            <a:rPr lang="en-US" sz="1800" i="1" dirty="0">
                              <a:solidFill>
                                <a:schemeClr val="tx1"/>
                              </a:solidFill>
                              <a:latin typeface="Cambria Math" panose="02040503050406030204" pitchFamily="18" charset="0"/>
                            </a:rPr>
                            <m:t> </m:t>
                          </m:r>
                        </m:sub>
                      </m:sSub>
                      <m:r>
                        <a:rPr lang="en-US" sz="1800" i="1" dirty="0" smtClean="0">
                          <a:solidFill>
                            <a:schemeClr val="tx1"/>
                          </a:solidFill>
                          <a:latin typeface="Cambria Math" panose="02040503050406030204" pitchFamily="18" charset="0"/>
                          <a:ea typeface="Cambria Math" panose="02040503050406030204" pitchFamily="18" charset="0"/>
                        </a:rPr>
                        <m:t>∙</m:t>
                      </m:r>
                      <m:d>
                        <m:dPr>
                          <m:ctrlPr>
                            <a:rPr lang="en-US" sz="1800" i="1" dirty="0" smtClean="0">
                              <a:solidFill>
                                <a:schemeClr val="tx1"/>
                              </a:solidFill>
                              <a:latin typeface="Cambria Math" panose="02040503050406030204" pitchFamily="18" charset="0"/>
                              <a:ea typeface="Cambria Math" panose="02040503050406030204" pitchFamily="18" charset="0"/>
                            </a:rPr>
                          </m:ctrlPr>
                        </m:dPr>
                        <m:e>
                          <m:r>
                            <a:rPr lang="en-US" sz="1800" b="0" i="1" dirty="0" smtClean="0">
                              <a:solidFill>
                                <a:schemeClr val="tx1"/>
                              </a:solidFill>
                              <a:latin typeface="Cambria Math" panose="02040503050406030204" pitchFamily="18" charset="0"/>
                              <a:ea typeface="Cambria Math" panose="02040503050406030204" pitchFamily="18" charset="0"/>
                            </a:rPr>
                            <m:t>1</m:t>
                          </m:r>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𝛼</m:t>
                          </m:r>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i="1" dirty="0">
                                  <a:solidFill>
                                    <a:schemeClr val="tx1"/>
                                  </a:solidFill>
                                  <a:latin typeface="Cambria Math" panose="02040503050406030204" pitchFamily="18" charset="0"/>
                                  <a:ea typeface="Cambria Math" panose="02040503050406030204" pitchFamily="18" charset="0"/>
                                </a:rPr>
                                <m:t>𝜆</m:t>
                              </m:r>
                            </m:num>
                            <m:den>
                              <m:r>
                                <a:rPr lang="en-US" sz="1800" b="0" i="1" dirty="0" smtClean="0">
                                  <a:solidFill>
                                    <a:schemeClr val="tx1"/>
                                  </a:solidFill>
                                  <a:latin typeface="Cambria Math" panose="02040503050406030204" pitchFamily="18" charset="0"/>
                                  <a:ea typeface="Cambria Math" panose="02040503050406030204" pitchFamily="18" charset="0"/>
                                </a:rPr>
                                <m:t>𝑚</m:t>
                              </m:r>
                            </m:den>
                          </m:f>
                        </m:e>
                      </m:d>
                      <m:r>
                        <a:rPr lang="en-US" sz="1800" b="0" i="1" dirty="0" smtClean="0">
                          <a:solidFill>
                            <a:schemeClr val="tx1"/>
                          </a:solidFill>
                          <a:latin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1800" i="1" dirty="0">
                              <a:solidFill>
                                <a:schemeClr val="tx1"/>
                              </a:solidFill>
                              <a:latin typeface="Cambria Math" panose="02040503050406030204" pitchFamily="18" charset="0"/>
                              <a:ea typeface="Cambria Math" panose="02040503050406030204" pitchFamily="18" charset="0"/>
                            </a:rPr>
                          </m:ctrlPr>
                        </m:naryPr>
                        <m:sub>
                          <m:r>
                            <m:rPr>
                              <m:brk m:alnAt="23"/>
                            </m:rPr>
                            <a:rPr lang="en-US" sz="1800" i="1" dirty="0">
                              <a:solidFill>
                                <a:schemeClr val="tx1"/>
                              </a:solidFill>
                              <a:latin typeface="Cambria Math" panose="02040503050406030204" pitchFamily="18" charset="0"/>
                              <a:ea typeface="Cambria Math" panose="02040503050406030204" pitchFamily="18" charset="0"/>
                            </a:rPr>
                            <m:t>𝑖</m:t>
                          </m:r>
                          <m:r>
                            <a:rPr lang="en-US" sz="1800" i="1" dirty="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ea typeface="Cambria Math" panose="02040503050406030204" pitchFamily="18" charset="0"/>
                            </a:rPr>
                            <m:t>1</m:t>
                          </m:r>
                        </m:sub>
                        <m:sup>
                          <m:r>
                            <a:rPr lang="en-US" sz="1800" i="1" dirty="0">
                              <a:solidFill>
                                <a:schemeClr val="tx1"/>
                              </a:solidFill>
                              <a:latin typeface="Cambria Math" panose="02040503050406030204" pitchFamily="18" charset="0"/>
                              <a:ea typeface="Cambria Math" panose="02040503050406030204" pitchFamily="18" charset="0"/>
                            </a:rPr>
                            <m:t>𝑚</m:t>
                          </m:r>
                        </m:sup>
                        <m:e>
                          <m:r>
                            <a:rPr lang="en-US" sz="1800" i="1" dirty="0">
                              <a:solidFill>
                                <a:schemeClr val="tx1"/>
                              </a:solidFill>
                              <a:latin typeface="Cambria Math" panose="02040503050406030204" pitchFamily="18" charset="0"/>
                              <a:ea typeface="Cambria Math" panose="02040503050406030204" pitchFamily="18" charset="0"/>
                            </a:rPr>
                            <m:t>(</m:t>
                          </m:r>
                          <m:sSub>
                            <m:sSubPr>
                              <m:ctrlPr>
                                <a:rPr lang="en-US" sz="1800" i="1" dirty="0">
                                  <a:solidFill>
                                    <a:schemeClr val="tx1"/>
                                  </a:solidFill>
                                  <a:latin typeface="Cambria Math" panose="02040503050406030204" pitchFamily="18" charset="0"/>
                                  <a:ea typeface="Cambria Math" panose="02040503050406030204" pitchFamily="18" charset="0"/>
                                </a:rPr>
                              </m:ctrlPr>
                            </m:sSubPr>
                            <m:e>
                              <m:r>
                                <a:rPr lang="en-US" sz="1800" i="1" dirty="0">
                                  <a:solidFill>
                                    <a:schemeClr val="tx1"/>
                                  </a:solidFill>
                                  <a:latin typeface="Cambria Math" panose="02040503050406030204" pitchFamily="18" charset="0"/>
                                  <a:ea typeface="Cambria Math" panose="02040503050406030204" pitchFamily="18" charset="0"/>
                                </a:rPr>
                                <m:t>h</m:t>
                              </m:r>
                            </m:e>
                            <m:sub>
                              <m:r>
                                <a:rPr lang="en-US" sz="1800" i="1" dirty="0">
                                  <a:solidFill>
                                    <a:schemeClr val="tx1"/>
                                  </a:solidFill>
                                  <a:latin typeface="Cambria Math" panose="02040503050406030204" pitchFamily="18" charset="0"/>
                                  <a:ea typeface="Cambria Math" panose="02040503050406030204" pitchFamily="18" charset="0"/>
                                </a:rPr>
                                <m:t>𝜃</m:t>
                              </m:r>
                            </m:sub>
                          </m:sSub>
                          <m:d>
                            <m:dPr>
                              <m:ctrlPr>
                                <a:rPr lang="en-US" sz="1800" i="1" dirty="0">
                                  <a:solidFill>
                                    <a:schemeClr val="tx1"/>
                                  </a:solidFill>
                                  <a:latin typeface="Cambria Math" panose="02040503050406030204" pitchFamily="18" charset="0"/>
                                  <a:ea typeface="Cambria Math" panose="02040503050406030204" pitchFamily="18" charset="0"/>
                                </a:rPr>
                              </m:ctrlPr>
                            </m:dPr>
                            <m:e>
                              <m:sSup>
                                <m:sSupPr>
                                  <m:ctrlPr>
                                    <a:rPr lang="en-US" sz="1800" i="1" dirty="0">
                                      <a:solidFill>
                                        <a:schemeClr val="tx1"/>
                                      </a:solidFill>
                                      <a:latin typeface="Cambria Math" panose="02040503050406030204" pitchFamily="18" charset="0"/>
                                      <a:ea typeface="Cambria Math" panose="02040503050406030204" pitchFamily="18" charset="0"/>
                                    </a:rPr>
                                  </m:ctrlPr>
                                </m:sSupPr>
                                <m:e>
                                  <m:r>
                                    <a:rPr lang="en-US" sz="1800" i="1" dirty="0">
                                      <a:solidFill>
                                        <a:schemeClr val="tx1"/>
                                      </a:solidFill>
                                      <a:latin typeface="Cambria Math" panose="02040503050406030204" pitchFamily="18" charset="0"/>
                                      <a:ea typeface="Cambria Math" panose="02040503050406030204" pitchFamily="18" charset="0"/>
                                    </a:rPr>
                                    <m:t>𝑥</m:t>
                                  </m:r>
                                </m:e>
                                <m:sup>
                                  <m:r>
                                    <a:rPr lang="en-US" sz="1800" i="1" dirty="0">
                                      <a:solidFill>
                                        <a:schemeClr val="tx1"/>
                                      </a:solidFill>
                                      <a:latin typeface="Cambria Math" panose="02040503050406030204" pitchFamily="18" charset="0"/>
                                      <a:ea typeface="Cambria Math" panose="02040503050406030204" pitchFamily="18" charset="0"/>
                                    </a:rPr>
                                    <m:t>𝑖</m:t>
                                  </m:r>
                                </m:sup>
                              </m:sSup>
                            </m:e>
                          </m:d>
                          <m:r>
                            <a:rPr lang="en-US" sz="1800" i="1" dirty="0">
                              <a:solidFill>
                                <a:schemeClr val="tx1"/>
                              </a:solidFill>
                              <a:latin typeface="Cambria Math" panose="02040503050406030204" pitchFamily="18" charset="0"/>
                              <a:ea typeface="Cambria Math" panose="02040503050406030204" pitchFamily="18" charset="0"/>
                            </a:rPr>
                            <m:t>− </m:t>
                          </m:r>
                          <m:sSup>
                            <m:sSupPr>
                              <m:ctrlPr>
                                <a:rPr lang="en-US" sz="1800" i="1" dirty="0">
                                  <a:solidFill>
                                    <a:schemeClr val="tx1"/>
                                  </a:solidFill>
                                  <a:latin typeface="Cambria Math" panose="02040503050406030204" pitchFamily="18" charset="0"/>
                                  <a:ea typeface="Cambria Math" panose="02040503050406030204" pitchFamily="18" charset="0"/>
                                </a:rPr>
                              </m:ctrlPr>
                            </m:sSupPr>
                            <m:e>
                              <m:r>
                                <a:rPr lang="en-US" sz="1800" i="1" dirty="0">
                                  <a:solidFill>
                                    <a:schemeClr val="tx1"/>
                                  </a:solidFill>
                                  <a:latin typeface="Cambria Math" panose="02040503050406030204" pitchFamily="18" charset="0"/>
                                  <a:ea typeface="Cambria Math" panose="02040503050406030204" pitchFamily="18" charset="0"/>
                                </a:rPr>
                                <m:t>𝑦</m:t>
                              </m:r>
                            </m:e>
                            <m:sup>
                              <m:r>
                                <a:rPr lang="en-US" sz="1800" i="1" dirty="0">
                                  <a:solidFill>
                                    <a:schemeClr val="tx1"/>
                                  </a:solidFill>
                                  <a:latin typeface="Cambria Math" panose="02040503050406030204" pitchFamily="18" charset="0"/>
                                  <a:ea typeface="Cambria Math" panose="02040503050406030204" pitchFamily="18" charset="0"/>
                                </a:rPr>
                                <m:t>𝑖</m:t>
                              </m:r>
                            </m:sup>
                          </m:sSup>
                          <m:r>
                            <a:rPr lang="en-US" sz="1800" i="1" dirty="0">
                              <a:solidFill>
                                <a:schemeClr val="tx1"/>
                              </a:solidFill>
                              <a:latin typeface="Cambria Math" panose="02040503050406030204" pitchFamily="18" charset="0"/>
                              <a:ea typeface="Cambria Math" panose="02040503050406030204" pitchFamily="18" charset="0"/>
                            </a:rPr>
                            <m:t>)∙</m:t>
                          </m:r>
                          <m:sSubSup>
                            <m:sSubSupPr>
                              <m:ctrlPr>
                                <a:rPr lang="en-US" sz="1800" i="1" dirty="0">
                                  <a:solidFill>
                                    <a:schemeClr val="tx1"/>
                                  </a:solidFill>
                                  <a:latin typeface="Cambria Math" panose="02040503050406030204" pitchFamily="18" charset="0"/>
                                  <a:ea typeface="Cambria Math" panose="02040503050406030204" pitchFamily="18" charset="0"/>
                                </a:rPr>
                              </m:ctrlPr>
                            </m:sSubSupPr>
                            <m:e>
                              <m:r>
                                <a:rPr lang="en-US" sz="1800" i="1" dirty="0">
                                  <a:solidFill>
                                    <a:schemeClr val="tx1"/>
                                  </a:solidFill>
                                  <a:latin typeface="Cambria Math" panose="02040503050406030204" pitchFamily="18" charset="0"/>
                                  <a:ea typeface="Cambria Math" panose="02040503050406030204" pitchFamily="18" charset="0"/>
                                </a:rPr>
                                <m:t>𝑋</m:t>
                              </m:r>
                            </m:e>
                            <m:sub>
                              <m:r>
                                <a:rPr lang="en-US" sz="1800" i="1" dirty="0">
                                  <a:solidFill>
                                    <a:schemeClr val="tx1"/>
                                  </a:solidFill>
                                  <a:latin typeface="Cambria Math" panose="02040503050406030204" pitchFamily="18" charset="0"/>
                                  <a:ea typeface="Cambria Math" panose="02040503050406030204" pitchFamily="18" charset="0"/>
                                </a:rPr>
                                <m:t>𝑗</m:t>
                              </m:r>
                            </m:sub>
                            <m:sup>
                              <m:r>
                                <a:rPr lang="en-US" sz="1800" i="1" dirty="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ea typeface="Cambria Math" panose="02040503050406030204" pitchFamily="18" charset="0"/>
                                </a:rPr>
                                <m:t>𝑖</m:t>
                              </m:r>
                              <m:r>
                                <a:rPr lang="en-US" sz="18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he-IL" dirty="0"/>
              </a:p>
              <a:p>
                <a:endParaRPr lang="he-IL" dirty="0"/>
              </a:p>
            </p:txBody>
          </p:sp>
        </mc:Choice>
        <mc:Fallback xmlns="">
          <p:sp>
            <p:nvSpPr>
              <p:cNvPr id="9" name="TextBox 8">
                <a:extLst>
                  <a:ext uri="{FF2B5EF4-FFF2-40B4-BE49-F238E27FC236}">
                    <a16:creationId xmlns:a16="http://schemas.microsoft.com/office/drawing/2014/main" id="{BAC688BE-AFC1-C4FE-33F0-463367B10A33}"/>
                  </a:ext>
                </a:extLst>
              </p:cNvPr>
              <p:cNvSpPr txBox="1">
                <a:spLocks noRot="1" noChangeAspect="1" noMove="1" noResize="1" noEditPoints="1" noAdjustHandles="1" noChangeArrowheads="1" noChangeShapeType="1" noTextEdit="1"/>
              </p:cNvSpPr>
              <p:nvPr/>
            </p:nvSpPr>
            <p:spPr>
              <a:xfrm>
                <a:off x="163286" y="1920880"/>
                <a:ext cx="5421085" cy="1033232"/>
              </a:xfrm>
              <a:prstGeom prst="rect">
                <a:avLst/>
              </a:prstGeom>
              <a:blipFill>
                <a:blip r:embed="rId3"/>
                <a:stretch>
                  <a:fillRect/>
                </a:stretch>
              </a:blipFill>
            </p:spPr>
            <p:txBody>
              <a:bodyPr/>
              <a:lstStyle/>
              <a:p>
                <a:r>
                  <a:rPr lang="he-IL">
                    <a:noFill/>
                  </a:rPr>
                  <a:t> </a:t>
                </a:r>
              </a:p>
            </p:txBody>
          </p:sp>
        </mc:Fallback>
      </mc:AlternateContent>
      <p:sp>
        <p:nvSpPr>
          <p:cNvPr id="4" name="Oval 3">
            <a:extLst>
              <a:ext uri="{FF2B5EF4-FFF2-40B4-BE49-F238E27FC236}">
                <a16:creationId xmlns:a16="http://schemas.microsoft.com/office/drawing/2014/main" id="{941014FC-16EA-7965-969D-C3867E38930D}"/>
              </a:ext>
            </a:extLst>
          </p:cNvPr>
          <p:cNvSpPr/>
          <p:nvPr/>
        </p:nvSpPr>
        <p:spPr>
          <a:xfrm>
            <a:off x="335902" y="4991875"/>
            <a:ext cx="429209" cy="466531"/>
          </a:xfrm>
          <a:prstGeom prst="ellipse">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82447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6FEEB7D-A51D-4209-AD83-6EF009BEF5AE}"/>
                  </a:ext>
                </a:extLst>
              </p:cNvPr>
              <p:cNvSpPr/>
              <p:nvPr/>
            </p:nvSpPr>
            <p:spPr>
              <a:xfrm>
                <a:off x="653538" y="1099445"/>
                <a:ext cx="10171710" cy="2872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r>
                            <a:rPr lang="en-US" sz="2400" b="0" i="1" dirty="0" smtClean="0">
                              <a:solidFill>
                                <a:schemeClr val="tx1"/>
                              </a:solidFill>
                              <a:latin typeface="Cambria Math" panose="02040503050406030204" pitchFamily="18" charset="0"/>
                              <a:ea typeface="Cambria Math" panose="02040503050406030204" pitchFamily="18" charset="0"/>
                            </a:rPr>
                            <m:t>+</m:t>
                          </m:r>
                          <m:f>
                            <m:fPr>
                              <m:ctrlPr>
                                <a:rPr lang="en-US" sz="2400" b="0" i="1" dirty="0" smtClean="0">
                                  <a:solidFill>
                                    <a:schemeClr val="tx1"/>
                                  </a:solidFill>
                                  <a:latin typeface="Cambria Math" panose="02040503050406030204" pitchFamily="18" charset="0"/>
                                  <a:ea typeface="Cambria Math" panose="02040503050406030204" pitchFamily="18" charset="0"/>
                                </a:rPr>
                              </m:ctrlPr>
                            </m:fPr>
                            <m:num>
                              <m:r>
                                <a:rPr lang="en-US" sz="2400" i="1" dirty="0" smtClean="0">
                                  <a:solidFill>
                                    <a:schemeClr val="tx1"/>
                                  </a:solidFill>
                                  <a:latin typeface="Cambria Math" panose="02040503050406030204" pitchFamily="18" charset="0"/>
                                  <a:ea typeface="Cambria Math" panose="02040503050406030204" pitchFamily="18" charset="0"/>
                                </a:rPr>
                                <m:t>𝜆</m:t>
                              </m:r>
                            </m:num>
                            <m:den>
                              <m:r>
                                <a:rPr lang="en-US" sz="2400" b="0" i="1" dirty="0" smtClean="0">
                                  <a:solidFill>
                                    <a:schemeClr val="tx1"/>
                                  </a:solidFill>
                                  <a:latin typeface="Cambria Math" panose="02040503050406030204" pitchFamily="18" charset="0"/>
                                  <a:ea typeface="Cambria Math" panose="02040503050406030204" pitchFamily="18" charset="0"/>
                                </a:rPr>
                                <m:t>𝑚</m:t>
                              </m:r>
                            </m:den>
                          </m:f>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𝑗</m:t>
                              </m:r>
                            </m:sub>
                          </m:sSub>
                        </m:e>
                      </m:d>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4" name="Rectangle 13">
                <a:extLst>
                  <a:ext uri="{FF2B5EF4-FFF2-40B4-BE49-F238E27FC236}">
                    <a16:creationId xmlns:a16="http://schemas.microsoft.com/office/drawing/2014/main" id="{C6FEEB7D-A51D-4209-AD83-6EF009BEF5AE}"/>
                  </a:ext>
                </a:extLst>
              </p:cNvPr>
              <p:cNvSpPr>
                <a:spLocks noRot="1" noChangeAspect="1" noMove="1" noResize="1" noEditPoints="1" noAdjustHandles="1" noChangeArrowheads="1" noChangeShapeType="1" noTextEdit="1"/>
              </p:cNvSpPr>
              <p:nvPr/>
            </p:nvSpPr>
            <p:spPr>
              <a:xfrm>
                <a:off x="653538" y="1099445"/>
                <a:ext cx="10171710" cy="2872480"/>
              </a:xfrm>
              <a:prstGeom prst="rect">
                <a:avLst/>
              </a:prstGeom>
              <a:blipFill>
                <a:blip r:embed="rId2"/>
                <a:stretch>
                  <a:fillRect l="-1378"/>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Linear Regression – Gradient Decent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3047999"/>
          </a:xfrm>
        </p:spPr>
        <p:txBody>
          <a:bodyPr/>
          <a:lstStyle/>
          <a:p>
            <a:pPr marL="0" indent="0">
              <a:buNone/>
            </a:pPr>
            <a:endParaRPr lang="en-US" dirty="0"/>
          </a:p>
          <a:p>
            <a:pPr marL="0" indent="0">
              <a:buNone/>
            </a:pPr>
            <a:endParaRPr lang="en-US" dirty="0"/>
          </a:p>
        </p:txBody>
      </p:sp>
      <p:grpSp>
        <p:nvGrpSpPr>
          <p:cNvPr id="13" name="Group 12">
            <a:extLst>
              <a:ext uri="{FF2B5EF4-FFF2-40B4-BE49-F238E27FC236}">
                <a16:creationId xmlns:a16="http://schemas.microsoft.com/office/drawing/2014/main" id="{B0B51C26-C8CD-4B7C-86C2-CF5E4310EC30}"/>
              </a:ext>
            </a:extLst>
          </p:cNvPr>
          <p:cNvGrpSpPr/>
          <p:nvPr/>
        </p:nvGrpSpPr>
        <p:grpSpPr>
          <a:xfrm>
            <a:off x="2905126" y="3488218"/>
            <a:ext cx="5129804" cy="363285"/>
            <a:chOff x="2905126" y="3488218"/>
            <a:chExt cx="5129804" cy="363285"/>
          </a:xfrm>
        </p:grpSpPr>
        <p:sp>
          <p:nvSpPr>
            <p:cNvPr id="67" name="Rectangle 66">
              <a:extLst>
                <a:ext uri="{FF2B5EF4-FFF2-40B4-BE49-F238E27FC236}">
                  <a16:creationId xmlns:a16="http://schemas.microsoft.com/office/drawing/2014/main" id="{DCC7EBCE-6E98-4479-BC7F-5F723C4D4BC2}"/>
                </a:ext>
              </a:extLst>
            </p:cNvPr>
            <p:cNvSpPr/>
            <p:nvPr/>
          </p:nvSpPr>
          <p:spPr>
            <a:xfrm>
              <a:off x="4016285" y="3488218"/>
              <a:ext cx="4018645" cy="363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rgbClr val="C00000"/>
                  </a:solidFill>
                </a:rPr>
                <a:t>Note</a:t>
              </a:r>
              <a:r>
                <a:rPr lang="en-US" sz="2000" dirty="0">
                  <a:solidFill>
                    <a:schemeClr val="bg1">
                      <a:lumMod val="50000"/>
                    </a:schemeClr>
                  </a:solidFill>
                </a:rPr>
                <a:t>: J start from 1,</a:t>
              </a:r>
            </a:p>
          </p:txBody>
        </p:sp>
        <p:cxnSp>
          <p:nvCxnSpPr>
            <p:cNvPr id="5" name="Straight Arrow Connector 4">
              <a:extLst>
                <a:ext uri="{FF2B5EF4-FFF2-40B4-BE49-F238E27FC236}">
                  <a16:creationId xmlns:a16="http://schemas.microsoft.com/office/drawing/2014/main" id="{CE0311BF-A2A5-4F20-8A44-922F14E2C6B9}"/>
                </a:ext>
              </a:extLst>
            </p:cNvPr>
            <p:cNvCxnSpPr>
              <a:cxnSpLocks/>
            </p:cNvCxnSpPr>
            <p:nvPr/>
          </p:nvCxnSpPr>
          <p:spPr>
            <a:xfrm flipH="1">
              <a:off x="2905126" y="3697852"/>
              <a:ext cx="1047749" cy="0"/>
            </a:xfrm>
            <a:prstGeom prst="straightConnector1">
              <a:avLst/>
            </a:prstGeom>
            <a:ln>
              <a:solidFill>
                <a:srgbClr val="C0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3EB331-FE6E-4383-98BE-ED6C25EB0FF5}"/>
                </a:ext>
              </a:extLst>
            </p:cNvPr>
            <p:cNvCxnSpPr>
              <a:cxnSpLocks/>
            </p:cNvCxnSpPr>
            <p:nvPr/>
          </p:nvCxnSpPr>
          <p:spPr>
            <a:xfrm flipV="1">
              <a:off x="2905126" y="3489282"/>
              <a:ext cx="0" cy="20857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32A3215-61FD-4041-A66E-E89332A04780}"/>
                  </a:ext>
                </a:extLst>
              </p:cNvPr>
              <p:cNvSpPr/>
              <p:nvPr/>
            </p:nvSpPr>
            <p:spPr>
              <a:xfrm>
                <a:off x="653538" y="4106718"/>
                <a:ext cx="10171710" cy="1112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i="1" dirty="0" smtClean="0">
                          <a:solidFill>
                            <a:schemeClr val="tx1"/>
                          </a:solidFill>
                          <a:latin typeface="Cambria Math" panose="02040503050406030204" pitchFamily="18" charset="0"/>
                          <a:ea typeface="Cambria Math" panose="02040503050406030204" pitchFamily="18" charset="0"/>
                        </a:rPr>
                        <m:t>∙</m:t>
                      </m:r>
                      <m:d>
                        <m:dPr>
                          <m:ctrlPr>
                            <a:rPr lang="en-US" sz="240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𝛼</m:t>
                          </m:r>
                          <m:f>
                            <m:fPr>
                              <m:ctrlPr>
                                <a:rPr lang="en-US" sz="2400" b="0" i="1" dirty="0" smtClean="0">
                                  <a:solidFill>
                                    <a:schemeClr val="tx1"/>
                                  </a:solidFill>
                                  <a:latin typeface="Cambria Math" panose="02040503050406030204" pitchFamily="18" charset="0"/>
                                  <a:ea typeface="Cambria Math" panose="02040503050406030204" pitchFamily="18" charset="0"/>
                                </a:rPr>
                              </m:ctrlPr>
                            </m:fPr>
                            <m:num>
                              <m:r>
                                <a:rPr lang="en-US" sz="2400" i="1" dirty="0">
                                  <a:solidFill>
                                    <a:schemeClr val="tx1"/>
                                  </a:solidFill>
                                  <a:latin typeface="Cambria Math" panose="02040503050406030204" pitchFamily="18" charset="0"/>
                                  <a:ea typeface="Cambria Math" panose="02040503050406030204" pitchFamily="18" charset="0"/>
                                </a:rPr>
                                <m:t>𝜆</m:t>
                              </m:r>
                            </m:num>
                            <m:den>
                              <m:r>
                                <a:rPr lang="en-US" sz="2400" b="0" i="1" dirty="0" smtClean="0">
                                  <a:solidFill>
                                    <a:schemeClr val="tx1"/>
                                  </a:solidFill>
                                  <a:latin typeface="Cambria Math" panose="02040503050406030204" pitchFamily="18" charset="0"/>
                                  <a:ea typeface="Cambria Math" panose="02040503050406030204" pitchFamily="18" charset="0"/>
                                </a:rPr>
                                <m:t>𝑚</m:t>
                              </m:r>
                            </m:den>
                          </m:f>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24" name="Rectangle 23">
                <a:extLst>
                  <a:ext uri="{FF2B5EF4-FFF2-40B4-BE49-F238E27FC236}">
                    <a16:creationId xmlns:a16="http://schemas.microsoft.com/office/drawing/2014/main" id="{A32A3215-61FD-4041-A66E-E89332A04780}"/>
                  </a:ext>
                </a:extLst>
              </p:cNvPr>
              <p:cNvSpPr>
                <a:spLocks noRot="1" noChangeAspect="1" noMove="1" noResize="1" noEditPoints="1" noAdjustHandles="1" noChangeArrowheads="1" noChangeShapeType="1" noTextEdit="1"/>
              </p:cNvSpPr>
              <p:nvPr/>
            </p:nvSpPr>
            <p:spPr>
              <a:xfrm>
                <a:off x="653538" y="4106718"/>
                <a:ext cx="10171710" cy="1112982"/>
              </a:xfrm>
              <a:prstGeom prst="rect">
                <a:avLst/>
              </a:prstGeom>
              <a:blipFill>
                <a:blip r:embed="rId3"/>
                <a:stretch>
                  <a:fillRect/>
                </a:stretch>
              </a:blipFill>
              <a:ln>
                <a:noFill/>
              </a:ln>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DE5BC2D1-122D-49D6-AD1D-16906109902B}"/>
              </a:ext>
            </a:extLst>
          </p:cNvPr>
          <p:cNvCxnSpPr>
            <a:cxnSpLocks/>
          </p:cNvCxnSpPr>
          <p:nvPr/>
        </p:nvCxnSpPr>
        <p:spPr>
          <a:xfrm>
            <a:off x="4898526" y="4106718"/>
            <a:ext cx="3136404"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9D065C-AE52-456A-93A1-C89364CE396B}"/>
              </a:ext>
            </a:extLst>
          </p:cNvPr>
          <p:cNvCxnSpPr>
            <a:cxnSpLocks/>
          </p:cNvCxnSpPr>
          <p:nvPr/>
        </p:nvCxnSpPr>
        <p:spPr>
          <a:xfrm flipV="1">
            <a:off x="4898526" y="4106718"/>
            <a:ext cx="0" cy="329971"/>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E9EFF50E-B017-46D0-B5DB-4CB6C42E6036}"/>
                  </a:ext>
                </a:extLst>
              </p:cNvPr>
              <p:cNvSpPr/>
              <p:nvPr/>
            </p:nvSpPr>
            <p:spPr>
              <a:xfrm>
                <a:off x="8058225" y="3690890"/>
                <a:ext cx="3480237" cy="8715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Remember: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i="1" smtClean="0">
                            <a:solidFill>
                              <a:schemeClr val="tx1"/>
                            </a:solidFill>
                            <a:latin typeface="Cambria Math" panose="02040503050406030204" pitchFamily="18" charset="0"/>
                            <a:ea typeface="Cambria Math" panose="02040503050406030204" pitchFamily="18" charset="0"/>
                          </a:rPr>
                          <m:t>𝜃</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ea typeface="Cambria Math" panose="02040503050406030204" pitchFamily="18" charset="0"/>
                              </a:rPr>
                              <m:t>𝑒</m:t>
                            </m:r>
                          </m:e>
                          <m:sup>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𝜃</m:t>
                                </m:r>
                              </m:e>
                              <m:sup>
                                <m:r>
                                  <a:rPr lang="en-US" sz="2000" b="0" i="1" smtClean="0">
                                    <a:solidFill>
                                      <a:schemeClr val="tx1"/>
                                    </a:solidFill>
                                    <a:latin typeface="Cambria Math" panose="02040503050406030204" pitchFamily="18" charset="0"/>
                                  </a:rPr>
                                  <m:t>𝑇</m:t>
                                </m:r>
                              </m:sup>
                            </m:s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𝑋</m:t>
                            </m:r>
                          </m:sup>
                        </m:sSup>
                      </m:den>
                    </m:f>
                  </m:oMath>
                </a14:m>
                <a:endParaRPr lang="en-US" sz="2000" dirty="0">
                  <a:solidFill>
                    <a:schemeClr val="tx1"/>
                  </a:solidFill>
                </a:endParaRPr>
              </a:p>
            </p:txBody>
          </p:sp>
        </mc:Choice>
        <mc:Fallback xmlns="">
          <p:sp>
            <p:nvSpPr>
              <p:cNvPr id="25" name="Rectangle: Rounded Corners 24">
                <a:extLst>
                  <a:ext uri="{FF2B5EF4-FFF2-40B4-BE49-F238E27FC236}">
                    <a16:creationId xmlns:a16="http://schemas.microsoft.com/office/drawing/2014/main" id="{E9EFF50E-B017-46D0-B5DB-4CB6C42E6036}"/>
                  </a:ext>
                </a:extLst>
              </p:cNvPr>
              <p:cNvSpPr>
                <a:spLocks noRot="1" noChangeAspect="1" noMove="1" noResize="1" noEditPoints="1" noAdjustHandles="1" noChangeArrowheads="1" noChangeShapeType="1" noTextEdit="1"/>
              </p:cNvSpPr>
              <p:nvPr/>
            </p:nvSpPr>
            <p:spPr>
              <a:xfrm>
                <a:off x="8058225" y="3690890"/>
                <a:ext cx="3480237" cy="871584"/>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Rounded Corners 35">
                <a:extLst>
                  <a:ext uri="{FF2B5EF4-FFF2-40B4-BE49-F238E27FC236}">
                    <a16:creationId xmlns:a16="http://schemas.microsoft.com/office/drawing/2014/main" id="{CA049D25-9185-412D-A423-CBAA44B30258}"/>
                  </a:ext>
                </a:extLst>
              </p:cNvPr>
              <p:cNvSpPr/>
              <p:nvPr/>
            </p:nvSpPr>
            <p:spPr>
              <a:xfrm>
                <a:off x="653538" y="5638801"/>
                <a:ext cx="10171710" cy="63651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expression </a:t>
                </a:r>
                <a14:m>
                  <m:oMath xmlns:m="http://schemas.openxmlformats.org/officeDocument/2006/math">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𝛼</m:t>
                        </m:r>
                        <m:f>
                          <m:fPr>
                            <m:ctrlPr>
                              <a:rPr lang="en-US" sz="2000" i="1" dirty="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i="1" dirty="0">
                                <a:solidFill>
                                  <a:schemeClr val="tx1"/>
                                </a:solidFill>
                                <a:latin typeface="Cambria Math" panose="02040503050406030204" pitchFamily="18" charset="0"/>
                                <a:ea typeface="Cambria Math" panose="02040503050406030204" pitchFamily="18" charset="0"/>
                              </a:rPr>
                              <m:t>𝑚</m:t>
                            </m:r>
                          </m:den>
                        </m:f>
                      </m:e>
                    </m:d>
                    <m:r>
                      <a:rPr lang="en-US" sz="2000" b="0" i="0" dirty="0" smtClean="0">
                        <a:solidFill>
                          <a:schemeClr val="tx1"/>
                        </a:solidFill>
                        <a:latin typeface="Cambria Math" panose="02040503050406030204" pitchFamily="18" charset="0"/>
                        <a:ea typeface="Cambria Math" panose="02040503050406030204" pitchFamily="18" charset="0"/>
                      </a:rPr>
                      <m:t> </m:t>
                    </m:r>
                    <m:r>
                      <m:rPr>
                        <m:sty m:val="p"/>
                      </m:rPr>
                      <a:rPr lang="en-US" sz="2000" b="0" i="0" dirty="0" smtClean="0">
                        <a:solidFill>
                          <a:schemeClr val="tx1"/>
                        </a:solidFill>
                        <a:latin typeface="Cambria Math" panose="02040503050406030204" pitchFamily="18" charset="0"/>
                        <a:ea typeface="Cambria Math" panose="02040503050406030204" pitchFamily="18" charset="0"/>
                      </a:rPr>
                      <m:t>is</m:t>
                    </m:r>
                    <m:r>
                      <a:rPr lang="en-US" sz="2000" b="0" i="0" dirty="0" smtClean="0">
                        <a:solidFill>
                          <a:schemeClr val="tx1"/>
                        </a:solidFill>
                        <a:latin typeface="Cambria Math" panose="02040503050406030204" pitchFamily="18" charset="0"/>
                        <a:ea typeface="Cambria Math" panose="02040503050406030204" pitchFamily="18" charset="0"/>
                      </a:rPr>
                      <m:t> </m:t>
                    </m:r>
                    <m:r>
                      <m:rPr>
                        <m:sty m:val="p"/>
                      </m:rPr>
                      <a:rPr lang="en-US" sz="2000" b="0" i="0" dirty="0" smtClean="0">
                        <a:solidFill>
                          <a:schemeClr val="tx1"/>
                        </a:solidFill>
                        <a:latin typeface="Cambria Math" panose="02040503050406030204" pitchFamily="18" charset="0"/>
                        <a:ea typeface="Cambria Math" panose="02040503050406030204" pitchFamily="18" charset="0"/>
                      </a:rPr>
                      <m:t>usually</m:t>
                    </m:r>
                    <m:r>
                      <a:rPr lang="en-US" sz="2000" b="0" i="0" dirty="0" smtClean="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&lt;</m:t>
                    </m:r>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0" dirty="0" smtClean="0">
                        <a:solidFill>
                          <a:schemeClr val="tx1"/>
                        </a:solidFill>
                        <a:latin typeface="Cambria Math" panose="02040503050406030204" pitchFamily="18" charset="0"/>
                        <a:ea typeface="Cambria Math" panose="02040503050406030204" pitchFamily="18" charset="0"/>
                      </a:rPr>
                      <m:t> </m:t>
                    </m:r>
                  </m:oMath>
                </a14:m>
                <a:r>
                  <a:rPr lang="en-US" sz="2000" dirty="0">
                    <a:solidFill>
                      <a:schemeClr val="tx1"/>
                    </a:solidFill>
                  </a:rPr>
                  <a:t>so this is the </a:t>
                </a:r>
                <a14:m>
                  <m:oMath xmlns:m="http://schemas.openxmlformats.org/officeDocument/2006/math">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𝜃</m:t>
                        </m:r>
                      </m:e>
                      <m:sub>
                        <m:r>
                          <a:rPr lang="en-US" sz="2000" i="1" dirty="0">
                            <a:solidFill>
                              <a:schemeClr val="tx1"/>
                            </a:solidFill>
                            <a:latin typeface="Cambria Math" panose="02040503050406030204" pitchFamily="18" charset="0"/>
                          </a:rPr>
                          <m:t>𝑗</m:t>
                        </m:r>
                        <m:r>
                          <a:rPr lang="en-US" sz="2000" i="1" dirty="0">
                            <a:solidFill>
                              <a:schemeClr val="tx1"/>
                            </a:solidFill>
                            <a:latin typeface="Cambria Math" panose="02040503050406030204" pitchFamily="18" charset="0"/>
                          </a:rPr>
                          <m:t> </m:t>
                        </m:r>
                      </m:sub>
                    </m:sSub>
                    <m:r>
                      <m:rPr>
                        <m:sty m:val="p"/>
                      </m:rPr>
                      <a:rPr lang="en-US" sz="2000" b="0" i="0" dirty="0" smtClean="0">
                        <a:solidFill>
                          <a:schemeClr val="tx1"/>
                        </a:solidFill>
                        <a:latin typeface="Cambria Math" panose="02040503050406030204" pitchFamily="18" charset="0"/>
                      </a:rPr>
                      <m:t>is</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p</m:t>
                    </m:r>
                  </m:oMath>
                </a14:m>
                <a:r>
                  <a:rPr lang="en-US" sz="2000" dirty="0">
                    <a:solidFill>
                      <a:schemeClr val="tx1"/>
                    </a:solidFill>
                  </a:rPr>
                  <a:t>enalize</a:t>
                </a:r>
              </a:p>
            </p:txBody>
          </p:sp>
        </mc:Choice>
        <mc:Fallback xmlns="">
          <p:sp>
            <p:nvSpPr>
              <p:cNvPr id="36" name="Rectangle: Rounded Corners 35">
                <a:extLst>
                  <a:ext uri="{FF2B5EF4-FFF2-40B4-BE49-F238E27FC236}">
                    <a16:creationId xmlns:a16="http://schemas.microsoft.com/office/drawing/2014/main" id="{CA049D25-9185-412D-A423-CBAA44B30258}"/>
                  </a:ext>
                </a:extLst>
              </p:cNvPr>
              <p:cNvSpPr>
                <a:spLocks noRot="1" noChangeAspect="1" noMove="1" noResize="1" noEditPoints="1" noAdjustHandles="1" noChangeArrowheads="1" noChangeShapeType="1" noTextEdit="1"/>
              </p:cNvSpPr>
              <p:nvPr/>
            </p:nvSpPr>
            <p:spPr>
              <a:xfrm>
                <a:off x="653538" y="5638801"/>
                <a:ext cx="10171710" cy="636514"/>
              </a:xfrm>
              <a:prstGeom prst="roundRect">
                <a:avLst/>
              </a:prstGeom>
              <a:blipFill>
                <a:blip r:embed="rId5"/>
                <a:stretch>
                  <a:fillRect l="-2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Rounded Corners 36">
                <a:extLst>
                  <a:ext uri="{FF2B5EF4-FFF2-40B4-BE49-F238E27FC236}">
                    <a16:creationId xmlns:a16="http://schemas.microsoft.com/office/drawing/2014/main" id="{0C0CE383-CFD0-4878-9187-DA7B11B8FC84}"/>
                  </a:ext>
                </a:extLst>
              </p:cNvPr>
              <p:cNvSpPr/>
              <p:nvPr/>
            </p:nvSpPr>
            <p:spPr>
              <a:xfrm>
                <a:off x="7641726" y="1710973"/>
                <a:ext cx="4018637" cy="52334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Just for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𝜃</m:t>
                        </m:r>
                      </m:e>
                      <m:sub>
                        <m:r>
                          <a:rPr lang="en-US" sz="2000" b="0" i="1" smtClean="0">
                            <a:solidFill>
                              <a:schemeClr val="tx1"/>
                            </a:solidFill>
                            <a:latin typeface="Cambria Math" panose="02040503050406030204" pitchFamily="18" charset="0"/>
                          </a:rPr>
                          <m:t>0</m:t>
                        </m:r>
                      </m:sub>
                    </m:sSub>
                  </m:oMath>
                </a14:m>
                <a:r>
                  <a:rPr lang="en-US" sz="2000" dirty="0">
                    <a:solidFill>
                      <a:schemeClr val="tx1"/>
                    </a:solidFill>
                  </a:rPr>
                  <a:t> since we not penalize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𝜃</m:t>
                        </m:r>
                      </m:e>
                      <m:sub>
                        <m:r>
                          <a:rPr lang="en-US" sz="2000" i="1">
                            <a:solidFill>
                              <a:schemeClr val="tx1"/>
                            </a:solidFill>
                            <a:latin typeface="Cambria Math" panose="02040503050406030204" pitchFamily="18" charset="0"/>
                          </a:rPr>
                          <m:t>0</m:t>
                        </m:r>
                      </m:sub>
                    </m:sSub>
                  </m:oMath>
                </a14:m>
                <a:r>
                  <a:rPr lang="en-US" sz="2000" dirty="0">
                    <a:solidFill>
                      <a:schemeClr val="tx1"/>
                    </a:solidFill>
                  </a:rPr>
                  <a:t>  </a:t>
                </a:r>
              </a:p>
            </p:txBody>
          </p:sp>
        </mc:Choice>
        <mc:Fallback xmlns="">
          <p:sp>
            <p:nvSpPr>
              <p:cNvPr id="37" name="Rectangle: Rounded Corners 36">
                <a:extLst>
                  <a:ext uri="{FF2B5EF4-FFF2-40B4-BE49-F238E27FC236}">
                    <a16:creationId xmlns:a16="http://schemas.microsoft.com/office/drawing/2014/main" id="{0C0CE383-CFD0-4878-9187-DA7B11B8FC84}"/>
                  </a:ext>
                </a:extLst>
              </p:cNvPr>
              <p:cNvSpPr>
                <a:spLocks noRot="1" noChangeAspect="1" noMove="1" noResize="1" noEditPoints="1" noAdjustHandles="1" noChangeArrowheads="1" noChangeShapeType="1" noTextEdit="1"/>
              </p:cNvSpPr>
              <p:nvPr/>
            </p:nvSpPr>
            <p:spPr>
              <a:xfrm>
                <a:off x="7641726" y="1710973"/>
                <a:ext cx="4018637" cy="523346"/>
              </a:xfrm>
              <a:prstGeom prst="roundRect">
                <a:avLst/>
              </a:prstGeom>
              <a:blipFill>
                <a:blip r:embed="rId6"/>
                <a:stretch>
                  <a:fillRect b="-6818"/>
                </a:stretch>
              </a:blipFill>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20BC4A52-EC82-4435-9D8D-FF38571757A5}"/>
              </a:ext>
            </a:extLst>
          </p:cNvPr>
          <p:cNvCxnSpPr>
            <a:cxnSpLocks/>
          </p:cNvCxnSpPr>
          <p:nvPr/>
        </p:nvCxnSpPr>
        <p:spPr>
          <a:xfrm>
            <a:off x="6125322" y="1975045"/>
            <a:ext cx="1516405" cy="0"/>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6703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63038" y="237150"/>
            <a:ext cx="10862187" cy="598435"/>
          </a:xfrm>
        </p:spPr>
        <p:txBody>
          <a:bodyPr>
            <a:normAutofit fontScale="90000"/>
          </a:bodyPr>
          <a:lstStyle/>
          <a:p>
            <a:r>
              <a:rPr lang="en-US" dirty="0"/>
              <a:t>Logistic Regression Regularization</a:t>
            </a:r>
          </a:p>
        </p:txBody>
      </p:sp>
      <p:cxnSp>
        <p:nvCxnSpPr>
          <p:cNvPr id="6" name="Straight Connector 5">
            <a:extLst>
              <a:ext uri="{FF2B5EF4-FFF2-40B4-BE49-F238E27FC236}">
                <a16:creationId xmlns:a16="http://schemas.microsoft.com/office/drawing/2014/main" id="{1092ACAE-42FB-4434-AE15-6827AD4711B4}"/>
              </a:ext>
            </a:extLst>
          </p:cNvPr>
          <p:cNvCxnSpPr>
            <a:cxnSpLocks/>
          </p:cNvCxnSpPr>
          <p:nvPr/>
        </p:nvCxnSpPr>
        <p:spPr>
          <a:xfrm>
            <a:off x="4848279" y="617161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29EA86C-5792-4371-BCC1-BAA4A885EDA5}"/>
              </a:ext>
            </a:extLst>
          </p:cNvPr>
          <p:cNvGrpSpPr/>
          <p:nvPr/>
        </p:nvGrpSpPr>
        <p:grpSpPr>
          <a:xfrm>
            <a:off x="406974" y="1244083"/>
            <a:ext cx="11557512" cy="1404357"/>
            <a:chOff x="406974" y="940138"/>
            <a:chExt cx="11557512" cy="1152436"/>
          </a:xfrm>
        </p:grpSpPr>
        <p:sp>
          <p:nvSpPr>
            <p:cNvPr id="3" name="Rectangle: Rounded Corners 2">
              <a:extLst>
                <a:ext uri="{FF2B5EF4-FFF2-40B4-BE49-F238E27FC236}">
                  <a16:creationId xmlns:a16="http://schemas.microsoft.com/office/drawing/2014/main" id="{C49F8E45-33D7-4B8E-8313-C0D04EA476B1}"/>
                </a:ext>
              </a:extLst>
            </p:cNvPr>
            <p:cNvSpPr/>
            <p:nvPr/>
          </p:nvSpPr>
          <p:spPr>
            <a:xfrm>
              <a:off x="406974" y="940138"/>
              <a:ext cx="11557512" cy="115243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C5E4F2C7-F2FC-47D5-ACC4-16537A1727E9}"/>
                    </a:ext>
                  </a:extLst>
                </p:cNvPr>
                <p:cNvSpPr/>
                <p:nvPr/>
              </p:nvSpPr>
              <p:spPr>
                <a:xfrm>
                  <a:off x="642498" y="1071300"/>
                  <a:ext cx="11086464" cy="890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𝐽</m:t>
                        </m:r>
                        <m:d>
                          <m:dPr>
                            <m:ctrlPr>
                              <a:rPr lang="en-US" sz="2000" b="0" i="1" dirty="0" smtClean="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𝜃</m:t>
                            </m:r>
                          </m:e>
                        </m:d>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b="0" i="1" dirty="0" smtClean="0">
                                    <a:solidFill>
                                      <a:schemeClr val="tx1"/>
                                    </a:solidFill>
                                    <a:latin typeface="Cambria Math" panose="02040503050406030204" pitchFamily="18" charset="0"/>
                                    <a:ea typeface="Cambria Math" panose="02040503050406030204" pitchFamily="18" charset="0"/>
                                  </a:rPr>
                                  <m:t>1</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sz="2000"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2000" b="0" i="1" dirty="0" smtClean="0">
                                    <a:solidFill>
                                      <a:schemeClr val="tx1"/>
                                    </a:solidFill>
                                    <a:latin typeface="Cambria Math" panose="02040503050406030204" pitchFamily="18" charset="0"/>
                                    <a:ea typeface="Cambria Math" panose="02040503050406030204" pitchFamily="18" charset="0"/>
                                  </a:rPr>
                                  <m:t>𝑖</m:t>
                                </m:r>
                                <m:r>
                                  <a:rPr lang="en-US" sz="2000" b="0" i="1" dirty="0" smtClean="0">
                                    <a:solidFill>
                                      <a:schemeClr val="tx1"/>
                                    </a:solidFill>
                                    <a:latin typeface="Cambria Math" panose="02040503050406030204" pitchFamily="18" charset="0"/>
                                    <a:ea typeface="Cambria Math" panose="02040503050406030204" pitchFamily="18" charset="0"/>
                                  </a:rPr>
                                  <m:t>=</m:t>
                                </m:r>
                                <m:r>
                                  <m:rPr>
                                    <m:brk m:alnAt="23"/>
                                  </m:rPr>
                                  <a:rPr lang="en-US" sz="2000" b="0" i="1" dirty="0" smtClean="0">
                                    <a:solidFill>
                                      <a:schemeClr val="tx1"/>
                                    </a:solidFill>
                                    <a:latin typeface="Cambria Math" panose="02040503050406030204" pitchFamily="18" charset="0"/>
                                    <a:ea typeface="Cambria Math" panose="02040503050406030204" pitchFamily="18" charset="0"/>
                                  </a:rPr>
                                  <m:t>1</m:t>
                                </m:r>
                              </m:sub>
                              <m:sup>
                                <m:r>
                                  <a:rPr lang="en-US" sz="2000" b="0" i="1" dirty="0" smtClean="0">
                                    <a:solidFill>
                                      <a:schemeClr val="tx1"/>
                                    </a:solidFill>
                                    <a:latin typeface="Cambria Math" panose="02040503050406030204" pitchFamily="18" charset="0"/>
                                    <a:ea typeface="Cambria Math" panose="02040503050406030204" pitchFamily="18" charset="0"/>
                                  </a:rPr>
                                  <m:t>𝑚</m:t>
                                </m:r>
                              </m:sup>
                              <m:e>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𝑦</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nary>
                            <m:func>
                              <m:funcPr>
                                <m:ctrlPr>
                                  <a:rPr lang="en-US" sz="2000"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b="0" i="0" dirty="0" smtClean="0">
                                    <a:solidFill>
                                      <a:schemeClr val="tx1"/>
                                    </a:solidFill>
                                    <a:latin typeface="Cambria Math" panose="02040503050406030204" pitchFamily="18" charset="0"/>
                                    <a:ea typeface="Cambria Math" panose="02040503050406030204" pitchFamily="18" charset="0"/>
                                  </a:rPr>
                                  <m:t>log</m:t>
                                </m:r>
                              </m:fName>
                              <m:e>
                                <m:d>
                                  <m:dPr>
                                    <m:ctrlPr>
                                      <a:rPr lang="en-US" sz="2000" b="0" i="1" dirty="0" smtClean="0">
                                        <a:solidFill>
                                          <a:schemeClr val="tx1"/>
                                        </a:solidFill>
                                        <a:latin typeface="Cambria Math" panose="02040503050406030204" pitchFamily="18" charset="0"/>
                                        <a:ea typeface="Cambria Math" panose="02040503050406030204" pitchFamily="18" charset="0"/>
                                      </a:rPr>
                                    </m:ctrlPr>
                                  </m:dPr>
                                  <m:e>
                                    <m:sSub>
                                      <m:sSubPr>
                                        <m:ctrlPr>
                                          <a:rPr lang="en-US" sz="2000" b="0" i="1" dirty="0" smtClean="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b="0" i="1" dirty="0" smtClean="0">
                                            <a:solidFill>
                                              <a:schemeClr val="tx1"/>
                                            </a:solidFill>
                                            <a:latin typeface="Cambria Math" panose="02040503050406030204" pitchFamily="18" charset="0"/>
                                            <a:ea typeface="Cambria Math" panose="02040503050406030204" pitchFamily="18" charset="0"/>
                                          </a:rPr>
                                          <m:t>𝜙</m:t>
                                        </m:r>
                                      </m:sub>
                                    </m:sSub>
                                    <m:d>
                                      <m:dPr>
                                        <m:ctrlPr>
                                          <a:rPr lang="en-US" sz="2000" b="0" i="1" dirty="0" smtClean="0">
                                            <a:solidFill>
                                              <a:schemeClr val="tx1"/>
                                            </a:solidFill>
                                            <a:latin typeface="Cambria Math" panose="02040503050406030204" pitchFamily="18" charset="0"/>
                                            <a:ea typeface="Cambria Math" panose="02040503050406030204" pitchFamily="18" charset="0"/>
                                          </a:rPr>
                                        </m:ctrlPr>
                                      </m:dPr>
                                      <m:e>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𝑥</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d>
                                    <m:r>
                                      <a:rPr lang="en-US" sz="2000" b="0" i="1" dirty="0" smtClean="0">
                                        <a:solidFill>
                                          <a:schemeClr val="tx1"/>
                                        </a:solidFill>
                                        <a:latin typeface="Cambria Math" panose="02040503050406030204" pitchFamily="18" charset="0"/>
                                        <a:ea typeface="Cambria Math" panose="02040503050406030204" pitchFamily="18" charset="0"/>
                                      </a:rPr>
                                      <m:t>+</m:t>
                                    </m:r>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𝑦</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d>
                                    <m:func>
                                      <m:funcPr>
                                        <m:ctrlPr>
                                          <a:rPr lang="en-US" sz="2000"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b="0" i="0" dirty="0" smtClean="0">
                                            <a:solidFill>
                                              <a:schemeClr val="tx1"/>
                                            </a:solidFill>
                                            <a:latin typeface="Cambria Math" panose="02040503050406030204" pitchFamily="18" charset="0"/>
                                            <a:ea typeface="Cambria Math" panose="02040503050406030204" pitchFamily="18" charset="0"/>
                                          </a:rPr>
                                          <m:t>log</m:t>
                                        </m:r>
                                      </m:fName>
                                      <m:e>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sSub>
                                              <m:sSubPr>
                                                <m:ctrlPr>
                                                  <a:rPr lang="en-US" sz="2000" b="0" i="1" dirty="0" smtClean="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b="0" i="1" dirty="0" smtClean="0">
                                                    <a:solidFill>
                                                      <a:schemeClr val="tx1"/>
                                                    </a:solidFill>
                                                    <a:latin typeface="Cambria Math" panose="02040503050406030204" pitchFamily="18" charset="0"/>
                                                    <a:ea typeface="Cambria Math" panose="02040503050406030204" pitchFamily="18" charset="0"/>
                                                  </a:rPr>
                                                  <m:t>𝜙</m:t>
                                                </m:r>
                                              </m:sub>
                                            </m:sSub>
                                            <m:d>
                                              <m:dPr>
                                                <m:ctrlPr>
                                                  <a:rPr lang="en-US" sz="2000" b="0" i="1" dirty="0" smtClean="0">
                                                    <a:solidFill>
                                                      <a:schemeClr val="tx1"/>
                                                    </a:solidFill>
                                                    <a:latin typeface="Cambria Math" panose="02040503050406030204" pitchFamily="18" charset="0"/>
                                                    <a:ea typeface="Cambria Math" panose="02040503050406030204" pitchFamily="18" charset="0"/>
                                                  </a:rPr>
                                                </m:ctrlPr>
                                              </m:dPr>
                                              <m:e>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𝑥</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d>
                                          </m:e>
                                        </m:d>
                                      </m:e>
                                    </m:func>
                                  </m:e>
                                </m:d>
                              </m:e>
                            </m:func>
                          </m:e>
                        </m:d>
                        <m:r>
                          <a:rPr lang="en-US" sz="2000" b="0" i="1" dirty="0" smtClean="0">
                            <a:solidFill>
                              <a:srgbClr val="0077C8"/>
                            </a:solidFill>
                            <a:latin typeface="Cambria Math" panose="02040503050406030204" pitchFamily="18" charset="0"/>
                            <a:ea typeface="Cambria Math" panose="02040503050406030204" pitchFamily="18" charset="0"/>
                          </a:rPr>
                          <m:t>+ </m:t>
                        </m:r>
                        <m:f>
                          <m:fPr>
                            <m:ctrlPr>
                              <a:rPr lang="en-US" sz="2000" b="0" i="1" dirty="0" smtClean="0">
                                <a:solidFill>
                                  <a:srgbClr val="0077C8"/>
                                </a:solidFill>
                                <a:latin typeface="Cambria Math" panose="02040503050406030204" pitchFamily="18" charset="0"/>
                                <a:ea typeface="Cambria Math" panose="02040503050406030204" pitchFamily="18" charset="0"/>
                              </a:rPr>
                            </m:ctrlPr>
                          </m:fPr>
                          <m:num>
                            <m:r>
                              <a:rPr lang="en-US" sz="2000" b="0" i="1" dirty="0" smtClean="0">
                                <a:solidFill>
                                  <a:srgbClr val="0077C8"/>
                                </a:solidFill>
                                <a:latin typeface="Cambria Math" panose="02040503050406030204" pitchFamily="18" charset="0"/>
                                <a:ea typeface="Cambria Math" panose="02040503050406030204" pitchFamily="18" charset="0"/>
                              </a:rPr>
                              <m:t>𝜆</m:t>
                            </m:r>
                          </m:num>
                          <m:den>
                            <m:r>
                              <a:rPr lang="en-US" sz="2000" b="0" i="1" dirty="0" smtClean="0">
                                <a:solidFill>
                                  <a:srgbClr val="0077C8"/>
                                </a:solidFill>
                                <a:latin typeface="Cambria Math" panose="02040503050406030204" pitchFamily="18" charset="0"/>
                                <a:ea typeface="Cambria Math" panose="02040503050406030204" pitchFamily="18" charset="0"/>
                              </a:rPr>
                              <m:t>2</m:t>
                            </m:r>
                            <m:r>
                              <a:rPr lang="en-US" sz="2000" b="0" i="1" dirty="0" smtClean="0">
                                <a:solidFill>
                                  <a:srgbClr val="0077C8"/>
                                </a:solidFill>
                                <a:latin typeface="Cambria Math" panose="02040503050406030204" pitchFamily="18" charset="0"/>
                                <a:ea typeface="Cambria Math" panose="02040503050406030204" pitchFamily="18" charset="0"/>
                              </a:rPr>
                              <m:t>𝑚</m:t>
                            </m:r>
                          </m:den>
                        </m:f>
                        <m:nary>
                          <m:naryPr>
                            <m:chr m:val="∑"/>
                            <m:ctrlPr>
                              <a:rPr lang="en-US" sz="2000" b="0" i="1" dirty="0" smtClean="0">
                                <a:solidFill>
                                  <a:srgbClr val="0077C8"/>
                                </a:solidFill>
                                <a:latin typeface="Cambria Math" panose="02040503050406030204" pitchFamily="18" charset="0"/>
                                <a:ea typeface="Cambria Math" panose="02040503050406030204" pitchFamily="18" charset="0"/>
                              </a:rPr>
                            </m:ctrlPr>
                          </m:naryPr>
                          <m:sub>
                            <m:r>
                              <m:rPr>
                                <m:brk m:alnAt="23"/>
                              </m:rPr>
                              <a:rPr lang="en-US" sz="2000" b="0" i="1" dirty="0" smtClean="0">
                                <a:solidFill>
                                  <a:srgbClr val="0077C8"/>
                                </a:solidFill>
                                <a:latin typeface="Cambria Math" panose="02040503050406030204" pitchFamily="18" charset="0"/>
                                <a:ea typeface="Cambria Math" panose="02040503050406030204" pitchFamily="18" charset="0"/>
                              </a:rPr>
                              <m:t>𝑗</m:t>
                            </m:r>
                            <m:r>
                              <a:rPr lang="en-US" sz="2000" b="0" i="1" dirty="0" smtClean="0">
                                <a:solidFill>
                                  <a:srgbClr val="0077C8"/>
                                </a:solidFill>
                                <a:latin typeface="Cambria Math" panose="02040503050406030204" pitchFamily="18" charset="0"/>
                                <a:ea typeface="Cambria Math" panose="02040503050406030204" pitchFamily="18" charset="0"/>
                              </a:rPr>
                              <m:t>=</m:t>
                            </m:r>
                            <m:r>
                              <m:rPr>
                                <m:brk m:alnAt="23"/>
                              </m:rPr>
                              <a:rPr lang="en-US" sz="2000" b="0" i="1" dirty="0" smtClean="0">
                                <a:solidFill>
                                  <a:srgbClr val="0077C8"/>
                                </a:solidFill>
                                <a:latin typeface="Cambria Math" panose="02040503050406030204" pitchFamily="18" charset="0"/>
                                <a:ea typeface="Cambria Math" panose="02040503050406030204" pitchFamily="18" charset="0"/>
                              </a:rPr>
                              <m:t>1</m:t>
                            </m:r>
                          </m:sub>
                          <m:sup>
                            <m:r>
                              <a:rPr lang="en-US" sz="2000" b="0" i="1" dirty="0" smtClean="0">
                                <a:solidFill>
                                  <a:srgbClr val="0077C8"/>
                                </a:solidFill>
                                <a:latin typeface="Cambria Math" panose="02040503050406030204" pitchFamily="18" charset="0"/>
                                <a:ea typeface="Cambria Math" panose="02040503050406030204" pitchFamily="18" charset="0"/>
                              </a:rPr>
                              <m:t>𝑛</m:t>
                            </m:r>
                          </m:sup>
                          <m:e>
                            <m:sSubSup>
                              <m:sSubSupPr>
                                <m:ctrlPr>
                                  <a:rPr lang="en-US" sz="2000" b="0" i="1" dirty="0" smtClean="0">
                                    <a:solidFill>
                                      <a:srgbClr val="0077C8"/>
                                    </a:solidFill>
                                    <a:latin typeface="Cambria Math" panose="02040503050406030204" pitchFamily="18" charset="0"/>
                                    <a:ea typeface="Cambria Math" panose="02040503050406030204" pitchFamily="18" charset="0"/>
                                  </a:rPr>
                                </m:ctrlPr>
                              </m:sSubSupPr>
                              <m:e>
                                <m:r>
                                  <a:rPr lang="en-US" sz="2000" b="0" i="1" dirty="0" smtClean="0">
                                    <a:solidFill>
                                      <a:srgbClr val="0077C8"/>
                                    </a:solidFill>
                                    <a:latin typeface="Cambria Math" panose="02040503050406030204" pitchFamily="18" charset="0"/>
                                    <a:ea typeface="Cambria Math" panose="02040503050406030204" pitchFamily="18" charset="0"/>
                                  </a:rPr>
                                  <m:t>𝜙</m:t>
                                </m:r>
                              </m:e>
                              <m:sub>
                                <m:r>
                                  <a:rPr lang="en-US" sz="2000" b="0" i="1" dirty="0" smtClean="0">
                                    <a:solidFill>
                                      <a:srgbClr val="0077C8"/>
                                    </a:solidFill>
                                    <a:latin typeface="Cambria Math" panose="02040503050406030204" pitchFamily="18" charset="0"/>
                                    <a:ea typeface="Cambria Math" panose="02040503050406030204" pitchFamily="18" charset="0"/>
                                  </a:rPr>
                                  <m:t>𝑗</m:t>
                                </m:r>
                              </m:sub>
                              <m:sup>
                                <m:r>
                                  <a:rPr lang="en-US" sz="2000" b="0" i="1" dirty="0" smtClean="0">
                                    <a:solidFill>
                                      <a:srgbClr val="0077C8"/>
                                    </a:solidFill>
                                    <a:latin typeface="Cambria Math" panose="02040503050406030204" pitchFamily="18" charset="0"/>
                                    <a:ea typeface="Cambria Math" panose="02040503050406030204" pitchFamily="18" charset="0"/>
                                  </a:rPr>
                                  <m:t>2</m:t>
                                </m:r>
                              </m:sup>
                            </m:sSubSup>
                          </m:e>
                        </m:nary>
                      </m:oMath>
                    </m:oMathPara>
                  </a14:m>
                  <a:endParaRPr lang="en-US" sz="2000" dirty="0">
                    <a:solidFill>
                      <a:schemeClr val="tx1"/>
                    </a:solidFill>
                    <a:ea typeface="Cambria Math" panose="02040503050406030204" pitchFamily="18" charset="0"/>
                  </a:endParaRPr>
                </a:p>
              </p:txBody>
            </p:sp>
          </mc:Choice>
          <mc:Fallback xmlns="">
            <p:sp>
              <p:nvSpPr>
                <p:cNvPr id="67" name="Rectangle 66">
                  <a:extLst>
                    <a:ext uri="{FF2B5EF4-FFF2-40B4-BE49-F238E27FC236}">
                      <a16:creationId xmlns:a16="http://schemas.microsoft.com/office/drawing/2014/main" id="{C5E4F2C7-F2FC-47D5-ACC4-16537A1727E9}"/>
                    </a:ext>
                  </a:extLst>
                </p:cNvPr>
                <p:cNvSpPr>
                  <a:spLocks noRot="1" noChangeAspect="1" noMove="1" noResize="1" noEditPoints="1" noAdjustHandles="1" noChangeArrowheads="1" noChangeShapeType="1" noTextEdit="1"/>
                </p:cNvSpPr>
                <p:nvPr/>
              </p:nvSpPr>
              <p:spPr>
                <a:xfrm>
                  <a:off x="642498" y="1071300"/>
                  <a:ext cx="11086464" cy="890115"/>
                </a:xfrm>
                <a:prstGeom prst="rect">
                  <a:avLst/>
                </a:prstGeom>
                <a:blipFill>
                  <a:blip r:embed="rId2"/>
                  <a:stretch>
                    <a:fillRect l="-220"/>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9438CAB9-3A51-4554-B0DE-35E42F5E4B82}"/>
                  </a:ext>
                </a:extLst>
              </p:cNvPr>
              <p:cNvSpPr/>
              <p:nvPr/>
            </p:nvSpPr>
            <p:spPr>
              <a:xfrm>
                <a:off x="9881113" y="1688034"/>
                <a:ext cx="1847461" cy="420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1</m:t>
                        </m:r>
                      </m:sub>
                    </m:sSub>
                    <m:r>
                      <a:rPr lang="en-US" sz="2000" b="0" i="1" smtClean="0">
                        <a:solidFill>
                          <a:schemeClr val="tx1"/>
                        </a:solidFill>
                        <a:latin typeface="Cambria Math" panose="02040503050406030204" pitchFamily="18" charset="0"/>
                        <a:ea typeface="Cambria Math" panose="02040503050406030204" pitchFamily="18" charset="0"/>
                      </a:rPr>
                      <m:t>, </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2</m:t>
                        </m:r>
                      </m:sub>
                    </m:sSub>
                  </m:oMath>
                </a14:m>
                <a:r>
                  <a:rPr lang="en-US" sz="2000" dirty="0">
                    <a:solidFill>
                      <a:schemeClr val="tx1"/>
                    </a:solidFill>
                    <a:ea typeface="Cambria Math" panose="02040503050406030204" pitchFamily="18" charset="0"/>
                  </a:rPr>
                  <a:t>,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3</m:t>
                        </m:r>
                      </m:sub>
                    </m:sSub>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𝑛</m:t>
                        </m:r>
                      </m:sub>
                    </m:sSub>
                  </m:oMath>
                </a14:m>
                <a:endParaRPr lang="en-US" sz="2000" dirty="0">
                  <a:solidFill>
                    <a:schemeClr val="tx1"/>
                  </a:solidFill>
                  <a:ea typeface="Cambria Math" panose="02040503050406030204" pitchFamily="18" charset="0"/>
                </a:endParaRPr>
              </a:p>
            </p:txBody>
          </p:sp>
        </mc:Choice>
        <mc:Fallback xmlns="">
          <p:sp>
            <p:nvSpPr>
              <p:cNvPr id="91" name="Rectangle 90">
                <a:extLst>
                  <a:ext uri="{FF2B5EF4-FFF2-40B4-BE49-F238E27FC236}">
                    <a16:creationId xmlns:a16="http://schemas.microsoft.com/office/drawing/2014/main" id="{9438CAB9-3A51-4554-B0DE-35E42F5E4B82}"/>
                  </a:ext>
                </a:extLst>
              </p:cNvPr>
              <p:cNvSpPr>
                <a:spLocks noRot="1" noChangeAspect="1" noMove="1" noResize="1" noEditPoints="1" noAdjustHandles="1" noChangeArrowheads="1" noChangeShapeType="1" noTextEdit="1"/>
              </p:cNvSpPr>
              <p:nvPr/>
            </p:nvSpPr>
            <p:spPr>
              <a:xfrm>
                <a:off x="9881113" y="1688034"/>
                <a:ext cx="1847461" cy="420684"/>
              </a:xfrm>
              <a:prstGeom prst="rect">
                <a:avLst/>
              </a:prstGeom>
              <a:blipFill>
                <a:blip r:embed="rId3"/>
                <a:stretch>
                  <a:fillRect l="-6271" t="-18841" b="-8696"/>
                </a:stretch>
              </a:blipFill>
              <a:ln>
                <a:noFill/>
              </a:ln>
            </p:spPr>
            <p:txBody>
              <a:bodyPr/>
              <a:lstStyle/>
              <a:p>
                <a:r>
                  <a:rPr lang="he-IL">
                    <a:noFill/>
                  </a:rPr>
                  <a:t> </a:t>
                </a:r>
              </a:p>
            </p:txBody>
          </p:sp>
        </mc:Fallback>
      </mc:AlternateContent>
      <p:cxnSp>
        <p:nvCxnSpPr>
          <p:cNvPr id="9" name="Straight Connector 8">
            <a:extLst>
              <a:ext uri="{FF2B5EF4-FFF2-40B4-BE49-F238E27FC236}">
                <a16:creationId xmlns:a16="http://schemas.microsoft.com/office/drawing/2014/main" id="{94CEA10B-ABBD-C25B-9906-7D0A2F76D115}"/>
              </a:ext>
            </a:extLst>
          </p:cNvPr>
          <p:cNvCxnSpPr/>
          <p:nvPr/>
        </p:nvCxnSpPr>
        <p:spPr>
          <a:xfrm>
            <a:off x="9637671" y="1472787"/>
            <a:ext cx="0" cy="84394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6B887E8-7AC2-9875-9760-C3012399BB63}"/>
                  </a:ext>
                </a:extLst>
              </p:cNvPr>
              <p:cNvSpPr/>
              <p:nvPr/>
            </p:nvSpPr>
            <p:spPr>
              <a:xfrm>
                <a:off x="463038" y="3497413"/>
                <a:ext cx="10171710" cy="2872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r>
                            <a:rPr lang="en-US" sz="2400" b="0" i="1" dirty="0" smtClean="0">
                              <a:solidFill>
                                <a:srgbClr val="0077C8"/>
                              </a:solidFill>
                              <a:latin typeface="Cambria Math" panose="02040503050406030204" pitchFamily="18" charset="0"/>
                              <a:ea typeface="Cambria Math" panose="02040503050406030204" pitchFamily="18" charset="0"/>
                            </a:rPr>
                            <m:t>+</m:t>
                          </m:r>
                          <m:f>
                            <m:fPr>
                              <m:ctrlPr>
                                <a:rPr lang="en-US" sz="2400" b="0" i="1" dirty="0" smtClean="0">
                                  <a:solidFill>
                                    <a:srgbClr val="0077C8"/>
                                  </a:solidFill>
                                  <a:latin typeface="Cambria Math" panose="02040503050406030204" pitchFamily="18" charset="0"/>
                                  <a:ea typeface="Cambria Math" panose="02040503050406030204" pitchFamily="18" charset="0"/>
                                </a:rPr>
                              </m:ctrlPr>
                            </m:fPr>
                            <m:num>
                              <m:r>
                                <a:rPr lang="en-US" sz="2400" i="1" dirty="0" smtClean="0">
                                  <a:solidFill>
                                    <a:srgbClr val="0077C8"/>
                                  </a:solidFill>
                                  <a:latin typeface="Cambria Math" panose="02040503050406030204" pitchFamily="18" charset="0"/>
                                  <a:ea typeface="Cambria Math" panose="02040503050406030204" pitchFamily="18" charset="0"/>
                                </a:rPr>
                                <m:t>𝜆</m:t>
                              </m:r>
                            </m:num>
                            <m:den>
                              <m:r>
                                <a:rPr lang="en-US" sz="2400" b="0" i="1" dirty="0" smtClean="0">
                                  <a:solidFill>
                                    <a:srgbClr val="0077C8"/>
                                  </a:solidFill>
                                  <a:latin typeface="Cambria Math" panose="02040503050406030204" pitchFamily="18" charset="0"/>
                                  <a:ea typeface="Cambria Math" panose="02040503050406030204" pitchFamily="18" charset="0"/>
                                </a:rPr>
                                <m:t>𝑚</m:t>
                              </m:r>
                            </m:den>
                          </m:f>
                          <m:r>
                            <a:rPr lang="en-US" sz="2400" b="0" i="1" dirty="0" smtClean="0">
                              <a:solidFill>
                                <a:srgbClr val="0077C8"/>
                              </a:solidFill>
                              <a:latin typeface="Cambria Math" panose="02040503050406030204" pitchFamily="18" charset="0"/>
                              <a:ea typeface="Cambria Math" panose="02040503050406030204" pitchFamily="18" charset="0"/>
                            </a:rPr>
                            <m:t>∙</m:t>
                          </m:r>
                          <m:sSub>
                            <m:sSubPr>
                              <m:ctrlPr>
                                <a:rPr lang="en-US" sz="2400" b="0" i="1" dirty="0" smtClean="0">
                                  <a:solidFill>
                                    <a:srgbClr val="0077C8"/>
                                  </a:solidFill>
                                  <a:latin typeface="Cambria Math" panose="02040503050406030204" pitchFamily="18" charset="0"/>
                                  <a:ea typeface="Cambria Math" panose="02040503050406030204" pitchFamily="18" charset="0"/>
                                </a:rPr>
                              </m:ctrlPr>
                            </m:sSubPr>
                            <m:e>
                              <m:r>
                                <a:rPr lang="en-US" sz="2400" b="0" i="1" dirty="0" smtClean="0">
                                  <a:solidFill>
                                    <a:srgbClr val="0077C8"/>
                                  </a:solidFill>
                                  <a:latin typeface="Cambria Math" panose="02040503050406030204" pitchFamily="18" charset="0"/>
                                  <a:ea typeface="Cambria Math" panose="02040503050406030204" pitchFamily="18" charset="0"/>
                                </a:rPr>
                                <m:t>𝜃</m:t>
                              </m:r>
                            </m:e>
                            <m:sub>
                              <m:r>
                                <a:rPr lang="en-US" sz="2400" b="0" i="1" dirty="0" smtClean="0">
                                  <a:solidFill>
                                    <a:srgbClr val="0077C8"/>
                                  </a:solidFill>
                                  <a:latin typeface="Cambria Math" panose="02040503050406030204" pitchFamily="18" charset="0"/>
                                  <a:ea typeface="Cambria Math" panose="02040503050406030204" pitchFamily="18" charset="0"/>
                                </a:rPr>
                                <m:t>𝑗</m:t>
                              </m:r>
                            </m:sub>
                          </m:sSub>
                        </m:e>
                      </m:d>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2" name="Rectangle 11">
                <a:extLst>
                  <a:ext uri="{FF2B5EF4-FFF2-40B4-BE49-F238E27FC236}">
                    <a16:creationId xmlns:a16="http://schemas.microsoft.com/office/drawing/2014/main" id="{56B887E8-7AC2-9875-9760-C3012399BB63}"/>
                  </a:ext>
                </a:extLst>
              </p:cNvPr>
              <p:cNvSpPr>
                <a:spLocks noRot="1" noChangeAspect="1" noMove="1" noResize="1" noEditPoints="1" noAdjustHandles="1" noChangeArrowheads="1" noChangeShapeType="1" noTextEdit="1"/>
              </p:cNvSpPr>
              <p:nvPr/>
            </p:nvSpPr>
            <p:spPr>
              <a:xfrm>
                <a:off x="463038" y="3497413"/>
                <a:ext cx="10171710" cy="2872480"/>
              </a:xfrm>
              <a:prstGeom prst="rect">
                <a:avLst/>
              </a:prstGeom>
              <a:blipFill>
                <a:blip r:embed="rId4"/>
                <a:stretch>
                  <a:fillRect l="-1438"/>
                </a:stretch>
              </a:blipFill>
              <a:ln>
                <a:noFill/>
              </a:ln>
            </p:spPr>
            <p:txBody>
              <a:bodyPr/>
              <a:lstStyle/>
              <a:p>
                <a:r>
                  <a:rPr lang="he-IL">
                    <a:noFill/>
                  </a:rPr>
                  <a:t> </a:t>
                </a:r>
              </a:p>
            </p:txBody>
          </p:sp>
        </mc:Fallback>
      </mc:AlternateContent>
      <p:sp>
        <p:nvSpPr>
          <p:cNvPr id="13" name="Title 1">
            <a:extLst>
              <a:ext uri="{FF2B5EF4-FFF2-40B4-BE49-F238E27FC236}">
                <a16:creationId xmlns:a16="http://schemas.microsoft.com/office/drawing/2014/main" id="{024E512B-7CA7-340D-D14B-DB73B806D772}"/>
              </a:ext>
            </a:extLst>
          </p:cNvPr>
          <p:cNvSpPr txBox="1">
            <a:spLocks/>
          </p:cNvSpPr>
          <p:nvPr/>
        </p:nvSpPr>
        <p:spPr>
          <a:xfrm>
            <a:off x="332409" y="2932560"/>
            <a:ext cx="10862187" cy="5984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mn-lt"/>
              </a:rPr>
              <a:t>Gradian decent for logistic regression:</a:t>
            </a:r>
          </a:p>
        </p:txBody>
      </p:sp>
    </p:spTree>
    <p:extLst>
      <p:ext uri="{BB962C8B-B14F-4D97-AF65-F5344CB8AC3E}">
        <p14:creationId xmlns:p14="http://schemas.microsoft.com/office/powerpoint/2010/main" val="9092184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9D52-F571-4A68-92F2-ACE133ADD7CA}"/>
              </a:ext>
            </a:extLst>
          </p:cNvPr>
          <p:cNvSpPr>
            <a:spLocks noGrp="1"/>
          </p:cNvSpPr>
          <p:nvPr>
            <p:ph type="title"/>
          </p:nvPr>
        </p:nvSpPr>
        <p:spPr>
          <a:xfrm>
            <a:off x="838200" y="365125"/>
            <a:ext cx="10515600" cy="625475"/>
          </a:xfrm>
        </p:spPr>
        <p:txBody>
          <a:bodyPr>
            <a:normAutofit fontScale="90000"/>
          </a:bodyPr>
          <a:lstStyle/>
          <a:p>
            <a:r>
              <a:rPr lang="en-US" dirty="0"/>
              <a:t>High Bias vs High </a:t>
            </a:r>
            <a:r>
              <a:rPr lang="en-US"/>
              <a:t>Variance tradeoff</a:t>
            </a:r>
            <a:endParaRPr lang="en-US" dirty="0"/>
          </a:p>
        </p:txBody>
      </p:sp>
      <p:sp>
        <p:nvSpPr>
          <p:cNvPr id="3" name="Content Placeholder 2">
            <a:extLst>
              <a:ext uri="{FF2B5EF4-FFF2-40B4-BE49-F238E27FC236}">
                <a16:creationId xmlns:a16="http://schemas.microsoft.com/office/drawing/2014/main" id="{185C368A-DCA5-4AEE-9982-108C01ACCD72}"/>
              </a:ext>
            </a:extLst>
          </p:cNvPr>
          <p:cNvSpPr>
            <a:spLocks noGrp="1"/>
          </p:cNvSpPr>
          <p:nvPr>
            <p:ph idx="1"/>
          </p:nvPr>
        </p:nvSpPr>
        <p:spPr>
          <a:xfrm>
            <a:off x="838200" y="1387475"/>
            <a:ext cx="10515600" cy="4927600"/>
          </a:xfrm>
        </p:spPr>
        <p:txBody>
          <a:bodyPr/>
          <a:lstStyle/>
          <a:p>
            <a:pPr marL="0" indent="0">
              <a:buNone/>
            </a:pPr>
            <a:endParaRPr lang="en-US" dirty="0"/>
          </a:p>
        </p:txBody>
      </p:sp>
      <p:pic>
        <p:nvPicPr>
          <p:cNvPr id="4" name="Picture 4" descr="Can cross validation reveal overfitting? Is it true or false? - Quora">
            <a:extLst>
              <a:ext uri="{FF2B5EF4-FFF2-40B4-BE49-F238E27FC236}">
                <a16:creationId xmlns:a16="http://schemas.microsoft.com/office/drawing/2014/main" id="{EDAA5457-B26F-41AC-B462-265D28E99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3367758"/>
            <a:ext cx="3748088" cy="301591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2 vs L1 Regularization in Machine Learning | Ridge and Lasso Regularization">
            <a:extLst>
              <a:ext uri="{FF2B5EF4-FFF2-40B4-BE49-F238E27FC236}">
                <a16:creationId xmlns:a16="http://schemas.microsoft.com/office/drawing/2014/main" id="{0EA140B2-FDA0-44C0-843C-7C7B72A7C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1473200"/>
            <a:ext cx="10172700" cy="4883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736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Machine Learning – 4</a:t>
            </a:r>
            <a:br>
              <a:rPr lang="en-US" dirty="0"/>
            </a:br>
            <a:r>
              <a:rPr lang="en-US" dirty="0"/>
              <a:t>Neural Network – part I</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12431152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Non-Linear Hypothesis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r>
              <a:rPr lang="en-US" dirty="0"/>
              <a:t> </a:t>
            </a:r>
          </a:p>
        </p:txBody>
      </p:sp>
      <p:pic>
        <p:nvPicPr>
          <p:cNvPr id="3" name="Picture 2">
            <a:extLst>
              <a:ext uri="{FF2B5EF4-FFF2-40B4-BE49-F238E27FC236}">
                <a16:creationId xmlns:a16="http://schemas.microsoft.com/office/drawing/2014/main" id="{C7298364-6344-4C1E-A2C3-9A77CC989361}"/>
              </a:ext>
            </a:extLst>
          </p:cNvPr>
          <p:cNvPicPr>
            <a:picLocks noChangeAspect="1"/>
          </p:cNvPicPr>
          <p:nvPr/>
        </p:nvPicPr>
        <p:blipFill>
          <a:blip r:embed="rId2"/>
          <a:stretch>
            <a:fillRect/>
          </a:stretch>
        </p:blipFill>
        <p:spPr>
          <a:xfrm>
            <a:off x="491613" y="3755302"/>
            <a:ext cx="3968690" cy="2661610"/>
          </a:xfrm>
          <a:prstGeom prst="rect">
            <a:avLst/>
          </a:prstGeom>
        </p:spPr>
      </p:pic>
      <p:pic>
        <p:nvPicPr>
          <p:cNvPr id="4" name="Picture 3">
            <a:extLst>
              <a:ext uri="{FF2B5EF4-FFF2-40B4-BE49-F238E27FC236}">
                <a16:creationId xmlns:a16="http://schemas.microsoft.com/office/drawing/2014/main" id="{CE1FFBFA-F6F1-4FD7-9266-6DBF83CF355F}"/>
              </a:ext>
            </a:extLst>
          </p:cNvPr>
          <p:cNvPicPr>
            <a:picLocks noChangeAspect="1"/>
          </p:cNvPicPr>
          <p:nvPr/>
        </p:nvPicPr>
        <p:blipFill>
          <a:blip r:embed="rId3"/>
          <a:stretch>
            <a:fillRect/>
          </a:stretch>
        </p:blipFill>
        <p:spPr>
          <a:xfrm>
            <a:off x="491613" y="1133475"/>
            <a:ext cx="5726097" cy="1580981"/>
          </a:xfrm>
          <a:prstGeom prst="rect">
            <a:avLst/>
          </a:prstGeom>
        </p:spPr>
      </p:pic>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096000" y="1646760"/>
                <a:ext cx="5370990" cy="741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000" dirty="0" smtClean="0">
                        <a:solidFill>
                          <a:schemeClr val="tx1"/>
                        </a:solidFill>
                        <a:latin typeface="Cambria Math" panose="02040503050406030204" pitchFamily="18" charset="0"/>
                      </a:rPr>
                      <m:t>50</m:t>
                    </m:r>
                    <m:r>
                      <m:rPr>
                        <m:sty m:val="p"/>
                      </m:rPr>
                      <a:rPr lang="en-US" sz="2000" dirty="0" smtClean="0">
                        <a:solidFill>
                          <a:schemeClr val="tx1"/>
                        </a:solidFill>
                        <a:latin typeface="Cambria Math" panose="02040503050406030204" pitchFamily="18" charset="0"/>
                      </a:rPr>
                      <m:t>x</m:t>
                    </m:r>
                    <m:r>
                      <a:rPr lang="en-US" sz="2000" i="1" dirty="0">
                        <a:solidFill>
                          <a:schemeClr val="tx1"/>
                        </a:solidFill>
                        <a:latin typeface="Cambria Math" panose="02040503050406030204" pitchFamily="18" charset="0"/>
                      </a:rPr>
                      <m:t>50</m:t>
                    </m:r>
                  </m:oMath>
                </a14:m>
                <a:r>
                  <a:rPr lang="en-US" sz="2000" dirty="0">
                    <a:solidFill>
                      <a:schemeClr val="tx1"/>
                    </a:solidFill>
                  </a:rPr>
                  <a:t> pixel image  </a:t>
                </a:r>
                <a:r>
                  <a:rPr lang="en-US" sz="2000" dirty="0">
                    <a:solidFill>
                      <a:schemeClr val="tx1"/>
                    </a:solidFill>
                    <a:sym typeface="Wingdings" panose="05000000000000000000" pitchFamily="2" charset="2"/>
                  </a:rPr>
                  <a:t> 2500 pixels (7500 if RGB) </a:t>
                </a:r>
                <a14:m>
                  <m:oMath xmlns:m="http://schemas.openxmlformats.org/officeDocument/2006/math">
                    <m:r>
                      <a:rPr lang="en-US" sz="2000" b="0" i="1" dirty="0" smtClean="0">
                        <a:solidFill>
                          <a:schemeClr val="tx1"/>
                        </a:solidFill>
                        <a:latin typeface="Cambria Math" panose="02040503050406030204" pitchFamily="18" charset="0"/>
                      </a:rPr>
                      <m:t>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5000</m:t>
                    </m:r>
                  </m:oMath>
                </a14:m>
                <a:endParaRPr lang="en-US"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096000" y="1646760"/>
                <a:ext cx="5370990" cy="741334"/>
              </a:xfrm>
              <a:prstGeom prst="rect">
                <a:avLst/>
              </a:prstGeom>
              <a:blipFill>
                <a:blip r:embed="rId4"/>
                <a:stretch>
                  <a:fillRect l="-1703" t="-163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8F7DB144-E1A7-4FAF-8071-F11264667280}"/>
                  </a:ext>
                </a:extLst>
              </p:cNvPr>
              <p:cNvSpPr/>
              <p:nvPr/>
            </p:nvSpPr>
            <p:spPr>
              <a:xfrm>
                <a:off x="5684298" y="2628043"/>
                <a:ext cx="5726097" cy="1970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d>
                        <m:dPr>
                          <m:begChr m:val="["/>
                          <m:endChr m:val="]"/>
                          <m:ctrlPr>
                            <a:rPr lang="en-US" sz="2000" i="1" dirty="0" smtClean="0">
                              <a:solidFill>
                                <a:schemeClr val="tx1"/>
                              </a:solidFill>
                              <a:latin typeface="Cambria Math" panose="02040503050406030204" pitchFamily="18" charset="0"/>
                            </a:rPr>
                          </m:ctrlPr>
                        </m:dPr>
                        <m:e>
                          <m:m>
                            <m:mPr>
                              <m:mcs>
                                <m:mc>
                                  <m:mcPr>
                                    <m:count m:val="1"/>
                                    <m:mcJc m:val="center"/>
                                  </m:mcPr>
                                </m:mc>
                              </m:mcs>
                              <m:ctrlPr>
                                <a:rPr lang="en-US" sz="2000" i="1" dirty="0">
                                  <a:solidFill>
                                    <a:schemeClr val="tx1"/>
                                  </a:solidFill>
                                  <a:latin typeface="Cambria Math" panose="02040503050406030204" pitchFamily="18" charset="0"/>
                                </a:rPr>
                              </m:ctrlPr>
                            </m:mPr>
                            <m:mr>
                              <m:e>
                                <m:eqArr>
                                  <m:eqArrPr>
                                    <m:ctrlPr>
                                      <a:rPr lang="en-US" sz="2000" i="1" dirty="0">
                                        <a:solidFill>
                                          <a:schemeClr val="tx1"/>
                                        </a:solidFill>
                                        <a:latin typeface="Cambria Math" panose="02040503050406030204" pitchFamily="18" charset="0"/>
                                      </a:rPr>
                                    </m:ctrlPr>
                                  </m:eqArrPr>
                                  <m:e>
                                    <m:r>
                                      <a:rPr lang="en-US" sz="2000" i="1" dirty="0">
                                        <a:solidFill>
                                          <a:schemeClr val="tx1"/>
                                        </a:solidFill>
                                        <a:latin typeface="Cambria Math" panose="02040503050406030204" pitchFamily="18" charset="0"/>
                                      </a:rPr>
                                      <m:t>𝑝𝑖𝑥𝑒𝑙</m:t>
                                    </m:r>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1</m:t>
                                    </m:r>
                                  </m:e>
                                  <m:e>
                                    <m:r>
                                      <a:rPr lang="en-US" sz="2000" i="1" dirty="0">
                                        <a:solidFill>
                                          <a:schemeClr val="tx1"/>
                                        </a:solidFill>
                                        <a:latin typeface="Cambria Math" panose="02040503050406030204" pitchFamily="18" charset="0"/>
                                      </a:rPr>
                                      <m:t>𝑝𝑖𝑥𝑒𝑙</m:t>
                                    </m:r>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2</m:t>
                                    </m:r>
                                  </m:e>
                                </m:eqArr>
                              </m:e>
                            </m:mr>
                            <m:mr>
                              <m:e>
                                <m:r>
                                  <a:rPr lang="en-US" sz="2000" i="1" dirty="0">
                                    <a:solidFill>
                                      <a:schemeClr val="tx1"/>
                                    </a:solidFill>
                                    <a:latin typeface="Cambria Math" panose="02040503050406030204" pitchFamily="18" charset="0"/>
                                  </a:rPr>
                                  <m:t>⋮</m:t>
                                </m:r>
                              </m:e>
                            </m:mr>
                            <m:mr>
                              <m:e>
                                <m:r>
                                  <a:rPr lang="en-US" sz="2000" i="1" dirty="0">
                                    <a:solidFill>
                                      <a:schemeClr val="tx1"/>
                                    </a:solidFill>
                                    <a:latin typeface="Cambria Math" panose="02040503050406030204" pitchFamily="18" charset="0"/>
                                  </a:rPr>
                                  <m:t>𝑝𝑖𝑥𝑒𝑙</m:t>
                                </m:r>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2500</m:t>
                                </m:r>
                              </m:e>
                            </m:mr>
                          </m:m>
                        </m:e>
                      </m:d>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5000</m:t>
                      </m:r>
                    </m:oMath>
                  </m:oMathPara>
                </a14:m>
                <a:endParaRPr lang="en-US" sz="2000" b="0" dirty="0">
                  <a:solidFill>
                    <a:schemeClr val="tx1"/>
                  </a:solidFill>
                </a:endParaRPr>
              </a:p>
              <a:p>
                <a:pPr>
                  <a:spcBef>
                    <a:spcPts val="1800"/>
                  </a:spcBef>
                </a:pPr>
                <a:r>
                  <a:rPr lang="en-US" sz="2000" dirty="0">
                    <a:solidFill>
                      <a:schemeClr val="tx1"/>
                    </a:solidFill>
                  </a:rPr>
                  <a:t>Quadratic features </a:t>
                </a:r>
                <a14:m>
                  <m:oMath xmlns:m="http://schemas.openxmlformats.org/officeDocument/2006/math">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𝑗</m:t>
                            </m:r>
                          </m:sub>
                        </m:sSub>
                      </m:e>
                    </m:d>
                    <m:r>
                      <a:rPr lang="en-US" sz="2000" b="0" i="0"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3</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𝑚𝑖𝑙𝑖𝑜𝑛</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𝑓𝑒𝑎𝑡𝑢𝑟𝑒𝑠</m:t>
                    </m:r>
                  </m:oMath>
                </a14:m>
                <a:endParaRPr lang="en-US" baseline="-10000" dirty="0">
                  <a:solidFill>
                    <a:schemeClr val="tx1"/>
                  </a:solidFill>
                </a:endParaRPr>
              </a:p>
              <a:p>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8F7DB144-E1A7-4FAF-8071-F11264667280}"/>
                  </a:ext>
                </a:extLst>
              </p:cNvPr>
              <p:cNvSpPr>
                <a:spLocks noRot="1" noChangeAspect="1" noMove="1" noResize="1" noEditPoints="1" noAdjustHandles="1" noChangeArrowheads="1" noChangeShapeType="1" noTextEdit="1"/>
              </p:cNvSpPr>
              <p:nvPr/>
            </p:nvSpPr>
            <p:spPr>
              <a:xfrm>
                <a:off x="5684298" y="2628043"/>
                <a:ext cx="5726097" cy="1970590"/>
              </a:xfrm>
              <a:prstGeom prst="rect">
                <a:avLst/>
              </a:prstGeom>
              <a:blipFill>
                <a:blip r:embed="rId5"/>
                <a:stretch>
                  <a:fillRect l="-266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39C736A7-B639-4768-8DDE-43F497EFF82B}"/>
                  </a:ext>
                </a:extLst>
              </p:cNvPr>
              <p:cNvSpPr/>
              <p:nvPr/>
            </p:nvSpPr>
            <p:spPr>
              <a:xfrm>
                <a:off x="5684298" y="5017131"/>
                <a:ext cx="5370990" cy="451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m:rPr>
                          <m:sty m:val="p"/>
                        </m:rPr>
                        <a:rPr lang="en-US" sz="2000" i="0" dirty="0" smtClean="0">
                          <a:solidFill>
                            <a:srgbClr val="C00000"/>
                          </a:solidFill>
                          <a:latin typeface="Cambria Math" panose="02040503050406030204" pitchFamily="18" charset="0"/>
                        </a:rPr>
                        <m:t>It</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is</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to</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expensive</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and</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not</m:t>
                      </m:r>
                      <m:r>
                        <a:rPr lang="en-US" sz="2000" b="0" i="0" dirty="0" smtClean="0">
                          <a:solidFill>
                            <a:srgbClr val="C00000"/>
                          </a:solidFill>
                          <a:latin typeface="Cambria Math" panose="02040503050406030204" pitchFamily="18" charset="0"/>
                        </a:rPr>
                        <m:t> </m:t>
                      </m:r>
                      <m:r>
                        <m:rPr>
                          <m:sty m:val="p"/>
                        </m:rPr>
                        <a:rPr lang="en-US" sz="2000" i="0" dirty="0">
                          <a:solidFill>
                            <a:srgbClr val="C00000"/>
                          </a:solidFill>
                          <a:latin typeface="Cambria Math" panose="02040503050406030204" pitchFamily="18" charset="0"/>
                        </a:rPr>
                        <m:t>efficient</m:t>
                      </m:r>
                    </m:oMath>
                  </m:oMathPara>
                </a14:m>
                <a:endParaRPr lang="en-US" baseline="-10000" dirty="0">
                  <a:solidFill>
                    <a:srgbClr val="C00000"/>
                  </a:solidFill>
                  <a:latin typeface="Cambria" panose="02040503050406030204" pitchFamily="18" charset="0"/>
                  <a:ea typeface="Cambria" panose="02040503050406030204" pitchFamily="18" charset="0"/>
                </a:endParaRPr>
              </a:p>
            </p:txBody>
          </p:sp>
        </mc:Choice>
        <mc:Fallback xmlns="">
          <p:sp>
            <p:nvSpPr>
              <p:cNvPr id="66" name="Rectangle 65">
                <a:extLst>
                  <a:ext uri="{FF2B5EF4-FFF2-40B4-BE49-F238E27FC236}">
                    <a16:creationId xmlns:a16="http://schemas.microsoft.com/office/drawing/2014/main" id="{39C736A7-B639-4768-8DDE-43F497EFF82B}"/>
                  </a:ext>
                </a:extLst>
              </p:cNvPr>
              <p:cNvSpPr>
                <a:spLocks noRot="1" noChangeAspect="1" noMove="1" noResize="1" noEditPoints="1" noAdjustHandles="1" noChangeArrowheads="1" noChangeShapeType="1" noTextEdit="1"/>
              </p:cNvSpPr>
              <p:nvPr/>
            </p:nvSpPr>
            <p:spPr>
              <a:xfrm>
                <a:off x="5684298" y="5017131"/>
                <a:ext cx="5370990" cy="451514"/>
              </a:xfrm>
              <a:prstGeom prst="rect">
                <a:avLst/>
              </a:prstGeom>
              <a:blipFill>
                <a:blip r:embed="rId6"/>
                <a:stretch>
                  <a:fillRect l="-1587" b="-945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2421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5" grpId="0"/>
      <p:bldP spid="6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Neuron model – logistic unit (Perceptron)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1271762" cy="5353050"/>
          </a:xfrm>
        </p:spPr>
        <p:txBody>
          <a:bodyPr lIns="36000"/>
          <a:lstStyle/>
          <a:p>
            <a:pPr marL="0" indent="0">
              <a:buNone/>
            </a:pPr>
            <a:endParaRPr lang="en-US" dirty="0"/>
          </a:p>
          <a:p>
            <a:pPr marL="0" indent="0">
              <a:buNone/>
            </a:pPr>
            <a:endParaRPr lang="en-US" dirty="0"/>
          </a:p>
        </p:txBody>
      </p:sp>
      <p:grpSp>
        <p:nvGrpSpPr>
          <p:cNvPr id="82" name="Group 81">
            <a:extLst>
              <a:ext uri="{FF2B5EF4-FFF2-40B4-BE49-F238E27FC236}">
                <a16:creationId xmlns:a16="http://schemas.microsoft.com/office/drawing/2014/main" id="{EA8186EC-CF44-478B-885F-2CD451438C65}"/>
              </a:ext>
            </a:extLst>
          </p:cNvPr>
          <p:cNvGrpSpPr/>
          <p:nvPr/>
        </p:nvGrpSpPr>
        <p:grpSpPr>
          <a:xfrm>
            <a:off x="3413597" y="1831236"/>
            <a:ext cx="2093951" cy="2705981"/>
            <a:chOff x="3475230" y="1082539"/>
            <a:chExt cx="2093951" cy="2705981"/>
          </a:xfrm>
        </p:grpSpPr>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F33E0D9-9125-43B5-920E-0B5C82904995}"/>
                    </a:ext>
                  </a:extLst>
                </p:cNvPr>
                <p:cNvSpPr/>
                <p:nvPr/>
              </p:nvSpPr>
              <p:spPr>
                <a:xfrm>
                  <a:off x="4971661" y="2041409"/>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5" name="Oval 64">
                  <a:extLst>
                    <a:ext uri="{FF2B5EF4-FFF2-40B4-BE49-F238E27FC236}">
                      <a16:creationId xmlns:a16="http://schemas.microsoft.com/office/drawing/2014/main" id="{2F33E0D9-9125-43B5-920E-0B5C82904995}"/>
                    </a:ext>
                  </a:extLst>
                </p:cNvPr>
                <p:cNvSpPr>
                  <a:spLocks noRot="1" noChangeAspect="1" noMove="1" noResize="1" noEditPoints="1" noAdjustHandles="1" noChangeArrowheads="1" noChangeShapeType="1" noTextEdit="1"/>
                </p:cNvSpPr>
                <p:nvPr/>
              </p:nvSpPr>
              <p:spPr>
                <a:xfrm>
                  <a:off x="4971661" y="2041409"/>
                  <a:ext cx="597520" cy="558508"/>
                </a:xfrm>
                <a:prstGeom prst="ellipse">
                  <a:avLst/>
                </a:prstGeom>
                <a:blipFill>
                  <a:blip r:embed="rId2"/>
                  <a:stretch>
                    <a:fillRect/>
                  </a:stretch>
                </a:blipFill>
                <a:ln w="19050">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6A58F41A-593E-47AD-999E-F39F3DF31226}"/>
                    </a:ext>
                  </a:extLst>
                </p:cNvPr>
                <p:cNvSpPr/>
                <p:nvPr/>
              </p:nvSpPr>
              <p:spPr>
                <a:xfrm>
                  <a:off x="3475230" y="1082539"/>
                  <a:ext cx="597520" cy="558508"/>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66" name="Oval 65">
                  <a:extLst>
                    <a:ext uri="{FF2B5EF4-FFF2-40B4-BE49-F238E27FC236}">
                      <a16:creationId xmlns:a16="http://schemas.microsoft.com/office/drawing/2014/main" id="{6A58F41A-593E-47AD-999E-F39F3DF31226}"/>
                    </a:ext>
                  </a:extLst>
                </p:cNvPr>
                <p:cNvSpPr>
                  <a:spLocks noRot="1" noChangeAspect="1" noMove="1" noResize="1" noEditPoints="1" noAdjustHandles="1" noChangeArrowheads="1" noChangeShapeType="1" noTextEdit="1"/>
                </p:cNvSpPr>
                <p:nvPr/>
              </p:nvSpPr>
              <p:spPr>
                <a:xfrm>
                  <a:off x="3475230" y="1082539"/>
                  <a:ext cx="597520" cy="558508"/>
                </a:xfrm>
                <a:prstGeom prst="ellipse">
                  <a:avLst/>
                </a:prstGeom>
                <a:blipFill>
                  <a:blip r:embed="rId3"/>
                  <a:stretch>
                    <a:fillRect/>
                  </a:stretch>
                </a:blipFill>
                <a:ln w="19050">
                  <a:solidFill>
                    <a:srgbClr val="D83CD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C5914D5D-4A6D-4A5C-9EB5-C89FAB23E61F}"/>
                    </a:ext>
                  </a:extLst>
                </p:cNvPr>
                <p:cNvSpPr/>
                <p:nvPr/>
              </p:nvSpPr>
              <p:spPr>
                <a:xfrm>
                  <a:off x="3475230" y="1781205"/>
                  <a:ext cx="597520" cy="558508"/>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Oval 67">
                  <a:extLst>
                    <a:ext uri="{FF2B5EF4-FFF2-40B4-BE49-F238E27FC236}">
                      <a16:creationId xmlns:a16="http://schemas.microsoft.com/office/drawing/2014/main" id="{C5914D5D-4A6D-4A5C-9EB5-C89FAB23E61F}"/>
                    </a:ext>
                  </a:extLst>
                </p:cNvPr>
                <p:cNvSpPr>
                  <a:spLocks noRot="1" noChangeAspect="1" noMove="1" noResize="1" noEditPoints="1" noAdjustHandles="1" noChangeArrowheads="1" noChangeShapeType="1" noTextEdit="1"/>
                </p:cNvSpPr>
                <p:nvPr/>
              </p:nvSpPr>
              <p:spPr>
                <a:xfrm>
                  <a:off x="3475230" y="1781205"/>
                  <a:ext cx="597520" cy="558508"/>
                </a:xfrm>
                <a:prstGeom prst="ellipse">
                  <a:avLst/>
                </a:prstGeom>
                <a:blipFill>
                  <a:blip r:embed="rId4"/>
                  <a:stretch>
                    <a:fillRect/>
                  </a:stretch>
                </a:blipFill>
                <a:ln w="19050">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AD50E7FC-503C-470D-B114-CD0C032758CD}"/>
                    </a:ext>
                  </a:extLst>
                </p:cNvPr>
                <p:cNvSpPr/>
                <p:nvPr/>
              </p:nvSpPr>
              <p:spPr>
                <a:xfrm>
                  <a:off x="3475230" y="2499082"/>
                  <a:ext cx="597520" cy="558508"/>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69" name="Oval 68">
                  <a:extLst>
                    <a:ext uri="{FF2B5EF4-FFF2-40B4-BE49-F238E27FC236}">
                      <a16:creationId xmlns:a16="http://schemas.microsoft.com/office/drawing/2014/main" id="{AD50E7FC-503C-470D-B114-CD0C032758CD}"/>
                    </a:ext>
                  </a:extLst>
                </p:cNvPr>
                <p:cNvSpPr>
                  <a:spLocks noRot="1" noChangeAspect="1" noMove="1" noResize="1" noEditPoints="1" noAdjustHandles="1" noChangeArrowheads="1" noChangeShapeType="1" noTextEdit="1"/>
                </p:cNvSpPr>
                <p:nvPr/>
              </p:nvSpPr>
              <p:spPr>
                <a:xfrm>
                  <a:off x="3475230" y="2499082"/>
                  <a:ext cx="597520" cy="558508"/>
                </a:xfrm>
                <a:prstGeom prst="ellipse">
                  <a:avLst/>
                </a:prstGeom>
                <a:blipFill>
                  <a:blip r:embed="rId5"/>
                  <a:stretch>
                    <a:fillRect/>
                  </a:stretch>
                </a:blipFill>
                <a:ln w="19050">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912917E0-FCFF-4F16-9ABD-EEF3D398B65F}"/>
                    </a:ext>
                  </a:extLst>
                </p:cNvPr>
                <p:cNvSpPr/>
                <p:nvPr/>
              </p:nvSpPr>
              <p:spPr>
                <a:xfrm>
                  <a:off x="3475230" y="3230012"/>
                  <a:ext cx="597520" cy="558508"/>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70" name="Oval 69">
                  <a:extLst>
                    <a:ext uri="{FF2B5EF4-FFF2-40B4-BE49-F238E27FC236}">
                      <a16:creationId xmlns:a16="http://schemas.microsoft.com/office/drawing/2014/main" id="{912917E0-FCFF-4F16-9ABD-EEF3D398B65F}"/>
                    </a:ext>
                  </a:extLst>
                </p:cNvPr>
                <p:cNvSpPr>
                  <a:spLocks noRot="1" noChangeAspect="1" noMove="1" noResize="1" noEditPoints="1" noAdjustHandles="1" noChangeArrowheads="1" noChangeShapeType="1" noTextEdit="1"/>
                </p:cNvSpPr>
                <p:nvPr/>
              </p:nvSpPr>
              <p:spPr>
                <a:xfrm>
                  <a:off x="3475230" y="3230012"/>
                  <a:ext cx="597520" cy="558508"/>
                </a:xfrm>
                <a:prstGeom prst="ellipse">
                  <a:avLst/>
                </a:prstGeom>
                <a:blipFill>
                  <a:blip r:embed="rId6"/>
                  <a:stretch>
                    <a:fillRect/>
                  </a:stretch>
                </a:blipFill>
                <a:ln w="19050">
                  <a:solidFill>
                    <a:schemeClr val="accent5">
                      <a:lumMod val="50000"/>
                    </a:schemeClr>
                  </a:solidFill>
                </a:ln>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4630BE8A-3D30-421C-A909-17B057DD695E}"/>
                </a:ext>
              </a:extLst>
            </p:cNvPr>
            <p:cNvCxnSpPr>
              <a:cxnSpLocks/>
              <a:stCxn id="66" idx="6"/>
              <a:endCxn id="65" idx="2"/>
            </p:cNvCxnSpPr>
            <p:nvPr/>
          </p:nvCxnSpPr>
          <p:spPr>
            <a:xfrm>
              <a:off x="4072750" y="1361793"/>
              <a:ext cx="898911" cy="958870"/>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7044FBE-A1EB-4E67-B9DF-1A03261D44E3}"/>
                </a:ext>
              </a:extLst>
            </p:cNvPr>
            <p:cNvCxnSpPr>
              <a:cxnSpLocks/>
              <a:stCxn id="68" idx="6"/>
              <a:endCxn id="65" idx="2"/>
            </p:cNvCxnSpPr>
            <p:nvPr/>
          </p:nvCxnSpPr>
          <p:spPr>
            <a:xfrm>
              <a:off x="4072750" y="2060459"/>
              <a:ext cx="898911" cy="260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ACF0FD-03E0-4527-83FC-E9C5E277B233}"/>
                </a:ext>
              </a:extLst>
            </p:cNvPr>
            <p:cNvCxnSpPr>
              <a:cxnSpLocks/>
              <a:stCxn id="69" idx="6"/>
              <a:endCxn id="65" idx="2"/>
            </p:cNvCxnSpPr>
            <p:nvPr/>
          </p:nvCxnSpPr>
          <p:spPr>
            <a:xfrm flipV="1">
              <a:off x="4072750" y="2320663"/>
              <a:ext cx="898911" cy="457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0FBB3DF-28E3-4D4C-9F23-BEB87A70E91F}"/>
                </a:ext>
              </a:extLst>
            </p:cNvPr>
            <p:cNvCxnSpPr>
              <a:cxnSpLocks/>
              <a:endCxn id="65" idx="2"/>
            </p:cNvCxnSpPr>
            <p:nvPr/>
          </p:nvCxnSpPr>
          <p:spPr>
            <a:xfrm flipV="1">
              <a:off x="4072749" y="2320663"/>
              <a:ext cx="898912" cy="1175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4192340" y="1820564"/>
                <a:ext cx="995935"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2000" b="0" i="1" dirty="0" smtClean="0">
                          <a:solidFill>
                            <a:schemeClr val="bg1">
                              <a:lumMod val="50000"/>
                            </a:schemeClr>
                          </a:solidFill>
                          <a:latin typeface="Cambria Math" panose="02040503050406030204" pitchFamily="18" charset="0"/>
                        </a:rPr>
                        <m:t>𝑏𝑖𝑎𝑠</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𝑢𝑛𝑖𝑡</m:t>
                      </m:r>
                    </m:oMath>
                  </m:oMathPara>
                </a14:m>
                <a:endParaRPr lang="en-US" sz="2000" b="0" i="1" dirty="0">
                  <a:solidFill>
                    <a:schemeClr val="bg1">
                      <a:lumMod val="50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b="0" i="1" dirty="0" smtClean="0">
                          <a:solidFill>
                            <a:schemeClr val="bg1">
                              <a:lumMod val="50000"/>
                            </a:schemeClr>
                          </a:solidFill>
                          <a:latin typeface="Cambria Math" panose="02040503050406030204" pitchFamily="18" charset="0"/>
                        </a:rPr>
                        <m:t> </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0</m:t>
                          </m:r>
                        </m:sub>
                      </m:sSub>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1</m:t>
                      </m:r>
                    </m:oMath>
                  </m:oMathPara>
                </a14:m>
                <a:endParaRPr lang="en-US" baseline="-10000" dirty="0">
                  <a:solidFill>
                    <a:schemeClr val="bg1">
                      <a:lumMod val="50000"/>
                    </a:schemeClr>
                  </a:solidFill>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4192340" y="1820564"/>
                <a:ext cx="995935" cy="598436"/>
              </a:xfrm>
              <a:prstGeom prst="rect">
                <a:avLst/>
              </a:prstGeom>
              <a:blipFill>
                <a:blip r:embed="rId7"/>
                <a:stretch>
                  <a:fillRect l="-13497" r="-6748" b="-112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04DCFF2F-1AD9-489B-8E39-3D1F8B5D7F26}"/>
                  </a:ext>
                </a:extLst>
              </p:cNvPr>
              <p:cNvSpPr/>
              <p:nvPr/>
            </p:nvSpPr>
            <p:spPr>
              <a:xfrm>
                <a:off x="4132083" y="3624753"/>
                <a:ext cx="1116448" cy="649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2000" b="0" i="1" dirty="0" smtClean="0">
                              <a:solidFill>
                                <a:schemeClr val="bg1">
                                  <a:lumMod val="50000"/>
                                </a:schemeClr>
                              </a:solidFill>
                              <a:latin typeface="Cambria Math" panose="02040503050406030204" pitchFamily="18" charset="0"/>
                            </a:rPr>
                          </m:ctrlPr>
                        </m:sSubSupPr>
                        <m:e>
                          <m:r>
                            <m:rPr>
                              <m:sty m:val="p"/>
                            </m:rPr>
                            <a:rPr lang="en-US" sz="2000" b="0" i="0" dirty="0" smtClean="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m:t>
                          </m:r>
                        </m:sup>
                      </m:sSubSup>
                    </m:oMath>
                  </m:oMathPara>
                </a14:m>
                <a:endParaRPr lang="en-US" sz="2000" b="0" i="1" dirty="0">
                  <a:solidFill>
                    <a:schemeClr val="bg1">
                      <a:lumMod val="50000"/>
                    </a:schemeClr>
                  </a:solidFill>
                  <a:latin typeface="Cambria Math" panose="02040503050406030204" pitchFamily="18" charset="0"/>
                </a:endParaRPr>
              </a:p>
              <a:p>
                <a:pPr algn="ctr"/>
                <a:r>
                  <a:rPr lang="en-US" sz="2000" i="1" dirty="0">
                    <a:solidFill>
                      <a:schemeClr val="bg1">
                        <a:lumMod val="50000"/>
                      </a:schemeClr>
                    </a:solidFill>
                    <a:latin typeface="Cambria Math" panose="02040503050406030204" pitchFamily="18" charset="0"/>
                  </a:rPr>
                  <a:t>Weights</a:t>
                </a:r>
                <a:endParaRPr lang="en-US" sz="2000" b="0" i="1" dirty="0">
                  <a:solidFill>
                    <a:schemeClr val="bg1">
                      <a:lumMod val="50000"/>
                    </a:schemeClr>
                  </a:solidFill>
                  <a:latin typeface="Cambria Math" panose="02040503050406030204" pitchFamily="18" charset="0"/>
                </a:endParaRPr>
              </a:p>
            </p:txBody>
          </p:sp>
        </mc:Choice>
        <mc:Fallback xmlns="">
          <p:sp>
            <p:nvSpPr>
              <p:cNvPr id="85" name="Rectangle 84">
                <a:extLst>
                  <a:ext uri="{FF2B5EF4-FFF2-40B4-BE49-F238E27FC236}">
                    <a16:creationId xmlns:a16="http://schemas.microsoft.com/office/drawing/2014/main" id="{04DCFF2F-1AD9-489B-8E39-3D1F8B5D7F26}"/>
                  </a:ext>
                </a:extLst>
              </p:cNvPr>
              <p:cNvSpPr>
                <a:spLocks noRot="1" noChangeAspect="1" noMove="1" noResize="1" noEditPoints="1" noAdjustHandles="1" noChangeArrowheads="1" noChangeShapeType="1" noTextEdit="1"/>
              </p:cNvSpPr>
              <p:nvPr/>
            </p:nvSpPr>
            <p:spPr>
              <a:xfrm>
                <a:off x="4132083" y="3624753"/>
                <a:ext cx="1116448" cy="649926"/>
              </a:xfrm>
              <a:prstGeom prst="rect">
                <a:avLst/>
              </a:prstGeom>
              <a:blipFill>
                <a:blip r:embed="rId8"/>
                <a:stretch>
                  <a:fillRect l="-3825" t="-5660" r="-3279" b="-26415"/>
                </a:stretch>
              </a:blipFill>
              <a:ln>
                <a:noFill/>
              </a:ln>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99BF57E4-4739-4320-8E53-96727E390D25}"/>
              </a:ext>
            </a:extLst>
          </p:cNvPr>
          <p:cNvCxnSpPr>
            <a:stCxn id="65" idx="6"/>
          </p:cNvCxnSpPr>
          <p:nvPr/>
        </p:nvCxnSpPr>
        <p:spPr>
          <a:xfrm>
            <a:off x="5507548" y="3069360"/>
            <a:ext cx="436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5943600" y="2750178"/>
                <a:ext cx="995935"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m:rPr>
                              <m:sty m:val="p"/>
                            </m:rPr>
                            <a:rPr lang="en-US" sz="2400" dirty="0">
                              <a:solidFill>
                                <a:schemeClr val="tx1"/>
                              </a:solidFill>
                              <a:latin typeface="Cambria Math" panose="02040503050406030204" pitchFamily="18" charset="0"/>
                            </a:rPr>
                            <m:t>Θ</m:t>
                          </m:r>
                        </m:sub>
                      </m:sSub>
                      <m:d>
                        <m:dPr>
                          <m:ctrlPr>
                            <a:rPr lang="en-US" sz="240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𝑋</m:t>
                          </m:r>
                        </m:e>
                      </m:d>
                    </m:oMath>
                  </m:oMathPara>
                </a14:m>
                <a:endParaRPr lang="en-US" sz="2000" baseline="-10000" dirty="0">
                  <a:solidFill>
                    <a:schemeClr val="tx1"/>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5943600" y="2750178"/>
                <a:ext cx="995935" cy="598436"/>
              </a:xfrm>
              <a:prstGeom prst="rect">
                <a:avLst/>
              </a:prstGeom>
              <a:blipFill>
                <a:blip r:embed="rId9"/>
                <a:stretch>
                  <a:fillRect l="-122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AB8AE008-A20E-44BC-8CE3-44C895348A21}"/>
                  </a:ext>
                </a:extLst>
              </p:cNvPr>
              <p:cNvSpPr/>
              <p:nvPr/>
            </p:nvSpPr>
            <p:spPr>
              <a:xfrm>
                <a:off x="5223939" y="3277188"/>
                <a:ext cx="2770352" cy="720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r>
                        <a:rPr lang="en-US" sz="2000" b="0" i="1" dirty="0" smtClean="0">
                          <a:solidFill>
                            <a:schemeClr val="bg1">
                              <a:lumMod val="50000"/>
                            </a:schemeClr>
                          </a:solidFill>
                          <a:latin typeface="Cambria Math" panose="02040503050406030204" pitchFamily="18" charset="0"/>
                        </a:rPr>
                        <m:t>=</m:t>
                      </m:r>
                      <m:f>
                        <m:fPr>
                          <m:ctrlPr>
                            <a:rPr lang="en-US" sz="2000" b="0" i="1" dirty="0" smtClean="0">
                              <a:solidFill>
                                <a:schemeClr val="bg1">
                                  <a:lumMod val="50000"/>
                                </a:schemeClr>
                              </a:solidFill>
                              <a:latin typeface="Cambria Math" panose="02040503050406030204" pitchFamily="18" charset="0"/>
                            </a:rPr>
                          </m:ctrlPr>
                        </m:fPr>
                        <m:num>
                          <m:r>
                            <a:rPr lang="en-US" sz="2000" b="0" i="1" dirty="0" smtClean="0">
                              <a:solidFill>
                                <a:schemeClr val="bg1">
                                  <a:lumMod val="50000"/>
                                </a:schemeClr>
                              </a:solidFill>
                              <a:latin typeface="Cambria Math" panose="02040503050406030204" pitchFamily="18" charset="0"/>
                            </a:rPr>
                            <m:t>1</m:t>
                          </m:r>
                        </m:num>
                        <m:den>
                          <m:r>
                            <a:rPr lang="en-US" sz="2000" b="0" i="1" dirty="0" smtClean="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m:t>
                          </m:r>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𝑒</m:t>
                              </m:r>
                            </m:e>
                            <m:sup>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p>
                                  <m:r>
                                    <a:rPr lang="en-US" sz="2000" b="0" i="1" dirty="0" smtClean="0">
                                      <a:solidFill>
                                        <a:schemeClr val="bg1">
                                          <a:lumMod val="50000"/>
                                        </a:schemeClr>
                                      </a:solidFill>
                                      <a:latin typeface="Cambria Math" panose="02040503050406030204" pitchFamily="18" charset="0"/>
                                    </a:rPr>
                                    <m:t>𝑇</m:t>
                                  </m:r>
                                </m:sup>
                              </m:sSup>
                              <m:r>
                                <a:rPr lang="en-US" sz="2000" i="1" dirty="0" smtClean="0">
                                  <a:solidFill>
                                    <a:schemeClr val="bg1">
                                      <a:lumMod val="50000"/>
                                    </a:schemeClr>
                                  </a:solidFill>
                                  <a:latin typeface="Cambria Math" panose="02040503050406030204" pitchFamily="18" charset="0"/>
                                  <a:ea typeface="Cambria Math" panose="02040503050406030204" pitchFamily="18" charset="0"/>
                                </a:rPr>
                                <m:t>∙</m:t>
                              </m:r>
                              <m:r>
                                <a:rPr lang="en-US" sz="2000" b="0" i="1" dirty="0" smtClean="0">
                                  <a:solidFill>
                                    <a:schemeClr val="bg1">
                                      <a:lumMod val="50000"/>
                                    </a:schemeClr>
                                  </a:solidFill>
                                  <a:latin typeface="Cambria Math" panose="02040503050406030204" pitchFamily="18" charset="0"/>
                                  <a:ea typeface="Cambria Math" panose="02040503050406030204" pitchFamily="18" charset="0"/>
                                </a:rPr>
                                <m:t>𝑋</m:t>
                              </m:r>
                            </m:sup>
                          </m:sSup>
                        </m:den>
                      </m:f>
                    </m:oMath>
                  </m:oMathPara>
                </a14:m>
                <a:endParaRPr lang="en-US" baseline="-10000" dirty="0">
                  <a:solidFill>
                    <a:schemeClr val="bg1">
                      <a:lumMod val="50000"/>
                    </a:schemeClr>
                  </a:solidFill>
                </a:endParaRPr>
              </a:p>
            </p:txBody>
          </p:sp>
        </mc:Choice>
        <mc:Fallback xmlns="">
          <p:sp>
            <p:nvSpPr>
              <p:cNvPr id="90" name="Rectangle 89">
                <a:extLst>
                  <a:ext uri="{FF2B5EF4-FFF2-40B4-BE49-F238E27FC236}">
                    <a16:creationId xmlns:a16="http://schemas.microsoft.com/office/drawing/2014/main" id="{AB8AE008-A20E-44BC-8CE3-44C895348A21}"/>
                  </a:ext>
                </a:extLst>
              </p:cNvPr>
              <p:cNvSpPr>
                <a:spLocks noRot="1" noChangeAspect="1" noMove="1" noResize="1" noEditPoints="1" noAdjustHandles="1" noChangeArrowheads="1" noChangeShapeType="1" noTextEdit="1"/>
              </p:cNvSpPr>
              <p:nvPr/>
            </p:nvSpPr>
            <p:spPr>
              <a:xfrm>
                <a:off x="5223939" y="3277188"/>
                <a:ext cx="2770352" cy="720880"/>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F4A0ACC9-7807-4059-BA09-4C4DB6C499B4}"/>
                  </a:ext>
                </a:extLst>
              </p:cNvPr>
              <p:cNvSpPr/>
              <p:nvPr/>
            </p:nvSpPr>
            <p:spPr>
              <a:xfrm>
                <a:off x="1464920" y="5112238"/>
                <a:ext cx="4631080" cy="558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i="1" dirty="0" smtClean="0">
                          <a:solidFill>
                            <a:schemeClr val="bg1">
                              <a:lumMod val="50000"/>
                            </a:schemeClr>
                          </a:solidFill>
                          <a:latin typeface="Cambria Math" panose="02040503050406030204" pitchFamily="18" charset="0"/>
                        </a:rPr>
                        <m:t>𝑆</m:t>
                      </m:r>
                      <m:r>
                        <a:rPr lang="en-US" sz="2000" b="0" i="1" dirty="0" smtClean="0">
                          <a:solidFill>
                            <a:schemeClr val="bg1">
                              <a:lumMod val="50000"/>
                            </a:schemeClr>
                          </a:solidFill>
                          <a:latin typeface="Cambria Math" panose="02040503050406030204" pitchFamily="18" charset="0"/>
                        </a:rPr>
                        <m:t>𝑖𝑔𝑚𝑜𝑖𝑑</m:t>
                      </m:r>
                      <m:r>
                        <a:rPr lang="en-US" sz="2000" b="0" i="1" dirty="0" smtClean="0">
                          <a:solidFill>
                            <a:schemeClr val="bg1">
                              <a:lumMod val="50000"/>
                            </a:schemeClr>
                          </a:solidFill>
                          <a:latin typeface="Cambria Math" panose="02040503050406030204" pitchFamily="18" charset="0"/>
                        </a:rPr>
                        <m:t> </m:t>
                      </m:r>
                      <m:d>
                        <m:dPr>
                          <m:ctrlPr>
                            <a:rPr lang="en-US" sz="2000" b="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𝑙𝑜𝑔𝑖𝑠𝑡𝑖𝑐</m:t>
                          </m:r>
                        </m:e>
                      </m:d>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𝑎𝑐𝑡𝑖𝑣𝑎𝑡𝑖𝑜𝑛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𝑓𝑢𝑛𝑐𝑡𝑖𝑜𝑛</m:t>
                      </m:r>
                    </m:oMath>
                  </m:oMathPara>
                </a14:m>
                <a:endParaRPr lang="en-US" baseline="-10000" dirty="0">
                  <a:solidFill>
                    <a:schemeClr val="bg1">
                      <a:lumMod val="50000"/>
                    </a:schemeClr>
                  </a:solidFill>
                </a:endParaRPr>
              </a:p>
            </p:txBody>
          </p:sp>
        </mc:Choice>
        <mc:Fallback xmlns="">
          <p:sp>
            <p:nvSpPr>
              <p:cNvPr id="91" name="Rectangle 90">
                <a:extLst>
                  <a:ext uri="{FF2B5EF4-FFF2-40B4-BE49-F238E27FC236}">
                    <a16:creationId xmlns:a16="http://schemas.microsoft.com/office/drawing/2014/main" id="{F4A0ACC9-7807-4059-BA09-4C4DB6C499B4}"/>
                  </a:ext>
                </a:extLst>
              </p:cNvPr>
              <p:cNvSpPr>
                <a:spLocks noRot="1" noChangeAspect="1" noMove="1" noResize="1" noEditPoints="1" noAdjustHandles="1" noChangeArrowheads="1" noChangeShapeType="1" noTextEdit="1"/>
              </p:cNvSpPr>
              <p:nvPr/>
            </p:nvSpPr>
            <p:spPr>
              <a:xfrm>
                <a:off x="1464920" y="5112238"/>
                <a:ext cx="4631080" cy="558508"/>
              </a:xfrm>
              <a:prstGeom prst="rect">
                <a:avLst/>
              </a:prstGeom>
              <a:blipFill>
                <a:blip r:embed="rId11"/>
                <a:stretch>
                  <a:fillRect l="-1842"/>
                </a:stretch>
              </a:blipFill>
              <a:ln>
                <a:noFill/>
              </a:ln>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06B4E1A7-3DD6-41A0-8B0A-7654327AA820}"/>
              </a:ext>
            </a:extLst>
          </p:cNvPr>
          <p:cNvCxnSpPr>
            <a:cxnSpLocks/>
            <a:endCxn id="68" idx="2"/>
          </p:cNvCxnSpPr>
          <p:nvPr/>
        </p:nvCxnSpPr>
        <p:spPr>
          <a:xfrm>
            <a:off x="2438400" y="2809156"/>
            <a:ext cx="975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459339A-7045-45D1-93FF-5325436DDCE4}"/>
              </a:ext>
            </a:extLst>
          </p:cNvPr>
          <p:cNvCxnSpPr>
            <a:cxnSpLocks/>
          </p:cNvCxnSpPr>
          <p:nvPr/>
        </p:nvCxnSpPr>
        <p:spPr>
          <a:xfrm>
            <a:off x="2438398" y="4269821"/>
            <a:ext cx="975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9EE7C69-5150-4AF4-BE20-F63590727970}"/>
              </a:ext>
            </a:extLst>
          </p:cNvPr>
          <p:cNvCxnSpPr>
            <a:cxnSpLocks/>
          </p:cNvCxnSpPr>
          <p:nvPr/>
        </p:nvCxnSpPr>
        <p:spPr>
          <a:xfrm>
            <a:off x="2438399" y="3527033"/>
            <a:ext cx="975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73D85896-9878-4D30-B0E7-BA7CF5264188}"/>
                  </a:ext>
                </a:extLst>
              </p:cNvPr>
              <p:cNvSpPr/>
              <p:nvPr/>
            </p:nvSpPr>
            <p:spPr>
              <a:xfrm>
                <a:off x="7761491" y="1602144"/>
                <a:ext cx="2770352" cy="1645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400" b="0" i="1" dirty="0" smtClean="0">
                          <a:solidFill>
                            <a:schemeClr val="bg1">
                              <a:lumMod val="50000"/>
                            </a:schemeClr>
                          </a:solidFill>
                          <a:latin typeface="Cambria Math" panose="02040503050406030204" pitchFamily="18" charset="0"/>
                        </a:rPr>
                        <m:t>𝑋</m:t>
                      </m:r>
                      <m:r>
                        <a:rPr lang="en-US" sz="2400" b="0" i="1" dirty="0" smtClean="0">
                          <a:solidFill>
                            <a:schemeClr val="bg1">
                              <a:lumMod val="50000"/>
                            </a:schemeClr>
                          </a:solidFill>
                          <a:latin typeface="Cambria Math" panose="02040503050406030204" pitchFamily="18" charset="0"/>
                        </a:rPr>
                        <m:t>=</m:t>
                      </m:r>
                      <m:d>
                        <m:dPr>
                          <m:begChr m:val="["/>
                          <m:endChr m:val="]"/>
                          <m:ctrlPr>
                            <a:rPr lang="en-US" sz="2400" b="0" i="1" dirty="0" smtClean="0">
                              <a:solidFill>
                                <a:schemeClr val="bg1">
                                  <a:lumMod val="50000"/>
                                </a:schemeClr>
                              </a:solidFill>
                              <a:latin typeface="Cambria Math" panose="02040503050406030204" pitchFamily="18" charset="0"/>
                            </a:rPr>
                          </m:ctrlPr>
                        </m:dPr>
                        <m:e>
                          <m:m>
                            <m:mPr>
                              <m:mcs>
                                <m:mc>
                                  <m:mcPr>
                                    <m:count m:val="1"/>
                                    <m:mcJc m:val="center"/>
                                  </m:mcPr>
                                </m:mc>
                              </m:mcs>
                              <m:ctrlPr>
                                <a:rPr lang="en-US" sz="2400" b="0" i="1" dirty="0" smtClean="0">
                                  <a:solidFill>
                                    <a:schemeClr val="bg1">
                                      <a:lumMod val="50000"/>
                                    </a:schemeClr>
                                  </a:solidFill>
                                  <a:latin typeface="Cambria Math" panose="02040503050406030204" pitchFamily="18" charset="0"/>
                                </a:rPr>
                              </m:ctrlPr>
                            </m:mPr>
                            <m:mr>
                              <m:e>
                                <m:sSub>
                                  <m:sSubPr>
                                    <m:ctrlPr>
                                      <a:rPr lang="en-US" sz="2400" b="0" i="1" dirty="0" smtClean="0">
                                        <a:solidFill>
                                          <a:schemeClr val="bg1">
                                            <a:lumMod val="50000"/>
                                          </a:schemeClr>
                                        </a:solidFill>
                                        <a:latin typeface="Cambria Math" panose="02040503050406030204" pitchFamily="18" charset="0"/>
                                      </a:rPr>
                                    </m:ctrlPr>
                                  </m:sSubPr>
                                  <m:e>
                                    <m:r>
                                      <a:rPr lang="en-US" sz="2400" b="0" i="1" dirty="0" smtClean="0">
                                        <a:solidFill>
                                          <a:schemeClr val="bg1">
                                            <a:lumMod val="50000"/>
                                          </a:schemeClr>
                                        </a:solidFill>
                                        <a:latin typeface="Cambria Math" panose="02040503050406030204" pitchFamily="18" charset="0"/>
                                      </a:rPr>
                                      <m:t>𝑥</m:t>
                                    </m:r>
                                  </m:e>
                                  <m:sub>
                                    <m:r>
                                      <a:rPr lang="en-US" sz="2400" b="0" i="1" dirty="0" smtClean="0">
                                        <a:solidFill>
                                          <a:schemeClr val="bg1">
                                            <a:lumMod val="50000"/>
                                          </a:schemeClr>
                                        </a:solidFill>
                                        <a:latin typeface="Cambria Math" panose="02040503050406030204" pitchFamily="18" charset="0"/>
                                      </a:rPr>
                                      <m:t>0</m:t>
                                    </m:r>
                                  </m:sub>
                                </m:sSub>
                              </m:e>
                            </m:mr>
                            <m:mr>
                              <m:e>
                                <m:sSub>
                                  <m:sSubPr>
                                    <m:ctrlPr>
                                      <a:rPr lang="en-US" sz="2400" b="0" i="1" dirty="0" smtClean="0">
                                        <a:solidFill>
                                          <a:schemeClr val="bg1">
                                            <a:lumMod val="50000"/>
                                          </a:schemeClr>
                                        </a:solidFill>
                                        <a:latin typeface="Cambria Math" panose="02040503050406030204" pitchFamily="18" charset="0"/>
                                      </a:rPr>
                                    </m:ctrlPr>
                                  </m:sSubPr>
                                  <m:e>
                                    <m:r>
                                      <a:rPr lang="en-US" sz="2400" b="0" i="1" dirty="0" smtClean="0">
                                        <a:solidFill>
                                          <a:schemeClr val="bg1">
                                            <a:lumMod val="50000"/>
                                          </a:schemeClr>
                                        </a:solidFill>
                                        <a:latin typeface="Cambria Math" panose="02040503050406030204" pitchFamily="18" charset="0"/>
                                      </a:rPr>
                                      <m:t>𝑥</m:t>
                                    </m:r>
                                  </m:e>
                                  <m:sub>
                                    <m:r>
                                      <a:rPr lang="en-US" sz="2400" b="0" i="1" dirty="0" smtClean="0">
                                        <a:solidFill>
                                          <a:schemeClr val="bg1">
                                            <a:lumMod val="50000"/>
                                          </a:schemeClr>
                                        </a:solidFill>
                                        <a:latin typeface="Cambria Math" panose="02040503050406030204" pitchFamily="18" charset="0"/>
                                      </a:rPr>
                                      <m:t>1</m:t>
                                    </m:r>
                                  </m:sub>
                                </m:sSub>
                              </m:e>
                            </m:mr>
                            <m:mr>
                              <m:e>
                                <m:r>
                                  <a:rPr lang="en-US" sz="2400" b="0" i="1" dirty="0" smtClean="0">
                                    <a:solidFill>
                                      <a:schemeClr val="bg1">
                                        <a:lumMod val="50000"/>
                                      </a:schemeClr>
                                    </a:solidFill>
                                    <a:latin typeface="Cambria Math" panose="02040503050406030204" pitchFamily="18" charset="0"/>
                                  </a:rPr>
                                  <m:t>⋮</m:t>
                                </m:r>
                              </m:e>
                            </m:mr>
                            <m:mr>
                              <m:e>
                                <m:sSub>
                                  <m:sSubPr>
                                    <m:ctrlPr>
                                      <a:rPr lang="en-US" sz="2400" b="0" i="1" dirty="0" smtClean="0">
                                        <a:solidFill>
                                          <a:schemeClr val="bg1">
                                            <a:lumMod val="50000"/>
                                          </a:schemeClr>
                                        </a:solidFill>
                                        <a:latin typeface="Cambria Math" panose="02040503050406030204" pitchFamily="18" charset="0"/>
                                      </a:rPr>
                                    </m:ctrlPr>
                                  </m:sSubPr>
                                  <m:e>
                                    <m:r>
                                      <a:rPr lang="en-US" sz="2400" b="0" i="1" dirty="0" smtClean="0">
                                        <a:solidFill>
                                          <a:schemeClr val="bg1">
                                            <a:lumMod val="50000"/>
                                          </a:schemeClr>
                                        </a:solidFill>
                                        <a:latin typeface="Cambria Math" panose="02040503050406030204" pitchFamily="18" charset="0"/>
                                      </a:rPr>
                                      <m:t>𝑥</m:t>
                                    </m:r>
                                  </m:e>
                                  <m:sub>
                                    <m:r>
                                      <a:rPr lang="en-US" sz="2400" b="0" i="1" dirty="0" smtClean="0">
                                        <a:solidFill>
                                          <a:schemeClr val="bg1">
                                            <a:lumMod val="50000"/>
                                          </a:schemeClr>
                                        </a:solidFill>
                                        <a:latin typeface="Cambria Math" panose="02040503050406030204" pitchFamily="18" charset="0"/>
                                      </a:rPr>
                                      <m:t>𝑛</m:t>
                                    </m:r>
                                  </m:sub>
                                </m:sSub>
                              </m:e>
                            </m:mr>
                          </m:m>
                        </m:e>
                      </m:d>
                      <m:r>
                        <a:rPr lang="en-US" sz="2400" i="1" dirty="0">
                          <a:solidFill>
                            <a:schemeClr val="bg1">
                              <a:lumMod val="50000"/>
                            </a:schemeClr>
                          </a:solidFill>
                          <a:latin typeface="Cambria Math" panose="02040503050406030204" pitchFamily="18" charset="0"/>
                        </a:rPr>
                        <m:t>,</m:t>
                      </m:r>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r>
                        <a:rPr lang="en-US" sz="2400" i="1" dirty="0">
                          <a:solidFill>
                            <a:schemeClr val="bg1">
                              <a:lumMod val="50000"/>
                            </a:schemeClr>
                          </a:solidFill>
                          <a:latin typeface="Cambria Math" panose="02040503050406030204" pitchFamily="18" charset="0"/>
                        </a:rPr>
                        <m:t>=</m:t>
                      </m:r>
                      <m:d>
                        <m:dPr>
                          <m:begChr m:val="["/>
                          <m:endChr m:val="]"/>
                          <m:ctrlPr>
                            <a:rPr lang="en-US" sz="2400" i="1" dirty="0">
                              <a:solidFill>
                                <a:schemeClr val="bg1">
                                  <a:lumMod val="50000"/>
                                </a:schemeClr>
                              </a:solidFill>
                              <a:latin typeface="Cambria Math" panose="02040503050406030204" pitchFamily="18" charset="0"/>
                            </a:rPr>
                          </m:ctrlPr>
                        </m:dPr>
                        <m:e>
                          <m:m>
                            <m:mPr>
                              <m:mcs>
                                <m:mc>
                                  <m:mcPr>
                                    <m:count m:val="1"/>
                                    <m:mcJc m:val="center"/>
                                  </m:mcPr>
                                </m:mc>
                              </m:mcs>
                              <m:ctrlPr>
                                <a:rPr lang="en-US" sz="2400" i="1" dirty="0">
                                  <a:solidFill>
                                    <a:schemeClr val="bg1">
                                      <a:lumMod val="50000"/>
                                    </a:schemeClr>
                                  </a:solidFill>
                                  <a:latin typeface="Cambria Math" panose="02040503050406030204" pitchFamily="18" charset="0"/>
                                </a:rPr>
                              </m:ctrlPr>
                            </m:mPr>
                            <m:mr>
                              <m:e>
                                <m:sSub>
                                  <m:sSubPr>
                                    <m:ctrlPr>
                                      <a:rPr lang="en-US" sz="2400" i="1" dirty="0">
                                        <a:solidFill>
                                          <a:schemeClr val="bg1">
                                            <a:lumMod val="50000"/>
                                          </a:schemeClr>
                                        </a:solidFill>
                                        <a:latin typeface="Cambria Math" panose="02040503050406030204" pitchFamily="18" charset="0"/>
                                      </a:rPr>
                                    </m:ctrlPr>
                                  </m:sSubPr>
                                  <m:e>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e>
                                  <m:sub>
                                    <m:r>
                                      <a:rPr lang="en-US" sz="2400" i="1" dirty="0">
                                        <a:solidFill>
                                          <a:schemeClr val="bg1">
                                            <a:lumMod val="50000"/>
                                          </a:schemeClr>
                                        </a:solidFill>
                                        <a:latin typeface="Cambria Math" panose="02040503050406030204" pitchFamily="18" charset="0"/>
                                      </a:rPr>
                                      <m:t>0</m:t>
                                    </m:r>
                                  </m:sub>
                                </m:sSub>
                              </m:e>
                            </m:mr>
                            <m:mr>
                              <m:e>
                                <m:sSub>
                                  <m:sSubPr>
                                    <m:ctrlPr>
                                      <a:rPr lang="en-US" sz="2400" i="1" dirty="0">
                                        <a:solidFill>
                                          <a:schemeClr val="bg1">
                                            <a:lumMod val="50000"/>
                                          </a:schemeClr>
                                        </a:solidFill>
                                        <a:latin typeface="Cambria Math" panose="02040503050406030204" pitchFamily="18" charset="0"/>
                                      </a:rPr>
                                    </m:ctrlPr>
                                  </m:sSubPr>
                                  <m:e>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e>
                                  <m:sub>
                                    <m:r>
                                      <a:rPr lang="en-US" sz="2400" i="1" dirty="0">
                                        <a:solidFill>
                                          <a:schemeClr val="bg1">
                                            <a:lumMod val="50000"/>
                                          </a:schemeClr>
                                        </a:solidFill>
                                        <a:latin typeface="Cambria Math" panose="02040503050406030204" pitchFamily="18" charset="0"/>
                                      </a:rPr>
                                      <m:t>1</m:t>
                                    </m:r>
                                  </m:sub>
                                </m:sSub>
                              </m:e>
                            </m:mr>
                            <m:mr>
                              <m:e>
                                <m:r>
                                  <a:rPr lang="en-US" sz="2400" i="1" dirty="0">
                                    <a:solidFill>
                                      <a:schemeClr val="bg1">
                                        <a:lumMod val="50000"/>
                                      </a:schemeClr>
                                    </a:solidFill>
                                    <a:latin typeface="Cambria Math" panose="02040503050406030204" pitchFamily="18" charset="0"/>
                                  </a:rPr>
                                  <m:t>⋮</m:t>
                                </m:r>
                              </m:e>
                            </m:mr>
                            <m:mr>
                              <m:e>
                                <m:sSub>
                                  <m:sSubPr>
                                    <m:ctrlPr>
                                      <a:rPr lang="en-US" sz="2400" i="1" dirty="0">
                                        <a:solidFill>
                                          <a:schemeClr val="bg1">
                                            <a:lumMod val="50000"/>
                                          </a:schemeClr>
                                        </a:solidFill>
                                        <a:latin typeface="Cambria Math" panose="02040503050406030204" pitchFamily="18" charset="0"/>
                                      </a:rPr>
                                    </m:ctrlPr>
                                  </m:sSubPr>
                                  <m:e>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e>
                                  <m:sub>
                                    <m:r>
                                      <a:rPr lang="en-US" sz="2400" i="1" dirty="0">
                                        <a:solidFill>
                                          <a:schemeClr val="bg1">
                                            <a:lumMod val="50000"/>
                                          </a:schemeClr>
                                        </a:solidFill>
                                        <a:latin typeface="Cambria Math" panose="02040503050406030204" pitchFamily="18" charset="0"/>
                                      </a:rPr>
                                      <m:t>𝑛</m:t>
                                    </m:r>
                                  </m:sub>
                                </m:sSub>
                              </m:e>
                            </m:mr>
                          </m:m>
                        </m:e>
                      </m:d>
                    </m:oMath>
                  </m:oMathPara>
                </a14:m>
                <a:endParaRPr lang="en-US" sz="2400" baseline="-10000" dirty="0">
                  <a:solidFill>
                    <a:schemeClr val="bg1">
                      <a:lumMod val="50000"/>
                    </a:schemeClr>
                  </a:solidFill>
                </a:endParaRPr>
              </a:p>
              <a:p>
                <a:endParaRPr lang="en-US" sz="2000" baseline="-10000" dirty="0">
                  <a:solidFill>
                    <a:schemeClr val="bg1">
                      <a:lumMod val="50000"/>
                    </a:schemeClr>
                  </a:solidFill>
                </a:endParaRPr>
              </a:p>
            </p:txBody>
          </p:sp>
        </mc:Choice>
        <mc:Fallback xmlns="">
          <p:sp>
            <p:nvSpPr>
              <p:cNvPr id="97" name="Rectangle 96">
                <a:extLst>
                  <a:ext uri="{FF2B5EF4-FFF2-40B4-BE49-F238E27FC236}">
                    <a16:creationId xmlns:a16="http://schemas.microsoft.com/office/drawing/2014/main" id="{73D85896-9878-4D30-B0E7-BA7CF5264188}"/>
                  </a:ext>
                </a:extLst>
              </p:cNvPr>
              <p:cNvSpPr>
                <a:spLocks noRot="1" noChangeAspect="1" noMove="1" noResize="1" noEditPoints="1" noAdjustHandles="1" noChangeArrowheads="1" noChangeShapeType="1" noTextEdit="1"/>
              </p:cNvSpPr>
              <p:nvPr/>
            </p:nvSpPr>
            <p:spPr>
              <a:xfrm>
                <a:off x="7761491" y="1602144"/>
                <a:ext cx="2770352" cy="1645635"/>
              </a:xfrm>
              <a:prstGeom prst="rect">
                <a:avLst/>
              </a:prstGeom>
              <a:blipFill>
                <a:blip r:embed="rId12"/>
                <a:stretch>
                  <a:fillRect/>
                </a:stretch>
              </a:blipFill>
              <a:ln>
                <a:noFill/>
              </a:ln>
            </p:spPr>
            <p:txBody>
              <a:bodyPr/>
              <a:lstStyle/>
              <a:p>
                <a:r>
                  <a:rPr lang="en-US">
                    <a:noFill/>
                  </a:rPr>
                  <a:t> </a:t>
                </a:r>
              </a:p>
            </p:txBody>
          </p:sp>
        </mc:Fallback>
      </mc:AlternateContent>
      <p:sp>
        <p:nvSpPr>
          <p:cNvPr id="98" name="Rectangle 97">
            <a:extLst>
              <a:ext uri="{FF2B5EF4-FFF2-40B4-BE49-F238E27FC236}">
                <a16:creationId xmlns:a16="http://schemas.microsoft.com/office/drawing/2014/main" id="{3ED46380-AFF7-4D75-9574-76701F8C3A09}"/>
              </a:ext>
            </a:extLst>
          </p:cNvPr>
          <p:cNvSpPr/>
          <p:nvPr/>
        </p:nvSpPr>
        <p:spPr>
          <a:xfrm>
            <a:off x="9382125" y="3929296"/>
            <a:ext cx="1584902" cy="87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1" dirty="0">
                <a:solidFill>
                  <a:schemeClr val="bg1">
                    <a:lumMod val="50000"/>
                  </a:schemeClr>
                </a:solidFill>
                <a:latin typeface="Cambria Math" panose="02040503050406030204" pitchFamily="18" charset="0"/>
              </a:rPr>
              <a:t>Weights</a:t>
            </a:r>
          </a:p>
          <a:p>
            <a:pPr algn="ctr"/>
            <a:r>
              <a:rPr lang="en-US" sz="2000" i="1" dirty="0">
                <a:solidFill>
                  <a:schemeClr val="bg1">
                    <a:lumMod val="50000"/>
                  </a:schemeClr>
                </a:solidFill>
                <a:latin typeface="Cambria Math" panose="02040503050406030204" pitchFamily="18" charset="0"/>
              </a:rPr>
              <a:t>o</a:t>
            </a:r>
            <a:r>
              <a:rPr lang="en-US" sz="2000" b="0" i="1" dirty="0">
                <a:solidFill>
                  <a:schemeClr val="bg1">
                    <a:lumMod val="50000"/>
                  </a:schemeClr>
                </a:solidFill>
                <a:latin typeface="Cambria Math" panose="02040503050406030204" pitchFamily="18" charset="0"/>
              </a:rPr>
              <a:t>r</a:t>
            </a:r>
          </a:p>
          <a:p>
            <a:pPr algn="ctr"/>
            <a:r>
              <a:rPr lang="en-US" sz="2000" i="1" dirty="0">
                <a:solidFill>
                  <a:schemeClr val="bg1">
                    <a:lumMod val="50000"/>
                  </a:schemeClr>
                </a:solidFill>
                <a:latin typeface="Cambria Math" panose="02040503050406030204" pitchFamily="18" charset="0"/>
              </a:rPr>
              <a:t>Parameters</a:t>
            </a:r>
            <a:endParaRPr lang="en-US" sz="2000" b="0" i="1" dirty="0">
              <a:solidFill>
                <a:schemeClr val="bg1">
                  <a:lumMod val="50000"/>
                </a:schemeClr>
              </a:solidFill>
              <a:latin typeface="Cambria Math" panose="02040503050406030204" pitchFamily="18" charset="0"/>
            </a:endParaRPr>
          </a:p>
        </p:txBody>
      </p:sp>
      <p:cxnSp>
        <p:nvCxnSpPr>
          <p:cNvPr id="100" name="Straight Arrow Connector 99">
            <a:extLst>
              <a:ext uri="{FF2B5EF4-FFF2-40B4-BE49-F238E27FC236}">
                <a16:creationId xmlns:a16="http://schemas.microsoft.com/office/drawing/2014/main" id="{2F4420BA-FCBF-4CD1-94FD-FA22A9CC3B08}"/>
              </a:ext>
            </a:extLst>
          </p:cNvPr>
          <p:cNvCxnSpPr>
            <a:cxnSpLocks/>
          </p:cNvCxnSpPr>
          <p:nvPr/>
        </p:nvCxnSpPr>
        <p:spPr>
          <a:xfrm flipV="1">
            <a:off x="10174576" y="3190629"/>
            <a:ext cx="0" cy="681517"/>
          </a:xfrm>
          <a:prstGeom prst="straightConnector1">
            <a:avLst/>
          </a:prstGeom>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10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90" grpId="0"/>
      <p:bldP spid="91" grpId="0"/>
      <p:bldP spid="97" grpId="0"/>
      <p:bldP spid="9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19835</TotalTime>
  <Words>14357</Words>
  <Application>Microsoft Office PowerPoint</Application>
  <PresentationFormat>Widescreen</PresentationFormat>
  <Paragraphs>3643</Paragraphs>
  <Slides>224</Slides>
  <Notes>0</Notes>
  <HiddenSlides>1</HiddenSlides>
  <MMClips>1</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224</vt:i4>
      </vt:variant>
    </vt:vector>
  </HeadingPairs>
  <TitlesOfParts>
    <vt:vector size="246" baseType="lpstr">
      <vt:lpstr>Arial Unicode MS</vt:lpstr>
      <vt:lpstr>Helvetica Neue</vt:lpstr>
      <vt:lpstr>IBM Plex Sans Devanagari</vt:lpstr>
      <vt:lpstr>Inter</vt:lpstr>
      <vt:lpstr>KaTeX_Main</vt:lpstr>
      <vt:lpstr>KaTeX_Math</vt:lpstr>
      <vt:lpstr>Segoe WPC</vt:lpstr>
      <vt:lpstr>source-code-pro</vt:lpstr>
      <vt:lpstr>source-serif-pro</vt:lpstr>
      <vt:lpstr>STXingkai</vt:lpstr>
      <vt:lpstr>var(--notebook-cell-output-font-family)</vt:lpstr>
      <vt:lpstr>Amasis MT Pro Black</vt:lpstr>
      <vt:lpstr>Arial</vt:lpstr>
      <vt:lpstr>Calibri</vt:lpstr>
      <vt:lpstr>Calibri Light</vt:lpstr>
      <vt:lpstr>Cambria</vt:lpstr>
      <vt:lpstr>Cambria Math</vt:lpstr>
      <vt:lpstr>Consolas</vt:lpstr>
      <vt:lpstr>Open Sans</vt:lpstr>
      <vt:lpstr>Poppins</vt:lpstr>
      <vt:lpstr>Source Sans Pro</vt:lpstr>
      <vt:lpstr>Office Theme</vt:lpstr>
      <vt:lpstr>PowerPoint Presentation</vt:lpstr>
      <vt:lpstr>Machine Learning – 1 Linear Regression</vt:lpstr>
      <vt:lpstr>Model Representation</vt:lpstr>
      <vt:lpstr>Model Representation</vt:lpstr>
      <vt:lpstr>Model Representation</vt:lpstr>
      <vt:lpstr>Cost Function</vt:lpstr>
      <vt:lpstr>Cost Function – intuition - I</vt:lpstr>
      <vt:lpstr>PowerPoint Presentation</vt:lpstr>
      <vt:lpstr>Cost Function – intuition - II</vt:lpstr>
      <vt:lpstr>Cost Function – intuition - II</vt:lpstr>
      <vt:lpstr>Parameters Learning – Gradient Descent</vt:lpstr>
      <vt:lpstr>Parameters Learning – Gradient Descent</vt:lpstr>
      <vt:lpstr>Gradient Descent Algorithm</vt:lpstr>
      <vt:lpstr>Gradient Descent Algorithm – Intuition</vt:lpstr>
      <vt:lpstr>Gradient Descent Algorithm – Choosing α</vt:lpstr>
      <vt:lpstr>Gradient Descent for Linear Regression</vt:lpstr>
      <vt:lpstr>Gradient Descent for Linear Regression</vt:lpstr>
      <vt:lpstr>Gradient Descent Algorithm For Linear Regression</vt:lpstr>
      <vt:lpstr>Feature Scaling</vt:lpstr>
      <vt:lpstr>Feature Scaling</vt:lpstr>
      <vt:lpstr>Feature Scaling – Mean Normalization</vt:lpstr>
      <vt:lpstr>Gradient Decent Converge Test</vt:lpstr>
      <vt:lpstr>PowerPoint Presentation</vt:lpstr>
      <vt:lpstr>Machine Learning – 2 Logistic Regression</vt:lpstr>
      <vt:lpstr>Classification</vt:lpstr>
      <vt:lpstr>Classification</vt:lpstr>
      <vt:lpstr>Hypothesis Representation</vt:lpstr>
      <vt:lpstr>Hypothesis Interpretation</vt:lpstr>
      <vt:lpstr>Decision Boundary</vt:lpstr>
      <vt:lpstr>Decision Boundary – example I</vt:lpstr>
      <vt:lpstr>Non-Linear decision boundary – example II</vt:lpstr>
      <vt:lpstr>Logistic regression – Cost function</vt:lpstr>
      <vt:lpstr>Logistic regression – Cost function</vt:lpstr>
      <vt:lpstr>Logistic regression – Cost function</vt:lpstr>
      <vt:lpstr>Simplified Cost function</vt:lpstr>
      <vt:lpstr>Logistic Regression – fit parameters</vt:lpstr>
      <vt:lpstr>Logistic Regression – Multiclass classification</vt:lpstr>
      <vt:lpstr>PowerPoint Presentation</vt:lpstr>
      <vt:lpstr>Workshop – 1 Tensors Introduction</vt:lpstr>
      <vt:lpstr>PyTorch Tensor Operations</vt:lpstr>
      <vt:lpstr>Creating a Tensor</vt:lpstr>
      <vt:lpstr>Tensor Data Types</vt:lpstr>
      <vt:lpstr>Tensor Data Type</vt:lpstr>
      <vt:lpstr>Tensor Rearrange</vt:lpstr>
      <vt:lpstr>Tensor Operations</vt:lpstr>
      <vt:lpstr>Tensor Slicing</vt:lpstr>
      <vt:lpstr>Tensor Slicing</vt:lpstr>
      <vt:lpstr>Tensor Slicing</vt:lpstr>
      <vt:lpstr>Tensor Operations and Gradients</vt:lpstr>
      <vt:lpstr>Tensor Operations</vt:lpstr>
      <vt:lpstr>Tensor Operations and gradients</vt:lpstr>
      <vt:lpstr>Tensor Operations and gradients</vt:lpstr>
      <vt:lpstr>Tensor Operations and gradients</vt:lpstr>
      <vt:lpstr>Tensor Functions</vt:lpstr>
      <vt:lpstr>Tensor Functions</vt:lpstr>
      <vt:lpstr>Tensor Functions</vt:lpstr>
      <vt:lpstr>Interoperability with Numpy</vt:lpstr>
      <vt:lpstr>Interoperability with Numpy</vt:lpstr>
      <vt:lpstr>Interoperability with Numpy</vt:lpstr>
      <vt:lpstr>Interoperability with Numpy</vt:lpstr>
      <vt:lpstr>Vector and Matrix Manipulation</vt:lpstr>
      <vt:lpstr>Vector Manipulations</vt:lpstr>
      <vt:lpstr>Matrix Multiplication</vt:lpstr>
      <vt:lpstr>Vector Manipulations</vt:lpstr>
      <vt:lpstr>Exercises</vt:lpstr>
      <vt:lpstr>Matrix Multiplication</vt:lpstr>
      <vt:lpstr>Solution</vt:lpstr>
      <vt:lpstr>Solution</vt:lpstr>
      <vt:lpstr>PowerPoint Presentation</vt:lpstr>
      <vt:lpstr>Linear Regression</vt:lpstr>
      <vt:lpstr>Linear Regression</vt:lpstr>
      <vt:lpstr>Example-1: set the model ourselves</vt:lpstr>
      <vt:lpstr>Example-1: set the model ourselves</vt:lpstr>
      <vt:lpstr>Example-1: Use Standard Linear Class</vt:lpstr>
      <vt:lpstr>Example-1: Use Standard Linear Class</vt:lpstr>
      <vt:lpstr>Example-1: Use Standard Linear Class</vt:lpstr>
      <vt:lpstr>Example-1: Use Standard Linear Class</vt:lpstr>
      <vt:lpstr>Example-1: Use Standard Linear Class</vt:lpstr>
      <vt:lpstr>Example-1: Use Standard Linear Class</vt:lpstr>
      <vt:lpstr>Example-1: Use Standard Linear Class</vt:lpstr>
      <vt:lpstr>Example-1: Use Custom Module</vt:lpstr>
      <vt:lpstr>Example-1: Use Custom Module</vt:lpstr>
      <vt:lpstr>PowerPoint Presentation</vt:lpstr>
      <vt:lpstr>Machine Learning – 3 Overfitting Regularization</vt:lpstr>
      <vt:lpstr>Underfit / Overfit</vt:lpstr>
      <vt:lpstr>Underfit / Overfit</vt:lpstr>
      <vt:lpstr>Addressing Overfitting</vt:lpstr>
      <vt:lpstr>Intuition of Regularization</vt:lpstr>
      <vt:lpstr>Regularization Cost Function - Linear Regression </vt:lpstr>
      <vt:lpstr>Regularization Cost Function - Linear Regression </vt:lpstr>
      <vt:lpstr>Regularization Cost Function - Linear Regression </vt:lpstr>
      <vt:lpstr>Linear Regression – Gradient Decent</vt:lpstr>
      <vt:lpstr>Question?</vt:lpstr>
      <vt:lpstr>Linear Regression – Gradient Decent</vt:lpstr>
      <vt:lpstr>Logistic Regression Regularization</vt:lpstr>
      <vt:lpstr>High Bias vs High Variance tradeoff</vt:lpstr>
      <vt:lpstr>Machine Learning – 4 Neural Network – part I</vt:lpstr>
      <vt:lpstr>Non-Linear Hypothesis</vt:lpstr>
      <vt:lpstr>Neuron model – logistic unit (Perceptron)</vt:lpstr>
      <vt:lpstr>Multi-layer network</vt:lpstr>
      <vt:lpstr>Computation Model</vt:lpstr>
      <vt:lpstr>Neural Network learn its own features</vt:lpstr>
      <vt:lpstr>Non-Linear Problem</vt:lpstr>
      <vt:lpstr>Non-Linear Problem – And Operation</vt:lpstr>
      <vt:lpstr>Non-Linear Problem – OR Operation</vt:lpstr>
      <vt:lpstr>Non-Linear Problem – Not Operation</vt:lpstr>
      <vt:lpstr>Non-Linear Problem – XNOR Operation</vt:lpstr>
      <vt:lpstr>PowerPoint Presentation</vt:lpstr>
      <vt:lpstr>Machine Learning – 5 Neural Network – part II</vt:lpstr>
      <vt:lpstr>Neuron model – Notation</vt:lpstr>
      <vt:lpstr>Neuron model – Cost Function</vt:lpstr>
      <vt:lpstr>Neural Network – Forward Propagation</vt:lpstr>
      <vt:lpstr>Neural Network – Back Propagation</vt:lpstr>
      <vt:lpstr>Neural Network – Back Propagation</vt:lpstr>
      <vt:lpstr>Neural Network – Back Propagation</vt:lpstr>
      <vt:lpstr>Neural Network – Debugging</vt:lpstr>
      <vt:lpstr>Neural Network – Diagnostic</vt:lpstr>
      <vt:lpstr>Neural Network – Diagnostic</vt:lpstr>
      <vt:lpstr>PowerPoint Presentation</vt:lpstr>
      <vt:lpstr>Machine Learning – 6 Diagnostic Bias vs Variance</vt:lpstr>
      <vt:lpstr>Underfit / Overfit</vt:lpstr>
      <vt:lpstr>Bias / Variance</vt:lpstr>
      <vt:lpstr>Bias / Variance</vt:lpstr>
      <vt:lpstr>Bias / Variance as function of regularization</vt:lpstr>
      <vt:lpstr>Confusion Matrix</vt:lpstr>
      <vt:lpstr>Confusion Matrix</vt:lpstr>
      <vt:lpstr>Confusion Matrix</vt:lpstr>
      <vt:lpstr>Confusion Matrix</vt:lpstr>
      <vt:lpstr>Cross Entropy </vt:lpstr>
      <vt:lpstr>Cross Entropy </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Cross-Entropy as Loss Function</vt:lpstr>
      <vt:lpstr>Cross Entropy </vt:lpstr>
      <vt:lpstr>PowerPoint Presentation</vt:lpstr>
      <vt:lpstr>Deep Neural Network MNIST Dataset</vt:lpstr>
      <vt:lpstr>Deep Neural Network - MNIST</vt:lpstr>
      <vt:lpstr>Classifier</vt:lpstr>
      <vt:lpstr>Classifier</vt:lpstr>
      <vt:lpstr>PowerPoint Presentation</vt:lpstr>
      <vt:lpstr>Machine Learning – 7</vt:lpstr>
      <vt:lpstr>Rectified Linear Units (ReLU)</vt:lpstr>
      <vt:lpstr>ReLU - interaction effects</vt:lpstr>
      <vt:lpstr>ReLU –non-linearity </vt:lpstr>
      <vt:lpstr>ReLU - Interactions </vt:lpstr>
      <vt:lpstr>ReLU – Non-Linearity </vt:lpstr>
      <vt:lpstr>ReLU – Facilitating Gradient Descent</vt:lpstr>
      <vt:lpstr>ReLU – Facilitating Gradient Descent</vt:lpstr>
      <vt:lpstr>ReLU – Non-Linearity </vt:lpstr>
      <vt:lpstr>Softmax</vt:lpstr>
      <vt:lpstr>Machine Learning – 8</vt:lpstr>
      <vt:lpstr>Convolution Neural Network</vt:lpstr>
      <vt:lpstr>Convolution Neural Network</vt:lpstr>
      <vt:lpstr>Convolution Neural Network</vt:lpstr>
      <vt:lpstr>CNN – Edge Detection</vt:lpstr>
      <vt:lpstr>CNN – Edge Detection</vt:lpstr>
      <vt:lpstr>CNN – Edge Detection</vt:lpstr>
      <vt:lpstr>Vertical Edge Detection</vt:lpstr>
      <vt:lpstr>Vertical Edge Detection</vt:lpstr>
      <vt:lpstr>Horizontal Edge Detection</vt:lpstr>
      <vt:lpstr>Types Of Edge Detection</vt:lpstr>
      <vt:lpstr>Feature Map</vt:lpstr>
      <vt:lpstr>Learning Edge Detection</vt:lpstr>
      <vt:lpstr>Padding Edge Detection</vt:lpstr>
      <vt:lpstr>Padding Edge Detection</vt:lpstr>
      <vt:lpstr>Strided Convolution</vt:lpstr>
      <vt:lpstr>Volume Convolution of RGB Images</vt:lpstr>
      <vt:lpstr>Volume Convolution of RGB Images</vt:lpstr>
      <vt:lpstr>One Layer Example</vt:lpstr>
      <vt:lpstr>Convolution Illustration</vt:lpstr>
      <vt:lpstr>Convolution Illustration</vt:lpstr>
      <vt:lpstr>Convolution Illustration</vt:lpstr>
      <vt:lpstr>Convolution Illustration</vt:lpstr>
      <vt:lpstr>Convolution Illustration</vt:lpstr>
      <vt:lpstr>Pooling Layer – Max Pooling</vt:lpstr>
      <vt:lpstr>Pooling Layer – Max Pooling</vt:lpstr>
      <vt:lpstr>Max Pooling</vt:lpstr>
      <vt:lpstr>Max Pooling</vt:lpstr>
      <vt:lpstr>PowerPoint Presentation</vt:lpstr>
      <vt:lpstr>LeNet-5</vt:lpstr>
      <vt:lpstr>AlexNet</vt:lpstr>
      <vt:lpstr>PowerPoint Presentation</vt:lpstr>
      <vt:lpstr>Machine Learning – 9</vt:lpstr>
      <vt:lpstr>PowerPoint Presentation</vt:lpstr>
      <vt:lpstr>Dropout</vt:lpstr>
      <vt:lpstr>Dropout</vt:lpstr>
      <vt:lpstr>Dropout</vt:lpstr>
      <vt:lpstr>Dropout</vt:lpstr>
      <vt:lpstr>Dropout</vt:lpstr>
      <vt:lpstr>PowerPoint Presentation</vt:lpstr>
      <vt:lpstr>Feature Scaling</vt:lpstr>
      <vt:lpstr>Feature Scaling</vt:lpstr>
      <vt:lpstr>Feature Scaling – Mean Normalization</vt:lpstr>
      <vt:lpstr>Feature Scaling – Another Example</vt:lpstr>
      <vt:lpstr>Batch Normalization - oscillation</vt:lpstr>
      <vt:lpstr>Batch Normalization</vt:lpstr>
      <vt:lpstr>Batch Normalization – How does it works</vt:lpstr>
      <vt:lpstr>Batch Normalization – How does it works</vt:lpstr>
      <vt:lpstr>Batch Normalization – How does it works</vt:lpstr>
      <vt:lpstr>Batch Normalization – Prediction</vt:lpstr>
      <vt:lpstr>PowerPoint Presentation</vt:lpstr>
      <vt:lpstr>Residual Block</vt:lpstr>
      <vt:lpstr>Residual Block – Why?</vt:lpstr>
      <vt:lpstr>Residual Block – Solution</vt:lpstr>
      <vt:lpstr>Residual Block – Architecture </vt:lpstr>
      <vt:lpstr>PowerPoint Presentation</vt:lpstr>
      <vt:lpstr>Dropout Resources</vt:lpstr>
      <vt:lpstr>PowerPoint Presentation</vt:lpstr>
      <vt:lpstr>Machine Learning – 10</vt:lpstr>
      <vt:lpstr>Generative Adversarial Networks</vt:lpstr>
      <vt:lpstr>Generative Adversarial Networks - Players</vt:lpstr>
      <vt:lpstr>Generative Adversarial Networks - schema</vt:lpstr>
      <vt:lpstr>Generative Adversarial Networks – training</vt:lpstr>
      <vt:lpstr>PowerPoint Presentation</vt:lpstr>
      <vt:lpstr>PowerPoint Presentation</vt:lpstr>
      <vt:lpstr>Convolution Illustration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 1 Linear Regression</dc:title>
  <dc:creator>Mizrachi, Tsemach</dc:creator>
  <cp:lastModifiedBy>Tsemach Mizrachi</cp:lastModifiedBy>
  <cp:revision>13</cp:revision>
  <dcterms:created xsi:type="dcterms:W3CDTF">2021-07-13T19:03:50Z</dcterms:created>
  <dcterms:modified xsi:type="dcterms:W3CDTF">2023-04-23T20:47:56Z</dcterms:modified>
</cp:coreProperties>
</file>